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audio3.wav" ContentType="audio/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6" r:id="rId1"/>
  </p:sldMasterIdLst>
  <p:notesMasterIdLst>
    <p:notesMasterId r:id="rId61"/>
  </p:notesMasterIdLst>
  <p:sldIdLst>
    <p:sldId id="380" r:id="rId2"/>
    <p:sldId id="412" r:id="rId3"/>
    <p:sldId id="392" r:id="rId4"/>
    <p:sldId id="355" r:id="rId5"/>
    <p:sldId id="381" r:id="rId6"/>
    <p:sldId id="444" r:id="rId7"/>
    <p:sldId id="443" r:id="rId8"/>
    <p:sldId id="353" r:id="rId9"/>
    <p:sldId id="384" r:id="rId10"/>
    <p:sldId id="386" r:id="rId11"/>
    <p:sldId id="356" r:id="rId12"/>
    <p:sldId id="359" r:id="rId13"/>
    <p:sldId id="274" r:id="rId14"/>
    <p:sldId id="413" r:id="rId15"/>
    <p:sldId id="326" r:id="rId16"/>
    <p:sldId id="428" r:id="rId17"/>
    <p:sldId id="442" r:id="rId18"/>
    <p:sldId id="391" r:id="rId19"/>
    <p:sldId id="424" r:id="rId20"/>
    <p:sldId id="422" r:id="rId21"/>
    <p:sldId id="420" r:id="rId22"/>
    <p:sldId id="393" r:id="rId23"/>
    <p:sldId id="432" r:id="rId24"/>
    <p:sldId id="434" r:id="rId25"/>
    <p:sldId id="430" r:id="rId26"/>
    <p:sldId id="411" r:id="rId27"/>
    <p:sldId id="409" r:id="rId28"/>
    <p:sldId id="410" r:id="rId29"/>
    <p:sldId id="257" r:id="rId30"/>
    <p:sldId id="258" r:id="rId31"/>
    <p:sldId id="262" r:id="rId32"/>
    <p:sldId id="266" r:id="rId33"/>
    <p:sldId id="263" r:id="rId34"/>
    <p:sldId id="264" r:id="rId35"/>
    <p:sldId id="265" r:id="rId36"/>
    <p:sldId id="395" r:id="rId37"/>
    <p:sldId id="373" r:id="rId38"/>
    <p:sldId id="375" r:id="rId39"/>
    <p:sldId id="376" r:id="rId40"/>
    <p:sldId id="377" r:id="rId41"/>
    <p:sldId id="396" r:id="rId42"/>
    <p:sldId id="279" r:id="rId43"/>
    <p:sldId id="280" r:id="rId44"/>
    <p:sldId id="281" r:id="rId45"/>
    <p:sldId id="282" r:id="rId46"/>
    <p:sldId id="283" r:id="rId47"/>
    <p:sldId id="284" r:id="rId48"/>
    <p:sldId id="285" r:id="rId49"/>
    <p:sldId id="286" r:id="rId50"/>
    <p:sldId id="289" r:id="rId51"/>
    <p:sldId id="306" r:id="rId52"/>
    <p:sldId id="307" r:id="rId53"/>
    <p:sldId id="308" r:id="rId54"/>
    <p:sldId id="309" r:id="rId55"/>
    <p:sldId id="310" r:id="rId56"/>
    <p:sldId id="311" r:id="rId57"/>
    <p:sldId id="312" r:id="rId58"/>
    <p:sldId id="313" r:id="rId59"/>
    <p:sldId id="314" r:id="rId6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53" autoAdjust="0"/>
    <p:restoredTop sz="94660"/>
  </p:normalViewPr>
  <p:slideViewPr>
    <p:cSldViewPr snapToGrid="0">
      <p:cViewPr varScale="1">
        <p:scale>
          <a:sx n="74" d="100"/>
          <a:sy n="74" d="100"/>
        </p:scale>
        <p:origin x="-66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0934CF-7548-460D-BDB9-F1B703A1CAAC}" type="datetimeFigureOut">
              <a:rPr lang="en-US" smtClean="0"/>
              <a:t>9/3/2022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413032-29BE-402D-B463-A907883A5747}" type="slidenum">
              <a:rPr lang="en-US" smtClean="0"/>
              <a:t>‹#›</a:t>
            </a:fld>
            <a:endParaRPr lang="en-US"/>
          </a:p>
        </p:txBody>
      </p:sp>
    </p:spTree>
    <p:extLst>
      <p:ext uri="{BB962C8B-B14F-4D97-AF65-F5344CB8AC3E}">
        <p14:creationId xmlns:p14="http://schemas.microsoft.com/office/powerpoint/2010/main" val="182721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44D1CC-5FA0-447E-9749-0AE34B26707C}" type="slidenum">
              <a:rPr lang="en-US" smtClean="0"/>
              <a:t>30</a:t>
            </a:fld>
            <a:endParaRPr lang="en-US"/>
          </a:p>
        </p:txBody>
      </p:sp>
    </p:spTree>
    <p:extLst>
      <p:ext uri="{BB962C8B-B14F-4D97-AF65-F5344CB8AC3E}">
        <p14:creationId xmlns:p14="http://schemas.microsoft.com/office/powerpoint/2010/main" val="104645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44D1CC-5FA0-447E-9749-0AE34B26707C}" type="slidenum">
              <a:rPr lang="en-US" smtClean="0"/>
              <a:t>31</a:t>
            </a:fld>
            <a:endParaRPr lang="en-US"/>
          </a:p>
        </p:txBody>
      </p:sp>
    </p:spTree>
    <p:extLst>
      <p:ext uri="{BB962C8B-B14F-4D97-AF65-F5344CB8AC3E}">
        <p14:creationId xmlns:p14="http://schemas.microsoft.com/office/powerpoint/2010/main" val="512709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4D1CC-5FA0-447E-9749-0AE34B267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924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4D1CC-5FA0-447E-9749-0AE34B267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818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4D1CC-5FA0-447E-9749-0AE34B267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300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B674CB-3709-4ACF-BB61-29ADEA3D41BE}"/>
              </a:ext>
            </a:extLst>
          </p:cNvPr>
          <p:cNvSpPr>
            <a:spLocks noGrp="1"/>
          </p:cNvSpPr>
          <p:nvPr>
            <p:ph type="ctrTitle"/>
          </p:nvPr>
        </p:nvSpPr>
        <p:spPr>
          <a:xfrm>
            <a:off x="1524000" y="1033272"/>
            <a:ext cx="9144000" cy="2478024"/>
          </a:xfrm>
        </p:spPr>
        <p:txBody>
          <a:bodyPr lIns="0" tIns="0" rIns="0" bIns="0"/>
          <a:lstStyle>
            <a:lvl1pPr algn="ctr">
              <a:lnSpc>
                <a:spcPct val="112000"/>
              </a:lnSpc>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xmlns=""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B083AE59-8E21-449F-86DA-5BE297010864}"/>
              </a:ext>
            </a:extLst>
          </p:cNvPr>
          <p:cNvSpPr>
            <a:spLocks noGrp="1"/>
          </p:cNvSpPr>
          <p:nvPr>
            <p:ph type="dt" sz="half" idx="10"/>
          </p:nvPr>
        </p:nvSpPr>
        <p:spPr/>
        <p:txBody>
          <a:bodyPr/>
          <a:lstStyle/>
          <a:p>
            <a:fld id="{655A5808-3B61-48CC-92EF-85AC2E0DFA56}" type="datetime2">
              <a:rPr lang="en-US" smtClean="0"/>
              <a:t>Saturday, September 03, 2022</a:t>
            </a:fld>
            <a:endParaRPr lang="en-US"/>
          </a:p>
        </p:txBody>
      </p:sp>
      <p:sp>
        <p:nvSpPr>
          <p:cNvPr id="5" name="Footer Placeholder 4">
            <a:extLst>
              <a:ext uri="{FF2B5EF4-FFF2-40B4-BE49-F238E27FC236}">
                <a16:creationId xmlns:a16="http://schemas.microsoft.com/office/drawing/2014/main" xmlns=""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079697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7FD700-765A-4DE6-A8EC-9D9D92FCBB42}"/>
              </a:ext>
            </a:extLst>
          </p:cNvPr>
          <p:cNvSpPr>
            <a:spLocks noGrp="1"/>
          </p:cNvSpPr>
          <p:nvPr>
            <p:ph type="dt" sz="half" idx="10"/>
          </p:nvPr>
        </p:nvSpPr>
        <p:spPr/>
        <p:txBody>
          <a:bodyPr/>
          <a:lstStyle/>
          <a:p>
            <a:fld id="{735E98AF-4574-4509-BF7A-519ACD5BF826}" type="datetime2">
              <a:rPr lang="en-US" smtClean="0"/>
              <a:t>Saturday, September 03, 2022</a:t>
            </a:fld>
            <a:endParaRPr lang="en-US"/>
          </a:p>
        </p:txBody>
      </p:sp>
      <p:sp>
        <p:nvSpPr>
          <p:cNvPr id="5" name="Footer Placeholder 4">
            <a:extLst>
              <a:ext uri="{FF2B5EF4-FFF2-40B4-BE49-F238E27FC236}">
                <a16:creationId xmlns:a16="http://schemas.microsoft.com/office/drawing/2014/main" xmlns=""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085687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85B850CC-FB43-4988-8D4E-9C54C20185B4}"/>
              </a:ext>
            </a:extLst>
          </p:cNvPr>
          <p:cNvSpPr>
            <a:spLocks noGrp="1"/>
          </p:cNvSpPr>
          <p:nvPr>
            <p:ph type="dt" sz="half" idx="10"/>
          </p:nvPr>
        </p:nvSpPr>
        <p:spPr/>
        <p:txBody>
          <a:bodyPr/>
          <a:lstStyle/>
          <a:p>
            <a:fld id="{93DD97D4-9636-490F-85D0-E926C2B6F3B1}" type="datetime2">
              <a:rPr lang="en-US" smtClean="0"/>
              <a:t>Saturday, September 03, 2022</a:t>
            </a:fld>
            <a:endParaRPr lang="en-US"/>
          </a:p>
        </p:txBody>
      </p:sp>
      <p:sp>
        <p:nvSpPr>
          <p:cNvPr id="5" name="Footer Placeholder 4">
            <a:extLst>
              <a:ext uri="{FF2B5EF4-FFF2-40B4-BE49-F238E27FC236}">
                <a16:creationId xmlns:a16="http://schemas.microsoft.com/office/drawing/2014/main" xmlns=""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774420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9A45EE9-11D3-436C-9D73-1AA6CCDB165F}"/>
              </a:ext>
            </a:extLst>
          </p:cNvPr>
          <p:cNvSpPr>
            <a:spLocks noGrp="1"/>
          </p:cNvSpPr>
          <p:nvPr>
            <p:ph type="dt" sz="half" idx="10"/>
          </p:nvPr>
        </p:nvSpPr>
        <p:spPr/>
        <p:txBody>
          <a:bodyPr/>
          <a:lstStyle/>
          <a:p>
            <a:fld id="{2F3AF3C6-0FD4-4939-991C-00DDE5C56815}" type="datetime2">
              <a:rPr lang="en-US" smtClean="0"/>
              <a:t>Saturday, September 03, 2022</a:t>
            </a:fld>
            <a:endParaRPr lang="en-US"/>
          </a:p>
        </p:txBody>
      </p:sp>
      <p:sp>
        <p:nvSpPr>
          <p:cNvPr id="5" name="Footer Placeholder 4">
            <a:extLst>
              <a:ext uri="{FF2B5EF4-FFF2-40B4-BE49-F238E27FC236}">
                <a16:creationId xmlns:a16="http://schemas.microsoft.com/office/drawing/2014/main" xmlns=""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343175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C822993-6E28-44BB-B983-095B476B801A}"/>
              </a:ext>
            </a:extLst>
          </p:cNvPr>
          <p:cNvSpPr>
            <a:spLocks noGrp="1"/>
          </p:cNvSpPr>
          <p:nvPr>
            <p:ph type="dt" sz="half" idx="10"/>
          </p:nvPr>
        </p:nvSpPr>
        <p:spPr/>
        <p:txBody>
          <a:bodyPr/>
          <a:lstStyle/>
          <a:p>
            <a:fld id="{86807482-8128-47C6-A8DD-6452B0291CFF}" type="datetime2">
              <a:rPr lang="en-US" smtClean="0"/>
              <a:t>Saturday, September 03, 2022</a:t>
            </a:fld>
            <a:endParaRPr lang="en-US"/>
          </a:p>
        </p:txBody>
      </p:sp>
      <p:sp>
        <p:nvSpPr>
          <p:cNvPr id="5" name="Footer Placeholder 4">
            <a:extLst>
              <a:ext uri="{FF2B5EF4-FFF2-40B4-BE49-F238E27FC236}">
                <a16:creationId xmlns:a16="http://schemas.microsoft.com/office/drawing/2014/main" xmlns=""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526789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xmlns="" id="{68C50007-C799-4117-8ACD-5EE980E63F17}"/>
              </a:ext>
            </a:extLst>
          </p:cNvPr>
          <p:cNvSpPr>
            <a:spLocks noGrp="1"/>
          </p:cNvSpPr>
          <p:nvPr>
            <p:ph type="dt" sz="half" idx="10"/>
          </p:nvPr>
        </p:nvSpPr>
        <p:spPr/>
        <p:txBody>
          <a:bodyPr/>
          <a:lstStyle/>
          <a:p>
            <a:fld id="{37903F25-275E-41DE-BE3B-EBF0DB49F9B1}" type="datetime2">
              <a:rPr lang="en-US" smtClean="0"/>
              <a:t>Saturday, September 03, 2022</a:t>
            </a:fld>
            <a:endParaRPr lang="en-US"/>
          </a:p>
        </p:txBody>
      </p:sp>
      <p:sp>
        <p:nvSpPr>
          <p:cNvPr id="6" name="Footer Placeholder 5">
            <a:extLst>
              <a:ext uri="{FF2B5EF4-FFF2-40B4-BE49-F238E27FC236}">
                <a16:creationId xmlns:a16="http://schemas.microsoft.com/office/drawing/2014/main" xmlns=""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868217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21A5ED06-FE54-4B86-A8D4-07D0EB08C3AB}"/>
              </a:ext>
            </a:extLst>
          </p:cNvPr>
          <p:cNvSpPr>
            <a:spLocks noGrp="1"/>
          </p:cNvSpPr>
          <p:nvPr>
            <p:ph type="dt" sz="half" idx="10"/>
          </p:nvPr>
        </p:nvSpPr>
        <p:spPr/>
        <p:txBody>
          <a:bodyPr/>
          <a:lstStyle/>
          <a:p>
            <a:fld id="{EE475572-4A44-4171-84AA-64D42C8050A6}" type="datetime2">
              <a:rPr lang="en-US" smtClean="0"/>
              <a:t>Saturday, September 03, 2022</a:t>
            </a:fld>
            <a:endParaRPr lang="en-US"/>
          </a:p>
        </p:txBody>
      </p:sp>
      <p:sp>
        <p:nvSpPr>
          <p:cNvPr id="8" name="Footer Placeholder 7">
            <a:extLst>
              <a:ext uri="{FF2B5EF4-FFF2-40B4-BE49-F238E27FC236}">
                <a16:creationId xmlns:a16="http://schemas.microsoft.com/office/drawing/2014/main" xmlns=""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xmlns=""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35848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9E3617E-4B11-481F-AC6E-00031790294A}"/>
              </a:ext>
            </a:extLst>
          </p:cNvPr>
          <p:cNvSpPr>
            <a:spLocks noGrp="1"/>
          </p:cNvSpPr>
          <p:nvPr>
            <p:ph type="dt" sz="half" idx="10"/>
          </p:nvPr>
        </p:nvSpPr>
        <p:spPr/>
        <p:txBody>
          <a:bodyPr/>
          <a:lstStyle/>
          <a:p>
            <a:fld id="{C4C1612E-528E-4FD5-9E9E-E15F1108F171}" type="datetime2">
              <a:rPr lang="en-US" smtClean="0"/>
              <a:t>Saturday, September 03, 2022</a:t>
            </a:fld>
            <a:endParaRPr lang="en-US"/>
          </a:p>
        </p:txBody>
      </p:sp>
      <p:sp>
        <p:nvSpPr>
          <p:cNvPr id="4" name="Footer Placeholder 3">
            <a:extLst>
              <a:ext uri="{FF2B5EF4-FFF2-40B4-BE49-F238E27FC236}">
                <a16:creationId xmlns:a16="http://schemas.microsoft.com/office/drawing/2014/main" xmlns=""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411229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C9E28E-1389-47AF-B3EB-22571417ACBE}"/>
              </a:ext>
            </a:extLst>
          </p:cNvPr>
          <p:cNvSpPr>
            <a:spLocks noGrp="1"/>
          </p:cNvSpPr>
          <p:nvPr>
            <p:ph type="dt" sz="half" idx="10"/>
          </p:nvPr>
        </p:nvSpPr>
        <p:spPr/>
        <p:txBody>
          <a:bodyPr/>
          <a:lstStyle/>
          <a:p>
            <a:fld id="{D4F6D862-A06D-436F-A92E-EBAAD50B6E50}" type="datetime2">
              <a:rPr lang="en-US" smtClean="0"/>
              <a:t>Saturday, September 03, 2022</a:t>
            </a:fld>
            <a:endParaRPr lang="en-US"/>
          </a:p>
        </p:txBody>
      </p:sp>
      <p:sp>
        <p:nvSpPr>
          <p:cNvPr id="3" name="Footer Placeholder 2">
            <a:extLst>
              <a:ext uri="{FF2B5EF4-FFF2-40B4-BE49-F238E27FC236}">
                <a16:creationId xmlns:a16="http://schemas.microsoft.com/office/drawing/2014/main" xmlns=""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510268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75A3535-184C-438C-AE91-9C42B7C5AFB6}"/>
              </a:ext>
            </a:extLst>
          </p:cNvPr>
          <p:cNvSpPr>
            <a:spLocks noGrp="1"/>
          </p:cNvSpPr>
          <p:nvPr>
            <p:ph type="dt" sz="half" idx="10"/>
          </p:nvPr>
        </p:nvSpPr>
        <p:spPr/>
        <p:txBody>
          <a:bodyPr/>
          <a:lstStyle/>
          <a:p>
            <a:fld id="{B73E0B7D-2260-4809-8F0A-9E5F3E24F169}" type="datetime2">
              <a:rPr lang="en-US" smtClean="0"/>
              <a:t>Saturday, September 03, 2022</a:t>
            </a:fld>
            <a:endParaRPr lang="en-US"/>
          </a:p>
        </p:txBody>
      </p:sp>
      <p:sp>
        <p:nvSpPr>
          <p:cNvPr id="6" name="Footer Placeholder 5">
            <a:extLst>
              <a:ext uri="{FF2B5EF4-FFF2-40B4-BE49-F238E27FC236}">
                <a16:creationId xmlns:a16="http://schemas.microsoft.com/office/drawing/2014/main" xmlns=""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046107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5E706DF-52A3-4F34-9BF5-E1ACD5D54283}"/>
              </a:ext>
            </a:extLst>
          </p:cNvPr>
          <p:cNvSpPr>
            <a:spLocks noGrp="1"/>
          </p:cNvSpPr>
          <p:nvPr>
            <p:ph type="dt" sz="half" idx="10"/>
          </p:nvPr>
        </p:nvSpPr>
        <p:spPr/>
        <p:txBody>
          <a:bodyPr/>
          <a:lstStyle/>
          <a:p>
            <a:fld id="{3C8E4735-C637-46A3-94EB-AB3AC4188D2F}" type="datetime2">
              <a:rPr lang="en-US" smtClean="0"/>
              <a:t>Saturday, September 03, 2022</a:t>
            </a:fld>
            <a:endParaRPr lang="en-US"/>
          </a:p>
        </p:txBody>
      </p:sp>
      <p:sp>
        <p:nvSpPr>
          <p:cNvPr id="6" name="Footer Placeholder 5">
            <a:extLst>
              <a:ext uri="{FF2B5EF4-FFF2-40B4-BE49-F238E27FC236}">
                <a16:creationId xmlns:a16="http://schemas.microsoft.com/office/drawing/2014/main" xmlns=""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191899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xmlns="" id="{17AE890C-17CE-44C0-BDED-BA68F92A845D}"/>
              </a:ext>
            </a:extLst>
          </p:cNvPr>
          <p:cNvSpPr>
            <a:spLocks noGrp="1"/>
          </p:cNvSpPr>
          <p:nvPr>
            <p:ph type="title"/>
          </p:nvPr>
        </p:nvSpPr>
        <p:spPr>
          <a:xfrm>
            <a:off x="1371600" y="795528"/>
            <a:ext cx="10241280" cy="1234440"/>
          </a:xfrm>
          <a:prstGeom prst="rect">
            <a:avLst/>
          </a:prstGeom>
        </p:spPr>
        <p:txBody>
          <a:bodyPr lIns="109728" tIns="109728" rIns="109728" bIns="91440" anchor="b"/>
          <a:lstStyle/>
          <a:p>
            <a:r>
              <a:rPr lang="en-US" dirty="0"/>
              <a:t>Click to edit Master title style</a:t>
            </a:r>
          </a:p>
        </p:txBody>
      </p:sp>
      <p:sp>
        <p:nvSpPr>
          <p:cNvPr id="3" name="Text Placeholder 2">
            <a:extLst>
              <a:ext uri="{FF2B5EF4-FFF2-40B4-BE49-F238E27FC236}">
                <a16:creationId xmlns:a16="http://schemas.microsoft.com/office/drawing/2014/main" xmlns="" id="{47910A6E-46D1-42CF-996C-2207737FB871}"/>
              </a:ext>
            </a:extLst>
          </p:cNvPr>
          <p:cNvSpPr>
            <a:spLocks noGrp="1"/>
          </p:cNvSpPr>
          <p:nvPr>
            <p:ph type="body" idx="1"/>
          </p:nvPr>
        </p:nvSpPr>
        <p:spPr>
          <a:xfrm>
            <a:off x="1371600" y="2112264"/>
            <a:ext cx="10241280" cy="3959352"/>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D85B5247-D236-462B-BCE0-2A24DF75B085}"/>
              </a:ext>
            </a:extLst>
          </p:cNvPr>
          <p:cNvSpPr>
            <a:spLocks noGrp="1"/>
          </p:cNvSpPr>
          <p:nvPr>
            <p:ph type="dt" sz="half" idx="2"/>
          </p:nvPr>
        </p:nvSpPr>
        <p:spPr>
          <a:xfrm>
            <a:off x="7909560" y="6409944"/>
            <a:ext cx="3703320" cy="448056"/>
          </a:xfrm>
          <a:prstGeom prst="rect">
            <a:avLst/>
          </a:prstGeom>
        </p:spPr>
        <p:txBody>
          <a:bodyPr lIns="109728" tIns="109728" rIns="109728" bIns="91440" anchor="ctr"/>
          <a:lstStyle>
            <a:lvl1pPr algn="r">
              <a:defRPr sz="800" cap="all" spc="300" baseline="0">
                <a:solidFill>
                  <a:srgbClr val="FFFFFF"/>
                </a:solidFill>
              </a:defRPr>
            </a:lvl1pPr>
          </a:lstStyle>
          <a:p>
            <a:fld id="{AE0C963C-C1DB-4AFD-9DDC-0691666BF49B}" type="datetime2">
              <a:rPr lang="en-US" smtClean="0"/>
              <a:pPr/>
              <a:t>Saturday, September 03, 2022</a:t>
            </a:fld>
            <a:endParaRPr lang="en-US" cap="all" dirty="0"/>
          </a:p>
        </p:txBody>
      </p:sp>
      <p:sp>
        <p:nvSpPr>
          <p:cNvPr id="5" name="Footer Placeholder 4">
            <a:extLst>
              <a:ext uri="{FF2B5EF4-FFF2-40B4-BE49-F238E27FC236}">
                <a16:creationId xmlns:a16="http://schemas.microsoft.com/office/drawing/2014/main" xmlns="" id="{19155C58-7DDF-4CD4-96AD-F9CC844D84CC}"/>
              </a:ext>
            </a:extLst>
          </p:cNvPr>
          <p:cNvSpPr>
            <a:spLocks noGrp="1"/>
          </p:cNvSpPr>
          <p:nvPr>
            <p:ph type="ftr" sz="quarter" idx="3"/>
          </p:nvPr>
        </p:nvSpPr>
        <p:spPr>
          <a:xfrm rot="5400000">
            <a:off x="-1828800" y="1911096"/>
            <a:ext cx="4114800" cy="457200"/>
          </a:xfrm>
          <a:prstGeom prst="rect">
            <a:avLst/>
          </a:prstGeom>
        </p:spPr>
        <p:txBody>
          <a:bodyPr lIns="109728" tIns="109728" rIns="109728" bIns="91440" anchor="ctr"/>
          <a:lstStyle>
            <a:lvl1pPr algn="l">
              <a:defRPr sz="800" b="0" spc="150">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xmlns="" id="{6F495647-A849-45D9-BC71-46A12E6DE479}"/>
              </a:ext>
            </a:extLst>
          </p:cNvPr>
          <p:cNvSpPr>
            <a:spLocks noGrp="1"/>
          </p:cNvSpPr>
          <p:nvPr>
            <p:ph type="sldNum" sz="quarter" idx="4"/>
          </p:nvPr>
        </p:nvSpPr>
        <p:spPr>
          <a:xfrm>
            <a:off x="11667744" y="6409944"/>
            <a:ext cx="438912" cy="448056"/>
          </a:xfrm>
          <a:prstGeom prst="rect">
            <a:avLst/>
          </a:prstGeom>
        </p:spPr>
        <p:txBody>
          <a:bodyPr lIns="109728" tIns="109728" rIns="109728" bIns="91440" anchor="ctr"/>
          <a:lstStyle>
            <a:lvl1pPr algn="r">
              <a:defRPr sz="8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227413527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75" r:id="rId4"/>
    <p:sldLayoutId id="2147483676" r:id="rId5"/>
    <p:sldLayoutId id="2147483681" r:id="rId6"/>
    <p:sldLayoutId id="2147483677" r:id="rId7"/>
    <p:sldLayoutId id="2147483678" r:id="rId8"/>
    <p:sldLayoutId id="2147483679" r:id="rId9"/>
    <p:sldLayoutId id="2147483680" r:id="rId10"/>
    <p:sldLayoutId id="2147483682" r:id="rId11"/>
  </p:sldLayoutIdLst>
  <p:hf sldNum="0" hdr="0" ftr="0" dt="0"/>
  <p:txStyles>
    <p:titleStyle>
      <a:lvl1pPr algn="l" defTabSz="914400" rtl="0" eaLnBrk="1" latinLnBrk="0" hangingPunct="1">
        <a:lnSpc>
          <a:spcPct val="100000"/>
        </a:lnSpc>
        <a:spcBef>
          <a:spcPct val="0"/>
        </a:spcBef>
        <a:buNone/>
        <a:defRPr sz="3600" b="0" i="0" kern="1200" cap="all" spc="6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spc="13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spc="13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spc="13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spc="13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spc="13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pxhere.com/de/photo/549779"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pixabay.com/en/book-pages-book-old-read-paper-760138/" TargetMode="Externa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7.png"/><Relationship Id="rId7"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8.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3.jpe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8.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7" Type="http://schemas.microsoft.com/office/2007/relationships/hdphoto" Target="../media/hdphoto4.wdp"/><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47.png"/><Relationship Id="rId7"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8.png"/><Relationship Id="rId10" Type="http://schemas.openxmlformats.org/officeDocument/2006/relationships/image" Target="../media/image64.jpeg"/><Relationship Id="rId4" Type="http://schemas.microsoft.com/office/2007/relationships/hdphoto" Target="../media/hdphoto1.wdp"/><Relationship Id="rId9"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6.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microsoft.com/office/2007/relationships/hdphoto" Target="../media/hdphoto6.wdp"/><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72.png"/><Relationship Id="rId4" Type="http://schemas.microsoft.com/office/2007/relationships/hdphoto" Target="../media/hdphoto7.wdp"/></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56.png"/><Relationship Id="rId5" Type="http://schemas.microsoft.com/office/2007/relationships/hdphoto" Target="../media/hdphoto8.wdp"/><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hyperlink" Target="https://pixnio.com/still-life/still-life-decoration-object-clock-flower-book-decoration-weather"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4.png"/><Relationship Id="rId3" Type="http://schemas.microsoft.com/office/2007/relationships/hdphoto" Target="../media/hdphoto9.wdp"/><Relationship Id="rId7" Type="http://schemas.openxmlformats.org/officeDocument/2006/relationships/image" Target="../media/image80.png"/><Relationship Id="rId12" Type="http://schemas.microsoft.com/office/2007/relationships/hdphoto" Target="../media/hdphoto11.wdp"/><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image" Target="../media/image83.png"/><Relationship Id="rId5" Type="http://schemas.openxmlformats.org/officeDocument/2006/relationships/image" Target="../media/image78.png"/><Relationship Id="rId10" Type="http://schemas.microsoft.com/office/2007/relationships/hdphoto" Target="../media/hdphoto10.wdp"/><Relationship Id="rId4" Type="http://schemas.openxmlformats.org/officeDocument/2006/relationships/image" Target="../media/image77.png"/><Relationship Id="rId9" Type="http://schemas.openxmlformats.org/officeDocument/2006/relationships/image" Target="../media/image82.png"/><Relationship Id="rId14" Type="http://schemas.microsoft.com/office/2007/relationships/hdphoto" Target="../media/hdphoto12.wdp"/></Relationships>
</file>

<file path=ppt/slides/_rels/slide52.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image" Target="../media/image60.png"/><Relationship Id="rId1" Type="http://schemas.openxmlformats.org/officeDocument/2006/relationships/slideLayout" Target="../slideLayouts/slideLayout1.xml"/><Relationship Id="rId6" Type="http://schemas.microsoft.com/office/2007/relationships/hdphoto" Target="../media/hdphoto14.wdp"/><Relationship Id="rId5" Type="http://schemas.openxmlformats.org/officeDocument/2006/relationships/image" Target="../media/image86.png"/><Relationship Id="rId4" Type="http://schemas.microsoft.com/office/2007/relationships/hdphoto" Target="../media/hdphoto13.wdp"/></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0.png"/><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89.png"/><Relationship Id="rId4" Type="http://schemas.microsoft.com/office/2007/relationships/hdphoto" Target="../media/hdphoto16.wdp"/></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60.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91.png"/><Relationship Id="rId4" Type="http://schemas.microsoft.com/office/2007/relationships/hdphoto" Target="../media/hdphoto18.wdp"/></Relationships>
</file>

<file path=ppt/slides/_rels/slide5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4.png"/><Relationship Id="rId3" Type="http://schemas.microsoft.com/office/2007/relationships/hdphoto" Target="../media/hdphoto9.wdp"/><Relationship Id="rId7" Type="http://schemas.openxmlformats.org/officeDocument/2006/relationships/image" Target="../media/image80.png"/><Relationship Id="rId12" Type="http://schemas.microsoft.com/office/2007/relationships/hdphoto" Target="../media/hdphoto11.wdp"/><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image" Target="../media/image83.png"/><Relationship Id="rId5" Type="http://schemas.openxmlformats.org/officeDocument/2006/relationships/image" Target="../media/image78.png"/><Relationship Id="rId10" Type="http://schemas.microsoft.com/office/2007/relationships/hdphoto" Target="../media/hdphoto10.wdp"/><Relationship Id="rId4" Type="http://schemas.openxmlformats.org/officeDocument/2006/relationships/image" Target="../media/image77.png"/><Relationship Id="rId9" Type="http://schemas.openxmlformats.org/officeDocument/2006/relationships/image" Target="../media/image82.png"/><Relationship Id="rId14" Type="http://schemas.microsoft.com/office/2007/relationships/hdphoto" Target="../media/hdphoto12.wdp"/></Relationships>
</file>

<file path=ppt/slides/_rels/slide57.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92.png"/><Relationship Id="rId7" Type="http://schemas.openxmlformats.org/officeDocument/2006/relationships/image" Target="../media/image87.png"/><Relationship Id="rId2" Type="http://schemas.openxmlformats.org/officeDocument/2006/relationships/image" Target="../media/image60.png"/><Relationship Id="rId1" Type="http://schemas.openxmlformats.org/officeDocument/2006/relationships/slideLayout" Target="../slideLayouts/slideLayout1.xml"/><Relationship Id="rId6" Type="http://schemas.microsoft.com/office/2007/relationships/hdphoto" Target="../media/hdphoto21.wdp"/><Relationship Id="rId5" Type="http://schemas.openxmlformats.org/officeDocument/2006/relationships/image" Target="../media/image93.png"/><Relationship Id="rId4" Type="http://schemas.microsoft.com/office/2007/relationships/hdphoto" Target="../media/hdphoto20.wdp"/></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0.png"/><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89.png"/><Relationship Id="rId4" Type="http://schemas.microsoft.com/office/2007/relationships/hdphoto" Target="../media/hdphoto16.wdp"/></Relationships>
</file>

<file path=ppt/slides/_rels/slide59.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0">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12">
            <a:extLst>
              <a:ext uri="{FF2B5EF4-FFF2-40B4-BE49-F238E27FC236}">
                <a16:creationId xmlns:a16="http://schemas.microsoft.com/office/drawing/2014/main" xmlns="" id="{8BFCC535-F368-497D-9E47-898F8F0DD8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ình ảnh 3" descr="Ảnh có chứa bàn, tách, cà phê, trong nhà&#10;&#10;Mô tả được tạo tự động">
            <a:extLst>
              <a:ext uri="{FF2B5EF4-FFF2-40B4-BE49-F238E27FC236}">
                <a16:creationId xmlns:a16="http://schemas.microsoft.com/office/drawing/2014/main" xmlns="" id="{A7742460-212E-2430-82A4-B8DE6C71B9F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a:stretch/>
        </p:blipFill>
        <p:spPr>
          <a:xfrm>
            <a:off x="-193829" y="10"/>
            <a:ext cx="12191979" cy="6857990"/>
          </a:xfrm>
          <a:prstGeom prst="rect">
            <a:avLst/>
          </a:prstGeom>
        </p:spPr>
      </p:pic>
      <p:sp>
        <p:nvSpPr>
          <p:cNvPr id="5" name="Hộp Văn bản 4">
            <a:extLst>
              <a:ext uri="{FF2B5EF4-FFF2-40B4-BE49-F238E27FC236}">
                <a16:creationId xmlns:a16="http://schemas.microsoft.com/office/drawing/2014/main" xmlns="" id="{6854AF15-3DD0-575C-C3C2-46FE663052A6}"/>
              </a:ext>
            </a:extLst>
          </p:cNvPr>
          <p:cNvSpPr txBox="1"/>
          <p:nvPr/>
        </p:nvSpPr>
        <p:spPr>
          <a:xfrm>
            <a:off x="265964" y="2829833"/>
            <a:ext cx="3772636" cy="2469715"/>
          </a:xfrm>
          <a:prstGeom prst="rect">
            <a:avLst/>
          </a:prstGeom>
          <a:noFill/>
        </p:spPr>
        <p:txBody>
          <a:bodyPr wrap="square" rtlCol="0">
            <a:spAutoFit/>
          </a:bodyPr>
          <a:lstStyle/>
          <a:p>
            <a:pPr>
              <a:lnSpc>
                <a:spcPct val="150000"/>
              </a:lnSpc>
            </a:pPr>
            <a:r>
              <a:rPr lang="en-US" sz="5400" b="1" dirty="0" err="1">
                <a:solidFill>
                  <a:srgbClr val="FFFF00"/>
                </a:solidFill>
                <a:effectLst>
                  <a:outerShdw blurRad="38100" dist="38100" dir="2700000" algn="tl">
                    <a:srgbClr val="000000">
                      <a:alpha val="43137"/>
                    </a:srgbClr>
                  </a:outerShdw>
                </a:effectLst>
                <a:latin typeface="#9Slide04 AdrianeSwash" panose="02000504060000090004" pitchFamily="2" charset="-93"/>
              </a:rPr>
              <a:t>Kính</a:t>
            </a:r>
            <a:r>
              <a:rPr lang="en-US" sz="5400" b="1" dirty="0">
                <a:solidFill>
                  <a:srgbClr val="FFFF00"/>
                </a:solidFill>
                <a:effectLst>
                  <a:outerShdw blurRad="38100" dist="38100" dir="2700000" algn="tl">
                    <a:srgbClr val="000000">
                      <a:alpha val="43137"/>
                    </a:srgbClr>
                  </a:outerShdw>
                </a:effectLst>
                <a:latin typeface="#9Slide04 AdrianeSwash" panose="02000504060000090004" pitchFamily="2" charset="-93"/>
              </a:rPr>
              <a:t> </a:t>
            </a:r>
            <a:r>
              <a:rPr lang="en-US" sz="5400" b="1" dirty="0" err="1">
                <a:solidFill>
                  <a:srgbClr val="FFFF00"/>
                </a:solidFill>
                <a:effectLst>
                  <a:outerShdw blurRad="38100" dist="38100" dir="2700000" algn="tl">
                    <a:srgbClr val="000000">
                      <a:alpha val="43137"/>
                    </a:srgbClr>
                  </a:outerShdw>
                </a:effectLst>
                <a:latin typeface="#9Slide04 AdrianeSwash" panose="02000504060000090004" pitchFamily="2" charset="-93"/>
              </a:rPr>
              <a:t>chào</a:t>
            </a:r>
            <a:r>
              <a:rPr lang="en-US" sz="5400" b="1" dirty="0">
                <a:solidFill>
                  <a:srgbClr val="FFFF00"/>
                </a:solidFill>
                <a:effectLst>
                  <a:outerShdw blurRad="38100" dist="38100" dir="2700000" algn="tl">
                    <a:srgbClr val="000000">
                      <a:alpha val="43137"/>
                    </a:srgbClr>
                  </a:outerShdw>
                </a:effectLst>
                <a:latin typeface="#9Slide04 AdrianeSwash" panose="02000504060000090004" pitchFamily="2" charset="-93"/>
              </a:rPr>
              <a:t> </a:t>
            </a:r>
            <a:r>
              <a:rPr lang="en-US" sz="5400" b="1" dirty="0" err="1">
                <a:solidFill>
                  <a:srgbClr val="FFFF00"/>
                </a:solidFill>
                <a:effectLst>
                  <a:outerShdw blurRad="38100" dist="38100" dir="2700000" algn="tl">
                    <a:srgbClr val="000000">
                      <a:alpha val="43137"/>
                    </a:srgbClr>
                  </a:outerShdw>
                </a:effectLst>
                <a:latin typeface="#9Slide04 AdrianeSwash" panose="02000504060000090004" pitchFamily="2" charset="-93"/>
              </a:rPr>
              <a:t>quý</a:t>
            </a:r>
            <a:r>
              <a:rPr lang="en-US" sz="5400" b="1" dirty="0">
                <a:solidFill>
                  <a:srgbClr val="FFFF00"/>
                </a:solidFill>
                <a:effectLst>
                  <a:outerShdw blurRad="38100" dist="38100" dir="2700000" algn="tl">
                    <a:srgbClr val="000000">
                      <a:alpha val="43137"/>
                    </a:srgbClr>
                  </a:outerShdw>
                </a:effectLst>
                <a:latin typeface="#9Slide04 AdrianeSwash" panose="02000504060000090004" pitchFamily="2" charset="-93"/>
              </a:rPr>
              <a:t> </a:t>
            </a:r>
            <a:r>
              <a:rPr lang="en-US" sz="5400" b="1" dirty="0" err="1">
                <a:solidFill>
                  <a:srgbClr val="FFFF00"/>
                </a:solidFill>
                <a:effectLst>
                  <a:outerShdw blurRad="38100" dist="38100" dir="2700000" algn="tl">
                    <a:srgbClr val="000000">
                      <a:alpha val="43137"/>
                    </a:srgbClr>
                  </a:outerShdw>
                </a:effectLst>
                <a:latin typeface="#9Slide04 AdrianeSwash" panose="02000504060000090004" pitchFamily="2" charset="-93"/>
              </a:rPr>
              <a:t>thầy</a:t>
            </a:r>
            <a:r>
              <a:rPr lang="en-US" sz="5400" b="1" dirty="0">
                <a:solidFill>
                  <a:srgbClr val="FFFF00"/>
                </a:solidFill>
                <a:effectLst>
                  <a:outerShdw blurRad="38100" dist="38100" dir="2700000" algn="tl">
                    <a:srgbClr val="000000">
                      <a:alpha val="43137"/>
                    </a:srgbClr>
                  </a:outerShdw>
                </a:effectLst>
                <a:latin typeface="#9Slide04 AdrianeSwash" panose="02000504060000090004" pitchFamily="2" charset="-93"/>
              </a:rPr>
              <a:t> </a:t>
            </a:r>
            <a:r>
              <a:rPr lang="en-US" sz="5400" b="1" dirty="0" err="1">
                <a:solidFill>
                  <a:srgbClr val="FFFF00"/>
                </a:solidFill>
                <a:effectLst>
                  <a:outerShdw blurRad="38100" dist="38100" dir="2700000" algn="tl">
                    <a:srgbClr val="000000">
                      <a:alpha val="43137"/>
                    </a:srgbClr>
                  </a:outerShdw>
                </a:effectLst>
                <a:latin typeface="#9Slide04 AdrianeSwash" panose="02000504060000090004" pitchFamily="2" charset="-93"/>
              </a:rPr>
              <a:t>cô</a:t>
            </a:r>
            <a:endParaRPr lang="vi-VN" sz="5400" b="1" dirty="0">
              <a:solidFill>
                <a:srgbClr val="FFFF00"/>
              </a:solidFill>
              <a:effectLst>
                <a:outerShdw blurRad="38100" dist="38100" dir="2700000" algn="tl">
                  <a:srgbClr val="000000">
                    <a:alpha val="43137"/>
                  </a:srgbClr>
                </a:outerShdw>
              </a:effectLst>
              <a:latin typeface="#9Slide04 AdrianeSwash" panose="02000504060000090004" pitchFamily="2" charset="-93"/>
            </a:endParaRPr>
          </a:p>
        </p:txBody>
      </p:sp>
      <p:pic>
        <p:nvPicPr>
          <p:cNvPr id="7" name="Nhac thien 02">
            <a:hlinkClick r:id="" action="ppaction://media"/>
            <a:extLst>
              <a:ext uri="{FF2B5EF4-FFF2-40B4-BE49-F238E27FC236}">
                <a16:creationId xmlns:a16="http://schemas.microsoft.com/office/drawing/2014/main" xmlns="" id="{D699F461-4A2C-7CD7-6984-E2A70BD656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8629" y="6002472"/>
            <a:ext cx="609600" cy="609600"/>
          </a:xfrm>
          <a:prstGeom prst="rect">
            <a:avLst/>
          </a:prstGeom>
        </p:spPr>
      </p:pic>
      <p:sp>
        <p:nvSpPr>
          <p:cNvPr id="8" name="Hộp Văn bản 7">
            <a:extLst>
              <a:ext uri="{FF2B5EF4-FFF2-40B4-BE49-F238E27FC236}">
                <a16:creationId xmlns:a16="http://schemas.microsoft.com/office/drawing/2014/main" xmlns="" id="{60CBBDC3-FBCB-3059-CEE4-A8B5C188322A}"/>
              </a:ext>
            </a:extLst>
          </p:cNvPr>
          <p:cNvSpPr txBox="1"/>
          <p:nvPr/>
        </p:nvSpPr>
        <p:spPr>
          <a:xfrm>
            <a:off x="6453311" y="4921977"/>
            <a:ext cx="5078029" cy="1097608"/>
          </a:xfrm>
          <a:prstGeom prst="rect">
            <a:avLst/>
          </a:prstGeom>
          <a:noFill/>
        </p:spPr>
        <p:txBody>
          <a:bodyPr wrap="square" rtlCol="0">
            <a:spAutoFit/>
          </a:bodyPr>
          <a:lstStyle/>
          <a:p>
            <a:pPr>
              <a:lnSpc>
                <a:spcPct val="150000"/>
              </a:lnSpc>
            </a:pPr>
            <a:r>
              <a:rPr lang="en-US" sz="4800" b="1" dirty="0" err="1">
                <a:solidFill>
                  <a:srgbClr val="FFFF00"/>
                </a:solidFill>
                <a:effectLst>
                  <a:outerShdw blurRad="38100" dist="38100" dir="2700000" algn="tl">
                    <a:srgbClr val="000000">
                      <a:alpha val="43137"/>
                    </a:srgbClr>
                  </a:outerShdw>
                </a:effectLst>
                <a:latin typeface="#9Slide04 AdrianeSwash" panose="02000504060000090004" pitchFamily="2" charset="-93"/>
              </a:rPr>
              <a:t>các</a:t>
            </a:r>
            <a:r>
              <a:rPr lang="en-US" sz="4800" b="1" dirty="0">
                <a:solidFill>
                  <a:srgbClr val="FFFF00"/>
                </a:solidFill>
                <a:effectLst>
                  <a:outerShdw blurRad="38100" dist="38100" dir="2700000" algn="tl">
                    <a:srgbClr val="000000">
                      <a:alpha val="43137"/>
                    </a:srgbClr>
                  </a:outerShdw>
                </a:effectLst>
                <a:latin typeface="#9Slide04 AdrianeSwash" panose="02000504060000090004" pitchFamily="2" charset="-93"/>
              </a:rPr>
              <a:t> </a:t>
            </a:r>
            <a:r>
              <a:rPr lang="en-US" sz="4800" b="1" dirty="0" err="1">
                <a:solidFill>
                  <a:srgbClr val="FFFF00"/>
                </a:solidFill>
                <a:effectLst>
                  <a:outerShdw blurRad="38100" dist="38100" dir="2700000" algn="tl">
                    <a:srgbClr val="000000">
                      <a:alpha val="43137"/>
                    </a:srgbClr>
                  </a:outerShdw>
                </a:effectLst>
                <a:latin typeface="#9Slide04 AdrianeSwash" panose="02000504060000090004" pitchFamily="2" charset="-93"/>
              </a:rPr>
              <a:t>em</a:t>
            </a:r>
            <a:r>
              <a:rPr lang="en-US" sz="4800" b="1" dirty="0">
                <a:solidFill>
                  <a:srgbClr val="FFFF00"/>
                </a:solidFill>
                <a:effectLst>
                  <a:outerShdw blurRad="38100" dist="38100" dir="2700000" algn="tl">
                    <a:srgbClr val="000000">
                      <a:alpha val="43137"/>
                    </a:srgbClr>
                  </a:outerShdw>
                </a:effectLst>
                <a:latin typeface="#9Slide04 AdrianeSwash" panose="02000504060000090004" pitchFamily="2" charset="-93"/>
              </a:rPr>
              <a:t> </a:t>
            </a:r>
            <a:r>
              <a:rPr lang="en-US" sz="4800" b="1" dirty="0" err="1">
                <a:solidFill>
                  <a:srgbClr val="FFFF00"/>
                </a:solidFill>
                <a:effectLst>
                  <a:outerShdw blurRad="38100" dist="38100" dir="2700000" algn="tl">
                    <a:srgbClr val="000000">
                      <a:alpha val="43137"/>
                    </a:srgbClr>
                  </a:outerShdw>
                </a:effectLst>
                <a:latin typeface="#9Slide04 AdrianeSwash" panose="02000504060000090004" pitchFamily="2" charset="-93"/>
              </a:rPr>
              <a:t>học</a:t>
            </a:r>
            <a:r>
              <a:rPr lang="en-US" sz="4800" b="1" dirty="0">
                <a:solidFill>
                  <a:srgbClr val="FFFF00"/>
                </a:solidFill>
                <a:effectLst>
                  <a:outerShdw blurRad="38100" dist="38100" dir="2700000" algn="tl">
                    <a:srgbClr val="000000">
                      <a:alpha val="43137"/>
                    </a:srgbClr>
                  </a:outerShdw>
                </a:effectLst>
                <a:latin typeface="#9Slide04 AdrianeSwash" panose="02000504060000090004" pitchFamily="2" charset="-93"/>
              </a:rPr>
              <a:t> </a:t>
            </a:r>
            <a:r>
              <a:rPr lang="en-US" sz="4800" b="1" dirty="0" err="1">
                <a:solidFill>
                  <a:srgbClr val="FFFF00"/>
                </a:solidFill>
                <a:effectLst>
                  <a:outerShdw blurRad="38100" dist="38100" dir="2700000" algn="tl">
                    <a:srgbClr val="000000">
                      <a:alpha val="43137"/>
                    </a:srgbClr>
                  </a:outerShdw>
                </a:effectLst>
                <a:latin typeface="#9Slide04 AdrianeSwash" panose="02000504060000090004" pitchFamily="2" charset="-93"/>
              </a:rPr>
              <a:t>sinh</a:t>
            </a:r>
            <a:r>
              <a:rPr lang="en-US" sz="4800" b="1" dirty="0">
                <a:solidFill>
                  <a:srgbClr val="FFFF00"/>
                </a:solidFill>
                <a:effectLst>
                  <a:outerShdw blurRad="38100" dist="38100" dir="2700000" algn="tl">
                    <a:srgbClr val="000000">
                      <a:alpha val="43137"/>
                    </a:srgbClr>
                  </a:outerShdw>
                </a:effectLst>
                <a:latin typeface="#9Slide04 AdrianeSwash" panose="02000504060000090004" pitchFamily="2" charset="-93"/>
              </a:rPr>
              <a:t> !</a:t>
            </a:r>
            <a:endParaRPr lang="vi-VN" sz="4800" b="1" dirty="0">
              <a:solidFill>
                <a:srgbClr val="FFFF00"/>
              </a:solidFill>
              <a:effectLst>
                <a:outerShdw blurRad="38100" dist="38100" dir="2700000" algn="tl">
                  <a:srgbClr val="000000">
                    <a:alpha val="43137"/>
                  </a:srgbClr>
                </a:outerShdw>
              </a:effectLst>
              <a:latin typeface="#9Slide04 AdrianeSwash" panose="02000504060000090004" pitchFamily="2" charset="-93"/>
            </a:endParaRPr>
          </a:p>
        </p:txBody>
      </p:sp>
      <p:sp>
        <p:nvSpPr>
          <p:cNvPr id="9" name="Hộp Văn bản 8">
            <a:extLst>
              <a:ext uri="{FF2B5EF4-FFF2-40B4-BE49-F238E27FC236}">
                <a16:creationId xmlns:a16="http://schemas.microsoft.com/office/drawing/2014/main" xmlns="" id="{BE45A5B9-D7D4-A557-477F-4B12BF895024}"/>
              </a:ext>
            </a:extLst>
          </p:cNvPr>
          <p:cNvSpPr txBox="1"/>
          <p:nvPr/>
        </p:nvSpPr>
        <p:spPr>
          <a:xfrm>
            <a:off x="4731790" y="4650878"/>
            <a:ext cx="1028331" cy="1474506"/>
          </a:xfrm>
          <a:prstGeom prst="rect">
            <a:avLst/>
          </a:prstGeom>
          <a:noFill/>
        </p:spPr>
        <p:txBody>
          <a:bodyPr wrap="square" rtlCol="0">
            <a:spAutoFit/>
          </a:bodyPr>
          <a:lstStyle/>
          <a:p>
            <a:pPr>
              <a:lnSpc>
                <a:spcPct val="150000"/>
              </a:lnSpc>
            </a:pPr>
            <a:r>
              <a:rPr lang="en-US" sz="6600" b="1" dirty="0">
                <a:solidFill>
                  <a:srgbClr val="FFFF00"/>
                </a:solidFill>
                <a:effectLst>
                  <a:outerShdw blurRad="38100" dist="38100" dir="2700000" algn="tl">
                    <a:srgbClr val="000000">
                      <a:alpha val="43137"/>
                    </a:srgbClr>
                  </a:outerShdw>
                </a:effectLst>
                <a:latin typeface="#9Slide04 AdrianeSwash" panose="02000504060000090004" pitchFamily="2" charset="-93"/>
              </a:rPr>
              <a:t>&amp;</a:t>
            </a:r>
            <a:endParaRPr lang="vi-VN" sz="6600" b="1" dirty="0">
              <a:solidFill>
                <a:srgbClr val="FFFF00"/>
              </a:solidFill>
              <a:effectLst>
                <a:outerShdw blurRad="38100" dist="38100" dir="2700000" algn="tl">
                  <a:srgbClr val="000000">
                    <a:alpha val="43137"/>
                  </a:srgbClr>
                </a:outerShdw>
              </a:effectLst>
              <a:latin typeface="#9Slide04 AdrianeSwash" panose="02000504060000090004" pitchFamily="2" charset="-93"/>
            </a:endParaRPr>
          </a:p>
        </p:txBody>
      </p:sp>
    </p:spTree>
    <p:extLst>
      <p:ext uri="{BB962C8B-B14F-4D97-AF65-F5344CB8AC3E}">
        <p14:creationId xmlns:p14="http://schemas.microsoft.com/office/powerpoint/2010/main" val="109903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06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7"/>
                </p:tgtEl>
              </p:cMediaNode>
            </p:audio>
          </p:childTnLst>
        </p:cTn>
      </p:par>
    </p:tnLst>
    <p:bldLst>
      <p:bldP spid="5"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bàn, mảnh, bánh, đang ngồi&#10;&#10;Mô tả được tạo tự động">
            <a:extLst>
              <a:ext uri="{FF2B5EF4-FFF2-40B4-BE49-F238E27FC236}">
                <a16:creationId xmlns:a16="http://schemas.microsoft.com/office/drawing/2014/main" xmlns="" id="{DD50703C-8AF5-4BC4-8251-AD92F07DD258}"/>
              </a:ext>
            </a:extLst>
          </p:cNvPr>
          <p:cNvPicPr>
            <a:picLocks noChangeAspect="1"/>
          </p:cNvPicPr>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xmlns="" r:id="rId3"/>
              </a:ext>
            </a:extLst>
          </a:blip>
          <a:srcRect/>
          <a:stretch/>
        </p:blipFill>
        <p:spPr>
          <a:xfrm>
            <a:off x="0" y="3573194"/>
            <a:ext cx="12192000" cy="354180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hỗ dành sẵn cho Nội dung 2">
            <a:extLst>
              <a:ext uri="{FF2B5EF4-FFF2-40B4-BE49-F238E27FC236}">
                <a16:creationId xmlns:a16="http://schemas.microsoft.com/office/drawing/2014/main" xmlns="" id="{E630B772-62DD-486A-9892-26CC1F508064}"/>
              </a:ext>
            </a:extLst>
          </p:cNvPr>
          <p:cNvSpPr>
            <a:spLocks noGrp="1"/>
          </p:cNvSpPr>
          <p:nvPr>
            <p:ph idx="1"/>
          </p:nvPr>
        </p:nvSpPr>
        <p:spPr>
          <a:xfrm>
            <a:off x="-1251751" y="1123760"/>
            <a:ext cx="12455370" cy="3105140"/>
          </a:xfrm>
        </p:spPr>
        <p:txBody>
          <a:bodyPr anchor="ctr">
            <a:normAutofit/>
          </a:bodyPr>
          <a:lstStyle/>
          <a:p>
            <a:pPr marL="1395095" marR="0" indent="0">
              <a:spcBef>
                <a:spcPts val="0"/>
              </a:spcBef>
              <a:spcAft>
                <a:spcPts val="0"/>
              </a:spcAft>
              <a:buNone/>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300" b="1" dirty="0">
                <a:latin typeface="Times New Roman" panose="02020603050405020304" pitchFamily="18" charset="0"/>
                <a:ea typeface="Calibri" panose="020F0502020204030204" pitchFamily="34" charset="0"/>
                <a:cs typeface="Times New Roman" panose="02020603050405020304" pitchFamily="18" charset="0"/>
              </a:rPr>
              <a:t>C</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ái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tôi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ngông</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nghênh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kiêu</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bạc</a:t>
            </a:r>
            <a:endParaRPr lang="en-US" sz="23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1395095" marR="0" indent="0">
              <a:spcBef>
                <a:spcPts val="0"/>
              </a:spcBef>
              <a:spcAft>
                <a:spcPts val="0"/>
              </a:spcAft>
              <a:buNone/>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uyên</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bác</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đáo</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suốt</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phi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thường</a:t>
            </a:r>
            <a:endParaRPr lang="en-US" sz="23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1395095" marR="0" indent="0">
              <a:spcBef>
                <a:spcPts val="0"/>
              </a:spcBef>
              <a:spcAft>
                <a:spcPts val="0"/>
              </a:spcAft>
              <a:buNone/>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Bậc</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thầy</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ngữ</a:t>
            </a:r>
            <a:endParaRPr lang="en-US" sz="23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1395095" marR="0" indent="0">
              <a:spcBef>
                <a:spcPts val="0"/>
              </a:spcBef>
              <a:spcAft>
                <a:spcPts val="800"/>
              </a:spcAft>
              <a:buNone/>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Tuân</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tặng</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thưởng</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Minh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(1996)</a:t>
            </a:r>
          </a:p>
          <a:p>
            <a:endParaRPr lang="en-US" sz="2300" b="1" dirty="0">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xmlns="" id="{59A4FDC0-303D-7879-CFDA-04788AB4D73F}"/>
              </a:ext>
            </a:extLst>
          </p:cNvPr>
          <p:cNvSpPr txBox="1"/>
          <p:nvPr/>
        </p:nvSpPr>
        <p:spPr>
          <a:xfrm>
            <a:off x="230819" y="26633"/>
            <a:ext cx="6001305" cy="461665"/>
          </a:xfrm>
          <a:prstGeom prst="rect">
            <a:avLst/>
          </a:prstGeom>
          <a:noFill/>
        </p:spPr>
        <p:txBody>
          <a:bodyPr wrap="square" rtlCol="0">
            <a:spAutoFit/>
          </a:bodyPr>
          <a:lstStyle/>
          <a:p>
            <a:r>
              <a:rPr 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a:t>
            </a:r>
            <a:r>
              <a:rPr 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nghiệp</a:t>
            </a:r>
            <a:endParaRPr 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3D50E09D-F70D-32E5-5516-CF07306131AD}"/>
              </a:ext>
            </a:extLst>
          </p:cNvPr>
          <p:cNvSpPr txBox="1"/>
          <p:nvPr/>
        </p:nvSpPr>
        <p:spPr>
          <a:xfrm>
            <a:off x="94695" y="502323"/>
            <a:ext cx="6001305" cy="461665"/>
          </a:xfrm>
          <a:prstGeom prst="rect">
            <a:avLst/>
          </a:prstGeom>
          <a:noFill/>
        </p:spPr>
        <p:txBody>
          <a:bodyPr wrap="square" rtlCol="0">
            <a:spAutoFit/>
          </a:bodyPr>
          <a:lstStyle/>
          <a:p>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Phong</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cách</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nghệ</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thuật</a:t>
            </a:r>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9389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ền cây đỏ">
            <a:hlinkClick r:id="" action="ppaction://media"/>
            <a:extLst>
              <a:ext uri="{FF2B5EF4-FFF2-40B4-BE49-F238E27FC236}">
                <a16:creationId xmlns:a16="http://schemas.microsoft.com/office/drawing/2014/main" xmlns="" id="{BF945318-30EC-46A8-B716-14CDB8A52A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Chỗ dành sẵn cho Nội dung 2">
            <a:extLst>
              <a:ext uri="{FF2B5EF4-FFF2-40B4-BE49-F238E27FC236}">
                <a16:creationId xmlns:a16="http://schemas.microsoft.com/office/drawing/2014/main" xmlns="" id="{4CB19365-CD68-46D6-A116-E4A50B9200AC}"/>
              </a:ext>
            </a:extLst>
          </p:cNvPr>
          <p:cNvSpPr>
            <a:spLocks noGrp="1"/>
          </p:cNvSpPr>
          <p:nvPr>
            <p:ph idx="1"/>
          </p:nvPr>
        </p:nvSpPr>
        <p:spPr>
          <a:xfrm>
            <a:off x="638826" y="551144"/>
            <a:ext cx="10822246" cy="6012493"/>
          </a:xfrm>
        </p:spPr>
        <p:txBody>
          <a:bodyPr>
            <a:noAutofit/>
          </a:bodyPr>
          <a:lstStyle/>
          <a:p>
            <a:pPr algn="just"/>
            <a:r>
              <a:rPr lang="vi-VN" sz="3600" b="1" i="0" dirty="0" err="1">
                <a:solidFill>
                  <a:srgbClr val="444444"/>
                </a:solidFill>
                <a:effectLst/>
                <a:latin typeface="VL Belleville19H FY Light" panose="02000306000000020004" pitchFamily="50" charset="0"/>
              </a:rPr>
              <a:t>Chỉ</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người</a:t>
            </a:r>
            <a:r>
              <a:rPr lang="vi-VN" sz="3600" b="1" i="0" dirty="0">
                <a:solidFill>
                  <a:srgbClr val="444444"/>
                </a:solidFill>
                <a:effectLst/>
                <a:latin typeface="VL Belleville19H FY Light" panose="02000306000000020004" pitchFamily="50" charset="0"/>
              </a:rPr>
              <a:t> ưa suy </a:t>
            </a:r>
            <a:r>
              <a:rPr lang="vi-VN" sz="3600" b="1" i="0" dirty="0" err="1">
                <a:solidFill>
                  <a:srgbClr val="444444"/>
                </a:solidFill>
                <a:effectLst/>
                <a:latin typeface="VL Belleville19H FY Light" panose="02000306000000020004" pitchFamily="50" charset="0"/>
              </a:rPr>
              <a:t>xét</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đọc</a:t>
            </a:r>
            <a:r>
              <a:rPr lang="vi-VN" sz="3600" b="1" i="0" dirty="0">
                <a:solidFill>
                  <a:srgbClr val="444444"/>
                </a:solidFill>
                <a:effectLst/>
                <a:latin typeface="VL Belleville19H FY Light" panose="02000306000000020004" pitchFamily="50" charset="0"/>
              </a:rPr>
              <a:t> Nguyễn Tuân </a:t>
            </a:r>
            <a:r>
              <a:rPr lang="vi-VN" sz="3600" b="1" i="0" dirty="0" err="1">
                <a:solidFill>
                  <a:srgbClr val="444444"/>
                </a:solidFill>
                <a:effectLst/>
                <a:latin typeface="VL Belleville19H FY Light" panose="02000306000000020004" pitchFamily="50" charset="0"/>
              </a:rPr>
              <a:t>mới</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thấy</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thú</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vị</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vì</a:t>
            </a:r>
            <a:r>
              <a:rPr lang="vi-VN" sz="3600" b="1" i="0" dirty="0">
                <a:solidFill>
                  <a:srgbClr val="444444"/>
                </a:solidFill>
                <a:effectLst/>
                <a:latin typeface="VL Belleville19H FY Light" panose="02000306000000020004" pitchFamily="50" charset="0"/>
              </a:rPr>
              <a:t> văn Nguyễn Tuân không </a:t>
            </a:r>
            <a:r>
              <a:rPr lang="vi-VN" sz="3600" b="1" i="0" dirty="0" err="1">
                <a:solidFill>
                  <a:srgbClr val="444444"/>
                </a:solidFill>
                <a:effectLst/>
                <a:latin typeface="VL Belleville19H FY Light" panose="02000306000000020004" pitchFamily="50" charset="0"/>
              </a:rPr>
              <a:t>phải</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thứ</a:t>
            </a:r>
            <a:r>
              <a:rPr lang="vi-VN" sz="3600" b="1" i="0" dirty="0">
                <a:solidFill>
                  <a:srgbClr val="444444"/>
                </a:solidFill>
                <a:effectLst/>
                <a:latin typeface="VL Belleville19H FY Light" panose="02000306000000020004" pitchFamily="50" charset="0"/>
              </a:rPr>
              <a:t> văn </a:t>
            </a:r>
            <a:r>
              <a:rPr lang="vi-VN" sz="3600" b="1" i="0" dirty="0" err="1">
                <a:solidFill>
                  <a:srgbClr val="444444"/>
                </a:solidFill>
                <a:effectLst/>
                <a:latin typeface="VL Belleville19H FY Light" panose="02000306000000020004" pitchFamily="50" charset="0"/>
              </a:rPr>
              <a:t>để</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người</a:t>
            </a:r>
            <a:r>
              <a:rPr lang="vi-VN" sz="3600" b="1" i="0" dirty="0">
                <a:solidFill>
                  <a:srgbClr val="444444"/>
                </a:solidFill>
                <a:effectLst/>
                <a:latin typeface="VL Belleville19H FY Light" panose="02000306000000020004" pitchFamily="50" charset="0"/>
              </a:rPr>
              <a:t> nông </a:t>
            </a:r>
            <a:r>
              <a:rPr lang="vi-VN" sz="3600" b="1" i="0" dirty="0" err="1">
                <a:solidFill>
                  <a:srgbClr val="444444"/>
                </a:solidFill>
                <a:effectLst/>
                <a:latin typeface="VL Belleville19H FY Light" panose="02000306000000020004" pitchFamily="50" charset="0"/>
              </a:rPr>
              <a:t>nổi</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thưởng</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thức</a:t>
            </a:r>
            <a:r>
              <a:rPr lang="vi-VN" sz="3600" b="1" i="0" dirty="0">
                <a:solidFill>
                  <a:srgbClr val="444444"/>
                </a:solidFill>
                <a:effectLst/>
                <a:latin typeface="VL Belleville19H FY Light" panose="02000306000000020004" pitchFamily="50" charset="0"/>
              </a:rPr>
              <a:t>.</a:t>
            </a:r>
            <a:r>
              <a:rPr lang="vi-VN" sz="3600" b="1" i="1" dirty="0">
                <a:solidFill>
                  <a:srgbClr val="444444"/>
                </a:solidFill>
                <a:effectLst/>
                <a:latin typeface="#9Slide03 Ample" panose="02000000000000000000" pitchFamily="2" charset="0"/>
              </a:rPr>
              <a:t>(</a:t>
            </a:r>
            <a:r>
              <a:rPr lang="vi-VN" sz="3600" b="1" i="1" dirty="0" err="1">
                <a:solidFill>
                  <a:srgbClr val="444444"/>
                </a:solidFill>
                <a:effectLst/>
                <a:latin typeface="#9Slide03 Ample" panose="02000000000000000000" pitchFamily="2" charset="0"/>
              </a:rPr>
              <a:t>Vũ</a:t>
            </a:r>
            <a:r>
              <a:rPr lang="vi-VN" sz="3600" b="1" i="1" dirty="0">
                <a:solidFill>
                  <a:srgbClr val="444444"/>
                </a:solidFill>
                <a:effectLst/>
                <a:latin typeface="#9Slide03 Ample" panose="02000000000000000000" pitchFamily="2" charset="0"/>
              </a:rPr>
              <a:t> </a:t>
            </a:r>
            <a:r>
              <a:rPr lang="vi-VN" sz="3600" b="1" i="1" dirty="0" err="1">
                <a:solidFill>
                  <a:srgbClr val="444444"/>
                </a:solidFill>
                <a:effectLst/>
                <a:latin typeface="#9Slide03 Ample" panose="02000000000000000000" pitchFamily="2" charset="0"/>
              </a:rPr>
              <a:t>Ngọc</a:t>
            </a:r>
            <a:r>
              <a:rPr lang="vi-VN" sz="3600" b="1" i="1" dirty="0">
                <a:solidFill>
                  <a:srgbClr val="444444"/>
                </a:solidFill>
                <a:effectLst/>
                <a:latin typeface="#9Slide03 Ample" panose="02000000000000000000" pitchFamily="2" charset="0"/>
              </a:rPr>
              <a:t> Phan)</a:t>
            </a:r>
            <a:endParaRPr lang="vi-VN" sz="3600" b="1" i="0" dirty="0">
              <a:solidFill>
                <a:srgbClr val="444444"/>
              </a:solidFill>
              <a:effectLst/>
              <a:latin typeface="#9Slide03 Ample" panose="02000000000000000000" pitchFamily="2" charset="0"/>
            </a:endParaRPr>
          </a:p>
          <a:p>
            <a:pPr algn="just"/>
            <a:r>
              <a:rPr lang="vi-VN" sz="3600" b="1" i="0" dirty="0" err="1">
                <a:solidFill>
                  <a:srgbClr val="444444"/>
                </a:solidFill>
                <a:effectLst/>
                <a:latin typeface="#9Slide03 Ample" panose="02000000000000000000" pitchFamily="2" charset="0"/>
              </a:rPr>
              <a:t>Ðây</a:t>
            </a:r>
            <a:r>
              <a:rPr lang="vi-VN" sz="3600" b="1" i="0" dirty="0">
                <a:solidFill>
                  <a:srgbClr val="444444"/>
                </a:solidFill>
                <a:effectLst/>
                <a:latin typeface="#9Slide03 Ample" panose="02000000000000000000" pitchFamily="2" charset="0"/>
              </a:rPr>
              <a:t> </a:t>
            </a:r>
            <a:r>
              <a:rPr lang="vi-VN" sz="3600" b="1" i="0" dirty="0" err="1">
                <a:solidFill>
                  <a:srgbClr val="444444"/>
                </a:solidFill>
                <a:effectLst/>
                <a:latin typeface="#9Slide03 Ample" panose="02000000000000000000" pitchFamily="2" charset="0"/>
              </a:rPr>
              <a:t>là</a:t>
            </a:r>
            <a:r>
              <a:rPr lang="vi-VN" sz="3600" b="1" i="0" dirty="0">
                <a:solidFill>
                  <a:srgbClr val="444444"/>
                </a:solidFill>
                <a:effectLst/>
                <a:latin typeface="#9Slide03 Ample" panose="02000000000000000000" pitchFamily="2" charset="0"/>
              </a:rPr>
              <a:t> </a:t>
            </a:r>
            <a:r>
              <a:rPr lang="vi-VN" sz="3600" b="1" i="0" dirty="0" err="1">
                <a:solidFill>
                  <a:srgbClr val="444444"/>
                </a:solidFill>
                <a:effectLst/>
                <a:latin typeface="#9Slide03 Ample" panose="02000000000000000000" pitchFamily="2" charset="0"/>
              </a:rPr>
              <a:t>một</a:t>
            </a:r>
            <a:r>
              <a:rPr lang="vi-VN" sz="3600" b="1" i="0" dirty="0">
                <a:solidFill>
                  <a:srgbClr val="444444"/>
                </a:solidFill>
                <a:effectLst/>
                <a:latin typeface="#9Slide03 Ample" panose="02000000000000000000" pitchFamily="2" charset="0"/>
              </a:rPr>
              <a:t> </a:t>
            </a:r>
            <a:r>
              <a:rPr lang="vi-VN" sz="3600" b="1" i="0" dirty="0" err="1">
                <a:solidFill>
                  <a:srgbClr val="444444"/>
                </a:solidFill>
                <a:effectLst/>
                <a:latin typeface="#9Slide03 Ample" panose="02000000000000000000" pitchFamily="2" charset="0"/>
              </a:rPr>
              <a:t>nhà</a:t>
            </a:r>
            <a:r>
              <a:rPr lang="vi-VN" sz="3600" b="1" i="0" dirty="0">
                <a:solidFill>
                  <a:srgbClr val="444444"/>
                </a:solidFill>
                <a:effectLst/>
                <a:latin typeface="#9Slide03 Ample" panose="02000000000000000000" pitchFamily="2" charset="0"/>
              </a:rPr>
              <a:t> văn </a:t>
            </a:r>
            <a:r>
              <a:rPr lang="vi-VN" sz="3600" b="1" i="0" dirty="0">
                <a:solidFill>
                  <a:srgbClr val="444444"/>
                </a:solidFill>
                <a:effectLst/>
                <a:latin typeface="VL Belleville19H FY Light" panose="02000306000000020004" pitchFamily="50" charset="0"/>
              </a:rPr>
              <a:t>“</a:t>
            </a:r>
            <a:r>
              <a:rPr lang="vi-VN" sz="3600" b="1" i="0" dirty="0" err="1">
                <a:solidFill>
                  <a:srgbClr val="444444"/>
                </a:solidFill>
                <a:effectLst/>
                <a:latin typeface="VL Belleville19H FY Light" panose="02000306000000020004" pitchFamily="50" charset="0"/>
              </a:rPr>
              <a:t>suốt</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đời</a:t>
            </a:r>
            <a:r>
              <a:rPr lang="vi-VN" sz="3600" b="1" i="0" dirty="0">
                <a:solidFill>
                  <a:srgbClr val="444444"/>
                </a:solidFill>
                <a:effectLst/>
                <a:latin typeface="VL Belleville19H FY Light" panose="02000306000000020004" pitchFamily="50" charset="0"/>
              </a:rPr>
              <a:t> đi </a:t>
            </a:r>
            <a:r>
              <a:rPr lang="vi-VN" sz="3600" b="1" i="0" dirty="0" err="1">
                <a:solidFill>
                  <a:srgbClr val="444444"/>
                </a:solidFill>
                <a:effectLst/>
                <a:latin typeface="VL Belleville19H FY Light" panose="02000306000000020004" pitchFamily="50" charset="0"/>
              </a:rPr>
              <a:t>tìm</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cái</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Ðẹp</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cái</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Thật</a:t>
            </a:r>
            <a:r>
              <a:rPr lang="vi-VN" sz="3600" b="1" i="0" dirty="0">
                <a:solidFill>
                  <a:srgbClr val="444444"/>
                </a:solidFill>
                <a:effectLst/>
                <a:latin typeface="#9Slide03 Ample" panose="02000000000000000000" pitchFamily="2" charset="0"/>
              </a:rPr>
              <a:t>” (Nguyễn </a:t>
            </a:r>
            <a:r>
              <a:rPr lang="vi-VN" sz="3600" b="1" i="0" dirty="0" err="1">
                <a:solidFill>
                  <a:srgbClr val="444444"/>
                </a:solidFill>
                <a:effectLst/>
                <a:latin typeface="#9Slide03 Ample" panose="02000000000000000000" pitchFamily="2" charset="0"/>
              </a:rPr>
              <a:t>Ðình</a:t>
            </a:r>
            <a:r>
              <a:rPr lang="vi-VN" sz="3600" b="1" i="0" dirty="0">
                <a:solidFill>
                  <a:srgbClr val="444444"/>
                </a:solidFill>
                <a:effectLst/>
                <a:latin typeface="#9Slide03 Ample" panose="02000000000000000000" pitchFamily="2" charset="0"/>
              </a:rPr>
              <a:t> Thi), </a:t>
            </a:r>
            <a:r>
              <a:rPr lang="vi-VN" sz="3600" b="1" i="0" dirty="0" err="1">
                <a:solidFill>
                  <a:srgbClr val="444444"/>
                </a:solidFill>
                <a:effectLst/>
                <a:latin typeface="#9Slide03 Ample" panose="02000000000000000000" pitchFamily="2" charset="0"/>
              </a:rPr>
              <a:t>tự</a:t>
            </a:r>
            <a:r>
              <a:rPr lang="vi-VN" sz="3600" b="1" i="0" dirty="0">
                <a:solidFill>
                  <a:srgbClr val="444444"/>
                </a:solidFill>
                <a:effectLst/>
                <a:latin typeface="#9Slide03 Ample" panose="02000000000000000000" pitchFamily="2" charset="0"/>
              </a:rPr>
              <a:t> </a:t>
            </a:r>
            <a:r>
              <a:rPr lang="vi-VN" sz="3600" b="1" i="0" dirty="0" err="1">
                <a:solidFill>
                  <a:srgbClr val="444444"/>
                </a:solidFill>
                <a:effectLst/>
                <a:latin typeface="#9Slide03 Ample" panose="02000000000000000000" pitchFamily="2" charset="0"/>
              </a:rPr>
              <a:t>nhận</a:t>
            </a:r>
            <a:r>
              <a:rPr lang="vi-VN" sz="3600" b="1" i="0" dirty="0">
                <a:solidFill>
                  <a:srgbClr val="444444"/>
                </a:solidFill>
                <a:effectLst/>
                <a:latin typeface="#9Slide03 Ample" panose="02000000000000000000" pitchFamily="2" charset="0"/>
              </a:rPr>
              <a:t> </a:t>
            </a:r>
            <a:r>
              <a:rPr lang="vi-VN" sz="3600" b="1" i="0" dirty="0" err="1">
                <a:solidFill>
                  <a:srgbClr val="444444"/>
                </a:solidFill>
                <a:effectLst/>
                <a:latin typeface="#9Slide03 Ample" panose="02000000000000000000" pitchFamily="2" charset="0"/>
              </a:rPr>
              <a:t>mình</a:t>
            </a:r>
            <a:r>
              <a:rPr lang="vi-VN" sz="3600" b="1" i="0" dirty="0">
                <a:solidFill>
                  <a:srgbClr val="444444"/>
                </a:solidFill>
                <a:effectLst/>
                <a:latin typeface="#9Slide03 Ample" panose="02000000000000000000" pitchFamily="2" charset="0"/>
              </a:rPr>
              <a:t> </a:t>
            </a:r>
            <a:r>
              <a:rPr lang="vi-VN" sz="3600" b="1" i="0" dirty="0" err="1">
                <a:solidFill>
                  <a:srgbClr val="444444"/>
                </a:solidFill>
                <a:effectLst/>
                <a:latin typeface="#9Slide03 Ample" panose="02000000000000000000" pitchFamily="2" charset="0"/>
              </a:rPr>
              <a:t>là</a:t>
            </a:r>
            <a:r>
              <a:rPr lang="vi-VN" sz="3600" b="1" i="0" dirty="0">
                <a:solidFill>
                  <a:srgbClr val="444444"/>
                </a:solidFill>
                <a:effectLst/>
                <a:latin typeface="#9Slide03 Ample" panose="02000000000000000000" pitchFamily="2" charset="0"/>
              </a:rPr>
              <a:t> </a:t>
            </a:r>
            <a:r>
              <a:rPr lang="vi-VN" sz="3600" b="1" i="0" dirty="0" err="1">
                <a:solidFill>
                  <a:srgbClr val="444444"/>
                </a:solidFill>
                <a:effectLst/>
                <a:latin typeface="#9Slide03 Ample" panose="02000000000000000000" pitchFamily="2" charset="0"/>
              </a:rPr>
              <a:t>người</a:t>
            </a:r>
            <a:r>
              <a:rPr lang="vi-VN" sz="3600" b="1" i="0" dirty="0">
                <a:solidFill>
                  <a:srgbClr val="444444"/>
                </a:solidFill>
                <a:effectLst/>
                <a:latin typeface="Roboto" panose="02000000000000000000" pitchFamily="2" charset="0"/>
              </a:rPr>
              <a:t> </a:t>
            </a:r>
            <a:r>
              <a:rPr lang="vi-VN" sz="3600" b="1" i="0" dirty="0">
                <a:solidFill>
                  <a:srgbClr val="444444"/>
                </a:solidFill>
                <a:effectLst/>
                <a:latin typeface="VL Belleville19H FY Light" panose="02000306000000020004" pitchFamily="50" charset="0"/>
              </a:rPr>
              <a:t>“sinh ra </a:t>
            </a:r>
            <a:r>
              <a:rPr lang="vi-VN" sz="3600" b="1" i="0" dirty="0" err="1">
                <a:solidFill>
                  <a:srgbClr val="444444"/>
                </a:solidFill>
                <a:effectLst/>
                <a:latin typeface="VL Belleville19H FY Light" panose="02000306000000020004" pitchFamily="50" charset="0"/>
              </a:rPr>
              <a:t>để</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thờ</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Nghệ</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Thuật</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với</a:t>
            </a:r>
            <a:r>
              <a:rPr lang="vi-VN" sz="3600" b="1" i="0" dirty="0">
                <a:solidFill>
                  <a:srgbClr val="444444"/>
                </a:solidFill>
                <a:effectLst/>
                <a:latin typeface="VL Belleville19H FY Light" panose="02000306000000020004" pitchFamily="50" charset="0"/>
              </a:rPr>
              <a:t> hai </a:t>
            </a:r>
            <a:r>
              <a:rPr lang="vi-VN" sz="3600" b="1" i="0" dirty="0" err="1">
                <a:solidFill>
                  <a:srgbClr val="444444"/>
                </a:solidFill>
                <a:effectLst/>
                <a:latin typeface="VL Belleville19H FY Light" panose="02000306000000020004" pitchFamily="50" charset="0"/>
              </a:rPr>
              <a:t>chữ</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viết</a:t>
            </a:r>
            <a:r>
              <a:rPr lang="vi-VN" sz="3600" b="1" i="0" dirty="0">
                <a:solidFill>
                  <a:srgbClr val="444444"/>
                </a:solidFill>
                <a:effectLst/>
                <a:latin typeface="VL Belleville19H FY Light" panose="02000306000000020004" pitchFamily="50" charset="0"/>
              </a:rPr>
              <a:t> hoa”.</a:t>
            </a:r>
          </a:p>
        </p:txBody>
      </p:sp>
    </p:spTree>
    <p:extLst>
      <p:ext uri="{BB962C8B-B14F-4D97-AF65-F5344CB8AC3E}">
        <p14:creationId xmlns:p14="http://schemas.microsoft.com/office/powerpoint/2010/main" val="17687191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17" fill="hold"/>
                                        <p:tgtEl>
                                          <p:spTgt spid="4"/>
                                        </p:tgtEl>
                                      </p:cBhvr>
                                    </p:cmd>
                                  </p:childTnLst>
                                </p:cTn>
                              </p:par>
                              <p:par>
                                <p:cTn id="7" presetID="42"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anim calcmode="lin" valueType="num">
                                      <p:cBhvr>
                                        <p:cTn id="1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4"/>
                </p:tgtEl>
              </p:cMediaNode>
            </p:vide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ền cây đỏ">
            <a:hlinkClick r:id="" action="ppaction://media"/>
            <a:extLst>
              <a:ext uri="{FF2B5EF4-FFF2-40B4-BE49-F238E27FC236}">
                <a16:creationId xmlns:a16="http://schemas.microsoft.com/office/drawing/2014/main" xmlns="" id="{BF945318-30EC-46A8-B716-14CDB8A52A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Chỗ dành sẵn cho Nội dung 2">
            <a:extLst>
              <a:ext uri="{FF2B5EF4-FFF2-40B4-BE49-F238E27FC236}">
                <a16:creationId xmlns:a16="http://schemas.microsoft.com/office/drawing/2014/main" xmlns="" id="{4CB19365-CD68-46D6-A116-E4A50B9200AC}"/>
              </a:ext>
            </a:extLst>
          </p:cNvPr>
          <p:cNvSpPr>
            <a:spLocks noGrp="1"/>
          </p:cNvSpPr>
          <p:nvPr>
            <p:ph idx="1"/>
          </p:nvPr>
        </p:nvSpPr>
        <p:spPr>
          <a:xfrm>
            <a:off x="638826" y="551144"/>
            <a:ext cx="10546915" cy="6012493"/>
          </a:xfrm>
        </p:spPr>
        <p:txBody>
          <a:bodyPr>
            <a:noAutofit/>
          </a:bodyPr>
          <a:lstStyle/>
          <a:p>
            <a:pPr algn="just"/>
            <a:r>
              <a:rPr lang="vi-VN" sz="3600" b="1" i="0" dirty="0">
                <a:solidFill>
                  <a:srgbClr val="444444"/>
                </a:solidFill>
                <a:effectLst/>
                <a:latin typeface="VL Belleville19H FY Light" panose="02000306000000020004" pitchFamily="50" charset="0"/>
              </a:rPr>
              <a:t>“Khi </a:t>
            </a:r>
            <a:r>
              <a:rPr lang="vi-VN" sz="3600" b="1" i="0" dirty="0" err="1">
                <a:solidFill>
                  <a:srgbClr val="444444"/>
                </a:solidFill>
                <a:effectLst/>
                <a:latin typeface="VL Belleville19H FY Light" panose="02000306000000020004" pitchFamily="50" charset="0"/>
              </a:rPr>
              <a:t>thì</a:t>
            </a:r>
            <a:r>
              <a:rPr lang="vi-VN" sz="3600" b="1" i="0" dirty="0">
                <a:solidFill>
                  <a:srgbClr val="444444"/>
                </a:solidFill>
                <a:effectLst/>
                <a:latin typeface="VL Belleville19H FY Light" panose="02000306000000020004" pitchFamily="50" charset="0"/>
              </a:rPr>
              <a:t> trang nghiêm </a:t>
            </a:r>
            <a:r>
              <a:rPr lang="vi-VN" sz="3600" b="1" i="0" dirty="0" err="1">
                <a:solidFill>
                  <a:srgbClr val="444444"/>
                </a:solidFill>
                <a:effectLst/>
                <a:latin typeface="VL Belleville19H FY Light" panose="02000306000000020004" pitchFamily="50" charset="0"/>
              </a:rPr>
              <a:t>cổ</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kính</a:t>
            </a:r>
            <a:r>
              <a:rPr lang="vi-VN" sz="3600" b="1" i="0" dirty="0">
                <a:solidFill>
                  <a:srgbClr val="444444"/>
                </a:solidFill>
                <a:effectLst/>
                <a:latin typeface="VL Belleville19H FY Light" panose="02000306000000020004" pitchFamily="50" charset="0"/>
              </a:rPr>
              <a:t>, khi </a:t>
            </a:r>
            <a:r>
              <a:rPr lang="vi-VN" sz="3600" b="1" i="0" dirty="0" err="1">
                <a:solidFill>
                  <a:srgbClr val="444444"/>
                </a:solidFill>
                <a:effectLst/>
                <a:latin typeface="VL Belleville19H FY Light" panose="02000306000000020004" pitchFamily="50" charset="0"/>
              </a:rPr>
              <a:t>thì</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đùa</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cợt</a:t>
            </a:r>
            <a:r>
              <a:rPr lang="vi-VN" sz="3600" b="1" i="0" dirty="0">
                <a:solidFill>
                  <a:srgbClr val="444444"/>
                </a:solidFill>
                <a:effectLst/>
                <a:latin typeface="VL Belleville19H FY Light" panose="02000306000000020004" pitchFamily="50" charset="0"/>
              </a:rPr>
              <a:t> bông </a:t>
            </a:r>
            <a:r>
              <a:rPr lang="vi-VN" sz="3600" b="1" i="0" dirty="0" err="1">
                <a:solidFill>
                  <a:srgbClr val="444444"/>
                </a:solidFill>
                <a:effectLst/>
                <a:latin typeface="VL Belleville19H FY Light" panose="02000306000000020004" pitchFamily="50" charset="0"/>
              </a:rPr>
              <a:t>phèng</a:t>
            </a:r>
            <a:r>
              <a:rPr lang="vi-VN" sz="3600" b="1" i="0" dirty="0">
                <a:solidFill>
                  <a:srgbClr val="444444"/>
                </a:solidFill>
                <a:effectLst/>
                <a:latin typeface="VL Belleville19H FY Light" panose="02000306000000020004" pitchFamily="50" charset="0"/>
              </a:rPr>
              <a:t>, khi </a:t>
            </a:r>
            <a:r>
              <a:rPr lang="vi-VN" sz="3600" b="1" i="0" dirty="0" err="1">
                <a:solidFill>
                  <a:srgbClr val="444444"/>
                </a:solidFill>
                <a:effectLst/>
                <a:latin typeface="VL Belleville19H FY Light" panose="02000306000000020004" pitchFamily="50" charset="0"/>
              </a:rPr>
              <a:t>thì</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thánh</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thót</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trầm</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bổng</a:t>
            </a:r>
            <a:r>
              <a:rPr lang="vi-VN" sz="3600" b="1" i="0" dirty="0">
                <a:solidFill>
                  <a:srgbClr val="444444"/>
                </a:solidFill>
                <a:effectLst/>
                <a:latin typeface="VL Belleville19H FY Light" panose="02000306000000020004" pitchFamily="50" charset="0"/>
              </a:rPr>
              <a:t>, khi </a:t>
            </a:r>
            <a:r>
              <a:rPr lang="vi-VN" sz="3600" b="1" i="0" dirty="0" err="1">
                <a:solidFill>
                  <a:srgbClr val="444444"/>
                </a:solidFill>
                <a:effectLst/>
                <a:latin typeface="VL Belleville19H FY Light" panose="02000306000000020004" pitchFamily="50" charset="0"/>
              </a:rPr>
              <a:t>thì</a:t>
            </a:r>
            <a:r>
              <a:rPr lang="vi-VN" sz="3600" b="1" i="0" dirty="0">
                <a:solidFill>
                  <a:srgbClr val="444444"/>
                </a:solidFill>
                <a:effectLst/>
                <a:latin typeface="VL Belleville19H FY Light" panose="02000306000000020004" pitchFamily="50" charset="0"/>
              </a:rPr>
              <a:t> xô </a:t>
            </a:r>
            <a:r>
              <a:rPr lang="vi-VN" sz="3600" b="1" i="0" dirty="0" err="1">
                <a:solidFill>
                  <a:srgbClr val="444444"/>
                </a:solidFill>
                <a:effectLst/>
                <a:latin typeface="VL Belleville19H FY Light" panose="02000306000000020004" pitchFamily="50" charset="0"/>
              </a:rPr>
              <a:t>bồ</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bừa</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bãi</a:t>
            </a:r>
            <a:r>
              <a:rPr lang="vi-VN" sz="3600" b="1" i="0" dirty="0">
                <a:solidFill>
                  <a:srgbClr val="444444"/>
                </a:solidFill>
                <a:effectLst/>
                <a:latin typeface="VL Belleville19H FY Light" panose="02000306000000020004" pitchFamily="50" charset="0"/>
              </a:rPr>
              <a:t> như </a:t>
            </a:r>
            <a:r>
              <a:rPr lang="vi-VN" sz="3600" b="1" i="0" dirty="0" err="1">
                <a:solidFill>
                  <a:srgbClr val="444444"/>
                </a:solidFill>
                <a:effectLst/>
                <a:latin typeface="VL Belleville19H FY Light" panose="02000306000000020004" pitchFamily="50" charset="0"/>
              </a:rPr>
              <a:t>là</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ném</a:t>
            </a:r>
            <a:r>
              <a:rPr lang="vi-VN" sz="3600" b="1" i="0" dirty="0">
                <a:solidFill>
                  <a:srgbClr val="444444"/>
                </a:solidFill>
                <a:effectLst/>
                <a:latin typeface="VL Belleville19H FY Light" panose="02000306000000020004" pitchFamily="50" charset="0"/>
              </a:rPr>
              <a:t> ra trong </a:t>
            </a:r>
            <a:r>
              <a:rPr lang="vi-VN" sz="3600" b="1" i="0" dirty="0" err="1">
                <a:solidFill>
                  <a:srgbClr val="444444"/>
                </a:solidFill>
                <a:effectLst/>
                <a:latin typeface="VL Belleville19H FY Light" panose="02000306000000020004" pitchFamily="50" charset="0"/>
              </a:rPr>
              <a:t>một</a:t>
            </a:r>
            <a:r>
              <a:rPr lang="vi-VN" sz="3600" b="1" i="0" dirty="0">
                <a:solidFill>
                  <a:srgbClr val="444444"/>
                </a:solidFill>
                <a:effectLst/>
                <a:latin typeface="VL Belleville19H FY Light" panose="02000306000000020004" pitchFamily="50" charset="0"/>
              </a:rPr>
              <a:t> cơn say </a:t>
            </a:r>
            <a:r>
              <a:rPr lang="vi-VN" sz="3600" b="1" i="0" dirty="0" err="1">
                <a:solidFill>
                  <a:srgbClr val="444444"/>
                </a:solidFill>
                <a:effectLst/>
                <a:latin typeface="VL Belleville19H FY Light" panose="02000306000000020004" pitchFamily="50" charset="0"/>
              </a:rPr>
              <a:t>chếnh</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choáng</a:t>
            </a:r>
            <a:r>
              <a:rPr lang="vi-VN" sz="3600" b="1" i="0" dirty="0">
                <a:solidFill>
                  <a:srgbClr val="444444"/>
                </a:solidFill>
                <a:effectLst/>
                <a:latin typeface="VL Belleville19H FY Light" panose="02000306000000020004" pitchFamily="50" charset="0"/>
              </a:rPr>
              <a:t>, khinh </a:t>
            </a:r>
            <a:r>
              <a:rPr lang="vi-VN" sz="3600" b="1" i="0" dirty="0" err="1">
                <a:solidFill>
                  <a:srgbClr val="444444"/>
                </a:solidFill>
                <a:effectLst/>
                <a:latin typeface="VL Belleville19H FY Light" panose="02000306000000020004" pitchFamily="50" charset="0"/>
              </a:rPr>
              <a:t>bạc</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đấy</a:t>
            </a:r>
            <a:r>
              <a:rPr lang="vi-VN" sz="3600" b="1" i="0" dirty="0">
                <a:solidFill>
                  <a:srgbClr val="444444"/>
                </a:solidFill>
                <a:effectLst/>
                <a:latin typeface="VL Belleville19H FY Light" panose="02000306000000020004" pitchFamily="50" charset="0"/>
              </a:rPr>
              <a:t>, nhưng bao </a:t>
            </a:r>
            <a:r>
              <a:rPr lang="vi-VN" sz="3600" b="1" i="0" dirty="0" err="1">
                <a:solidFill>
                  <a:srgbClr val="444444"/>
                </a:solidFill>
                <a:effectLst/>
                <a:latin typeface="VL Belleville19H FY Light" panose="02000306000000020004" pitchFamily="50" charset="0"/>
              </a:rPr>
              <a:t>giờ</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cũng</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rất</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đỗi</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tài</a:t>
            </a:r>
            <a:r>
              <a:rPr lang="vi-VN" sz="3600" b="1" i="0" dirty="0">
                <a:solidFill>
                  <a:srgbClr val="444444"/>
                </a:solidFill>
                <a:effectLst/>
                <a:latin typeface="VL Belleville19H FY Light" panose="02000306000000020004" pitchFamily="50" charset="0"/>
              </a:rPr>
              <a:t> hoa”</a:t>
            </a:r>
            <a:r>
              <a:rPr lang="vi-VN" sz="3600" b="1" i="1" dirty="0">
                <a:solidFill>
                  <a:srgbClr val="444444"/>
                </a:solidFill>
                <a:effectLst/>
                <a:latin typeface="#9Slide03 Ample" panose="02000000000000000000" pitchFamily="2" charset="0"/>
              </a:rPr>
              <a:t>(Nguyễn </a:t>
            </a:r>
            <a:r>
              <a:rPr lang="vi-VN" sz="3600" b="1" i="1" dirty="0" err="1">
                <a:solidFill>
                  <a:srgbClr val="444444"/>
                </a:solidFill>
                <a:effectLst/>
                <a:latin typeface="#9Slide03 Ample" panose="02000000000000000000" pitchFamily="2" charset="0"/>
              </a:rPr>
              <a:t>Ðăng</a:t>
            </a:r>
            <a:r>
              <a:rPr lang="vi-VN" sz="3600" b="1" i="1" dirty="0">
                <a:solidFill>
                  <a:srgbClr val="444444"/>
                </a:solidFill>
                <a:effectLst/>
                <a:latin typeface="#9Slide03 Ample" panose="02000000000000000000" pitchFamily="2" charset="0"/>
              </a:rPr>
              <a:t> </a:t>
            </a:r>
            <a:r>
              <a:rPr lang="vi-VN" sz="3600" b="1" i="1" dirty="0" err="1">
                <a:solidFill>
                  <a:srgbClr val="444444"/>
                </a:solidFill>
                <a:effectLst/>
                <a:latin typeface="#9Slide03 Ample" panose="02000000000000000000" pitchFamily="2" charset="0"/>
              </a:rPr>
              <a:t>Mạnh</a:t>
            </a:r>
            <a:r>
              <a:rPr lang="vi-VN" sz="3600" b="1" i="1" dirty="0">
                <a:solidFill>
                  <a:srgbClr val="444444"/>
                </a:solidFill>
                <a:effectLst/>
                <a:latin typeface="#9Slide03 Ample" panose="02000000000000000000" pitchFamily="2" charset="0"/>
              </a:rPr>
              <a:t>)</a:t>
            </a:r>
            <a:endParaRPr lang="vi-VN" sz="3600" b="1" i="0" dirty="0">
              <a:solidFill>
                <a:srgbClr val="444444"/>
              </a:solidFill>
              <a:effectLst/>
              <a:latin typeface="#9Slide03 Ample" panose="02000000000000000000" pitchFamily="2" charset="0"/>
            </a:endParaRPr>
          </a:p>
          <a:p>
            <a:pPr algn="just"/>
            <a:r>
              <a:rPr lang="vi-VN" sz="3600" b="1" i="0" dirty="0">
                <a:solidFill>
                  <a:srgbClr val="444444"/>
                </a:solidFill>
                <a:effectLst/>
                <a:latin typeface="#9Slide03 Ample" panose="02000000000000000000" pitchFamily="2" charset="0"/>
              </a:rPr>
              <a:t>Ông </a:t>
            </a:r>
            <a:r>
              <a:rPr lang="vi-VN" sz="3600" b="1" i="0" dirty="0" err="1">
                <a:solidFill>
                  <a:srgbClr val="444444"/>
                </a:solidFill>
                <a:effectLst/>
                <a:latin typeface="#9Slide03 Ample" panose="02000000000000000000" pitchFamily="2" charset="0"/>
              </a:rPr>
              <a:t>xứng</a:t>
            </a:r>
            <a:r>
              <a:rPr lang="vi-VN" sz="3600" b="1" i="0" dirty="0">
                <a:solidFill>
                  <a:srgbClr val="444444"/>
                </a:solidFill>
                <a:effectLst/>
                <a:latin typeface="#9Slide03 Ample" panose="02000000000000000000" pitchFamily="2" charset="0"/>
              </a:rPr>
              <a:t> </a:t>
            </a:r>
            <a:r>
              <a:rPr lang="vi-VN" sz="3600" b="1" i="0" dirty="0" err="1">
                <a:solidFill>
                  <a:srgbClr val="444444"/>
                </a:solidFill>
                <a:effectLst/>
                <a:latin typeface="#9Slide03 Ample" panose="02000000000000000000" pitchFamily="2" charset="0"/>
              </a:rPr>
              <a:t>đáng</a:t>
            </a:r>
            <a:r>
              <a:rPr lang="vi-VN" sz="3600" b="1" i="0" dirty="0">
                <a:solidFill>
                  <a:srgbClr val="444444"/>
                </a:solidFill>
                <a:effectLst/>
                <a:latin typeface="#9Slide03 Ample" panose="02000000000000000000" pitchFamily="2" charset="0"/>
              </a:rPr>
              <a:t> </a:t>
            </a:r>
            <a:r>
              <a:rPr lang="vi-VN" sz="3600" b="1" i="0" dirty="0" err="1">
                <a:solidFill>
                  <a:srgbClr val="444444"/>
                </a:solidFill>
                <a:effectLst/>
                <a:latin typeface="#9Slide03 Ample" panose="02000000000000000000" pitchFamily="2" charset="0"/>
              </a:rPr>
              <a:t>được</a:t>
            </a:r>
            <a:r>
              <a:rPr lang="vi-VN" sz="3600" b="1" i="0" dirty="0">
                <a:solidFill>
                  <a:srgbClr val="444444"/>
                </a:solidFill>
                <a:effectLst/>
                <a:latin typeface="#9Slide03 Ample" panose="02000000000000000000" pitchFamily="2" charset="0"/>
              </a:rPr>
              <a:t> </a:t>
            </a:r>
            <a:r>
              <a:rPr lang="vi-VN" sz="3600" b="1" i="0" dirty="0" err="1">
                <a:solidFill>
                  <a:srgbClr val="444444"/>
                </a:solidFill>
                <a:effectLst/>
                <a:latin typeface="#9Slide03 Ample" panose="02000000000000000000" pitchFamily="2" charset="0"/>
              </a:rPr>
              <a:t>mệnh</a:t>
            </a:r>
            <a:r>
              <a:rPr lang="vi-VN" sz="3600" b="1" i="0" dirty="0">
                <a:solidFill>
                  <a:srgbClr val="444444"/>
                </a:solidFill>
                <a:effectLst/>
                <a:latin typeface="#9Slide03 Ample" panose="02000000000000000000" pitchFamily="2" charset="0"/>
              </a:rPr>
              <a:t> danh </a:t>
            </a:r>
            <a:r>
              <a:rPr lang="vi-VN" sz="3600" b="1" i="0" dirty="0" err="1">
                <a:solidFill>
                  <a:srgbClr val="444444"/>
                </a:solidFill>
                <a:effectLst/>
                <a:latin typeface="#9Slide03 Ample" panose="02000000000000000000" pitchFamily="2" charset="0"/>
              </a:rPr>
              <a:t>là</a:t>
            </a:r>
            <a:r>
              <a:rPr lang="vi-VN" sz="3600" b="1" i="0" dirty="0">
                <a:solidFill>
                  <a:srgbClr val="444444"/>
                </a:solidFill>
                <a:effectLst/>
                <a:latin typeface="#9Slide03 Ample" panose="02000000000000000000" pitchFamily="2" charset="0"/>
              </a:rPr>
              <a:t> </a:t>
            </a:r>
            <a:r>
              <a:rPr lang="vi-VN" sz="3600" b="1" i="0" dirty="0">
                <a:solidFill>
                  <a:srgbClr val="444444"/>
                </a:solidFill>
                <a:effectLst/>
                <a:latin typeface="VL Belleville19H FY Light" panose="02000306000000020004" pitchFamily="50" charset="0"/>
              </a:rPr>
              <a:t>“chuyên viên cao </a:t>
            </a:r>
            <a:r>
              <a:rPr lang="vi-VN" sz="3600" b="1" i="0" dirty="0" err="1">
                <a:solidFill>
                  <a:srgbClr val="444444"/>
                </a:solidFill>
                <a:effectLst/>
                <a:latin typeface="VL Belleville19H FY Light" panose="02000306000000020004" pitchFamily="50" charset="0"/>
              </a:rPr>
              <a:t>cấp</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tiếng</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Việt</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9Slide03 Ample" panose="02000000000000000000" pitchFamily="2" charset="0"/>
              </a:rPr>
              <a:t>là</a:t>
            </a:r>
            <a:r>
              <a:rPr lang="vi-VN" sz="3600" b="1" i="0" dirty="0">
                <a:solidFill>
                  <a:srgbClr val="444444"/>
                </a:solidFill>
                <a:effectLst/>
                <a:latin typeface="Roboto" panose="02000000000000000000" pitchFamily="2" charset="0"/>
              </a:rPr>
              <a:t> </a:t>
            </a:r>
            <a:r>
              <a:rPr lang="vi-VN" sz="3600" b="1" i="0" dirty="0">
                <a:solidFill>
                  <a:srgbClr val="444444"/>
                </a:solidFill>
                <a:effectLst/>
                <a:latin typeface="VL Belleville19H FY Light" panose="02000306000000020004" pitchFamily="50" charset="0"/>
              </a:rPr>
              <a:t>“</a:t>
            </a:r>
            <a:r>
              <a:rPr lang="vi-VN" sz="3600" b="1" i="0" dirty="0" err="1">
                <a:solidFill>
                  <a:srgbClr val="444444"/>
                </a:solidFill>
                <a:effectLst/>
                <a:latin typeface="VL Belleville19H FY Light" panose="02000306000000020004" pitchFamily="50" charset="0"/>
              </a:rPr>
              <a:t>người</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thợ</a:t>
            </a:r>
            <a:r>
              <a:rPr lang="vi-VN" sz="3600" b="1" i="0" dirty="0">
                <a:solidFill>
                  <a:srgbClr val="444444"/>
                </a:solidFill>
                <a:effectLst/>
                <a:latin typeface="VL Belleville19H FY Light" panose="02000306000000020004" pitchFamily="50" charset="0"/>
              </a:rPr>
              <a:t> kim </a:t>
            </a:r>
            <a:r>
              <a:rPr lang="vi-VN" sz="3600" b="1" i="0" dirty="0" err="1">
                <a:solidFill>
                  <a:srgbClr val="444444"/>
                </a:solidFill>
                <a:effectLst/>
                <a:latin typeface="VL Belleville19H FY Light" panose="02000306000000020004" pitchFamily="50" charset="0"/>
              </a:rPr>
              <a:t>hoàn</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của</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chữ</a:t>
            </a:r>
            <a:r>
              <a:rPr lang="vi-VN" sz="3600" b="1" i="0" dirty="0">
                <a:solidFill>
                  <a:srgbClr val="444444"/>
                </a:solidFill>
                <a:effectLst/>
                <a:latin typeface="VL Belleville19H FY Light" panose="02000306000000020004" pitchFamily="50" charset="0"/>
              </a:rPr>
              <a:t>” </a:t>
            </a:r>
            <a:r>
              <a:rPr lang="vi-VN" sz="3600" b="1" i="0" dirty="0">
                <a:solidFill>
                  <a:srgbClr val="444444"/>
                </a:solidFill>
                <a:effectLst/>
                <a:latin typeface="#9Slide03 Ample" panose="02000000000000000000" pitchFamily="2" charset="0"/>
              </a:rPr>
              <a:t>(Ý </a:t>
            </a:r>
            <a:r>
              <a:rPr lang="vi-VN" sz="3600" b="1" i="0" dirty="0" err="1">
                <a:solidFill>
                  <a:srgbClr val="444444"/>
                </a:solidFill>
                <a:effectLst/>
                <a:latin typeface="#9Slide03 Ample" panose="02000000000000000000" pitchFamily="2" charset="0"/>
              </a:rPr>
              <a:t>của</a:t>
            </a:r>
            <a:r>
              <a:rPr lang="vi-VN" sz="3600" b="1" i="0" dirty="0">
                <a:solidFill>
                  <a:srgbClr val="444444"/>
                </a:solidFill>
                <a:effectLst/>
                <a:latin typeface="#9Slide03 Ample" panose="02000000000000000000" pitchFamily="2" charset="0"/>
              </a:rPr>
              <a:t> </a:t>
            </a:r>
            <a:r>
              <a:rPr lang="vi-VN" sz="3600" b="1" i="0" dirty="0" err="1">
                <a:solidFill>
                  <a:srgbClr val="444444"/>
                </a:solidFill>
                <a:effectLst/>
                <a:latin typeface="#9Slide03 Ample" panose="02000000000000000000" pitchFamily="2" charset="0"/>
              </a:rPr>
              <a:t>Tố</a:t>
            </a:r>
            <a:r>
              <a:rPr lang="vi-VN" sz="3600" b="1" i="0" dirty="0">
                <a:solidFill>
                  <a:srgbClr val="444444"/>
                </a:solidFill>
                <a:effectLst/>
                <a:latin typeface="#9Slide03 Ample" panose="02000000000000000000" pitchFamily="2" charset="0"/>
              </a:rPr>
              <a:t> </a:t>
            </a:r>
            <a:r>
              <a:rPr lang="vi-VN" sz="3600" b="1" i="0" dirty="0" err="1">
                <a:solidFill>
                  <a:srgbClr val="444444"/>
                </a:solidFill>
                <a:effectLst/>
                <a:latin typeface="#9Slide03 Ample" panose="02000000000000000000" pitchFamily="2" charset="0"/>
              </a:rPr>
              <a:t>Hữu</a:t>
            </a:r>
            <a:r>
              <a:rPr lang="vi-VN" sz="3600" b="1" i="0" dirty="0">
                <a:solidFill>
                  <a:srgbClr val="444444"/>
                </a:solidFill>
                <a:effectLst/>
                <a:latin typeface="#9Slide03 Ample" panose="02000000000000000000" pitchFamily="2" charset="0"/>
              </a:rPr>
              <a:t>)</a:t>
            </a:r>
            <a:endParaRPr lang="en-BZ" sz="3600" b="1" dirty="0">
              <a:latin typeface="#9Slide03 Ample" panose="02000000000000000000" pitchFamily="2" charset="0"/>
            </a:endParaRPr>
          </a:p>
        </p:txBody>
      </p:sp>
    </p:spTree>
    <p:extLst>
      <p:ext uri="{BB962C8B-B14F-4D97-AF65-F5344CB8AC3E}">
        <p14:creationId xmlns:p14="http://schemas.microsoft.com/office/powerpoint/2010/main" val="31166679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17" fill="hold"/>
                                        <p:tgtEl>
                                          <p:spTgt spid="4"/>
                                        </p:tgtEl>
                                      </p:cBhvr>
                                    </p:cmd>
                                  </p:childTnLst>
                                </p:cTn>
                              </p:par>
                              <p:par>
                                <p:cTn id="7" presetID="42"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anim calcmode="lin" valueType="num">
                                      <p:cBhvr>
                                        <p:cTn id="1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4"/>
                </p:tgtEl>
              </p:cMediaNode>
            </p:video>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Ký hoạ chân dung nhà văn Nguyễn Tuân của các hoạ sĩ Văn Cao, Thành Chương, Sĩ Ngọc, Quách Đại Hải, Tạ Ty, Phạm Minh Hải.">
            <a:extLst>
              <a:ext uri="{FF2B5EF4-FFF2-40B4-BE49-F238E27FC236}">
                <a16:creationId xmlns:a16="http://schemas.microsoft.com/office/drawing/2014/main" xmlns="" id="{726D945F-87AC-4701-A894-C84FEEABAEF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1909" y="10"/>
            <a:ext cx="6324601" cy="64984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6">
            <a:extLst>
              <a:ext uri="{FF2B5EF4-FFF2-40B4-BE49-F238E27FC236}">
                <a16:creationId xmlns:a16="http://schemas.microsoft.com/office/drawing/2014/main" xmlns="" id="{357F713A-2BE7-4142-A855-884E69585E9A}"/>
              </a:ext>
            </a:extLst>
          </p:cNvPr>
          <p:cNvSpPr txBox="1">
            <a:spLocks noChangeArrowheads="1"/>
          </p:cNvSpPr>
          <p:nvPr/>
        </p:nvSpPr>
        <p:spPr bwMode="auto">
          <a:xfrm>
            <a:off x="6625652" y="1905027"/>
            <a:ext cx="5578257" cy="3047946"/>
          </a:xfrm>
          <a:prstGeom prst="rect">
            <a:avLst/>
          </a:prstGeom>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Autofit/>
          </a:bodyPr>
          <a:lstStyle/>
          <a:p>
            <a:pPr indent="-228600" fontAlgn="base">
              <a:lnSpc>
                <a:spcPct val="90000"/>
              </a:lnSpc>
              <a:spcBef>
                <a:spcPct val="50000"/>
              </a:spcBef>
              <a:spcAft>
                <a:spcPct val="0"/>
              </a:spcAft>
              <a:buFont typeface="Arial" panose="020B0604020202020204" pitchFamily="34" charset="0"/>
              <a:buChar char="•"/>
            </a:pPr>
            <a:r>
              <a:rPr lang="en-US" altLang="en-US" sz="3600" b="1" dirty="0" err="1">
                <a:solidFill>
                  <a:srgbClr val="000000"/>
                </a:solidFill>
                <a:latin typeface="#9Slide03 Ample" panose="02000000000000000000" pitchFamily="2" charset="0"/>
              </a:rPr>
              <a:t>Ký</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hoạ</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chân</a:t>
            </a:r>
            <a:r>
              <a:rPr lang="en-US" altLang="en-US" sz="3600" b="1" dirty="0">
                <a:solidFill>
                  <a:srgbClr val="000000"/>
                </a:solidFill>
                <a:latin typeface="#9Slide03 Ample" panose="02000000000000000000" pitchFamily="2" charset="0"/>
              </a:rPr>
              <a:t> dung </a:t>
            </a:r>
            <a:r>
              <a:rPr lang="en-US" altLang="en-US" sz="3600" b="1" dirty="0" err="1">
                <a:solidFill>
                  <a:srgbClr val="000000"/>
                </a:solidFill>
                <a:latin typeface="#9Slide03 Ample" panose="02000000000000000000" pitchFamily="2" charset="0"/>
              </a:rPr>
              <a:t>nhà</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văn</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Nguyễn</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Tuân</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của</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các</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hoạ</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sĩ</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Văn</a:t>
            </a:r>
            <a:r>
              <a:rPr lang="en-US" altLang="en-US" sz="3600" b="1" dirty="0">
                <a:solidFill>
                  <a:srgbClr val="000000"/>
                </a:solidFill>
                <a:latin typeface="#9Slide03 Ample" panose="02000000000000000000" pitchFamily="2" charset="0"/>
              </a:rPr>
              <a:t> Cao, </a:t>
            </a:r>
            <a:r>
              <a:rPr lang="en-US" altLang="en-US" sz="3600" b="1" dirty="0" err="1">
                <a:solidFill>
                  <a:srgbClr val="000000"/>
                </a:solidFill>
                <a:latin typeface="#9Slide03 Ample" panose="02000000000000000000" pitchFamily="2" charset="0"/>
              </a:rPr>
              <a:t>Thành</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Chương</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Sĩ</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Ngọc</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Quách</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Đại</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Hải</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Tạ</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Tỵ</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Phạm</a:t>
            </a:r>
            <a:r>
              <a:rPr lang="en-US" altLang="en-US" sz="3600" b="1" dirty="0">
                <a:solidFill>
                  <a:srgbClr val="000000"/>
                </a:solidFill>
                <a:latin typeface="#9Slide03 Ample" panose="02000000000000000000" pitchFamily="2" charset="0"/>
              </a:rPr>
              <a:t> Minh </a:t>
            </a:r>
            <a:r>
              <a:rPr lang="en-US" altLang="en-US" sz="3600" b="1" dirty="0" err="1">
                <a:solidFill>
                  <a:srgbClr val="000000"/>
                </a:solidFill>
                <a:latin typeface="#9Slide03 Ample" panose="02000000000000000000" pitchFamily="2" charset="0"/>
              </a:rPr>
              <a:t>Hải</a:t>
            </a:r>
            <a:r>
              <a:rPr lang="en-US" altLang="en-US" sz="3600" b="1" dirty="0">
                <a:solidFill>
                  <a:srgbClr val="000000"/>
                </a:solidFill>
                <a:latin typeface="#9Slide03 Ample" panose="02000000000000000000" pitchFamily="2" charset="0"/>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wipe(down)">
                                      <p:cBhvr>
                                        <p:cTn id="7" dur="500"/>
                                        <p:tgtEl>
                                          <p:spTgt spid="317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750"/>
                                        </p:tgtEl>
                                        <p:attrNameLst>
                                          <p:attrName>style.visibility</p:attrName>
                                        </p:attrNameLst>
                                      </p:cBhvr>
                                      <p:to>
                                        <p:strVal val="visible"/>
                                      </p:to>
                                    </p:set>
                                    <p:animEffect transition="in" filter="wipe(down)">
                                      <p:cBhvr>
                                        <p:cTn id="12" dur="500"/>
                                        <p:tgtEl>
                                          <p:spTgt spid="3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êu đề 1">
            <a:extLst>
              <a:ext uri="{FF2B5EF4-FFF2-40B4-BE49-F238E27FC236}">
                <a16:creationId xmlns:a16="http://schemas.microsoft.com/office/drawing/2014/main" xmlns="" id="{8AE078D2-6BBE-451D-91B8-70CF2E91DDFC}"/>
              </a:ext>
            </a:extLst>
          </p:cNvPr>
          <p:cNvSpPr txBox="1">
            <a:spLocks/>
          </p:cNvSpPr>
          <p:nvPr/>
        </p:nvSpPr>
        <p:spPr>
          <a:xfrm>
            <a:off x="4445388" y="-340235"/>
            <a:ext cx="7633452" cy="21207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nSpc>
                <a:spcPct val="150000"/>
              </a:lnSpc>
            </a:pPr>
            <a:r>
              <a:rPr lang="en-BZ" sz="2400" b="1" dirty="0">
                <a:solidFill>
                  <a:srgbClr val="FF0000"/>
                </a:solidFill>
                <a:latin typeface="Times New Roman" panose="02020603050405020304" pitchFamily="18" charset="0"/>
                <a:cs typeface="Times New Roman" panose="02020603050405020304" pitchFamily="18" charset="0"/>
              </a:rPr>
              <a:t>2. </a:t>
            </a:r>
            <a:r>
              <a:rPr lang="en-BZ" sz="2400" b="1" dirty="0" err="1">
                <a:solidFill>
                  <a:srgbClr val="FF0000"/>
                </a:solidFill>
                <a:latin typeface="Times New Roman" panose="02020603050405020304" pitchFamily="18" charset="0"/>
                <a:cs typeface="Times New Roman" panose="02020603050405020304" pitchFamily="18" charset="0"/>
              </a:rPr>
              <a:t>Tác</a:t>
            </a:r>
            <a:r>
              <a:rPr lang="en-BZ" sz="2400" b="1" dirty="0">
                <a:solidFill>
                  <a:srgbClr val="FF0000"/>
                </a:solidFill>
                <a:latin typeface="Times New Roman" panose="02020603050405020304" pitchFamily="18" charset="0"/>
                <a:cs typeface="Times New Roman" panose="02020603050405020304" pitchFamily="18" charset="0"/>
              </a:rPr>
              <a:t> </a:t>
            </a:r>
            <a:r>
              <a:rPr lang="en-BZ" sz="2400" b="1" dirty="0" err="1">
                <a:solidFill>
                  <a:srgbClr val="FF0000"/>
                </a:solidFill>
                <a:latin typeface="Times New Roman" panose="02020603050405020304" pitchFamily="18" charset="0"/>
                <a:cs typeface="Times New Roman" panose="02020603050405020304" pitchFamily="18" charset="0"/>
              </a:rPr>
              <a:t>phẩm</a:t>
            </a:r>
            <a:r>
              <a:rPr lang="en-BZ" sz="2400" b="1" dirty="0">
                <a:solidFill>
                  <a:srgbClr val="FF0000"/>
                </a:solidFill>
                <a:latin typeface="Times New Roman" panose="02020603050405020304" pitchFamily="18" charset="0"/>
                <a:cs typeface="Times New Roman" panose="02020603050405020304" pitchFamily="18" charset="0"/>
              </a:rPr>
              <a:t> :</a:t>
            </a:r>
            <a:r>
              <a:rPr lang="en-BZ" sz="2400" b="1" dirty="0">
                <a:latin typeface="Times New Roman" panose="02020603050405020304" pitchFamily="18" charset="0"/>
                <a:cs typeface="Times New Roman" panose="02020603050405020304" pitchFamily="18" charset="0"/>
              </a:rPr>
              <a:t/>
            </a:r>
            <a:br>
              <a:rPr lang="en-BZ" sz="2400" b="1" dirty="0">
                <a:latin typeface="Times New Roman" panose="02020603050405020304" pitchFamily="18" charset="0"/>
                <a:cs typeface="Times New Roman" panose="02020603050405020304" pitchFamily="18" charset="0"/>
              </a:rPr>
            </a:br>
            <a:r>
              <a:rPr lang="en-BZ" sz="2400" b="1" dirty="0">
                <a:solidFill>
                  <a:srgbClr val="FF0000"/>
                </a:solidFill>
                <a:latin typeface="Times New Roman" panose="02020603050405020304" pitchFamily="18" charset="0"/>
                <a:cs typeface="Times New Roman" panose="02020603050405020304" pitchFamily="18" charset="0"/>
              </a:rPr>
              <a:t>2.1 “</a:t>
            </a:r>
            <a:r>
              <a:rPr lang="en-BZ" sz="2400" b="1" dirty="0" err="1">
                <a:solidFill>
                  <a:srgbClr val="FF0000"/>
                </a:solidFill>
                <a:latin typeface="Times New Roman" panose="02020603050405020304" pitchFamily="18" charset="0"/>
                <a:cs typeface="Times New Roman" panose="02020603050405020304" pitchFamily="18" charset="0"/>
              </a:rPr>
              <a:t>Vang</a:t>
            </a:r>
            <a:r>
              <a:rPr lang="en-BZ" sz="2400" b="1" dirty="0">
                <a:solidFill>
                  <a:srgbClr val="FF0000"/>
                </a:solidFill>
                <a:latin typeface="Times New Roman" panose="02020603050405020304" pitchFamily="18" charset="0"/>
                <a:cs typeface="Times New Roman" panose="02020603050405020304" pitchFamily="18" charset="0"/>
              </a:rPr>
              <a:t> </a:t>
            </a:r>
            <a:r>
              <a:rPr lang="en-BZ" sz="2400" b="1" dirty="0" err="1">
                <a:solidFill>
                  <a:srgbClr val="FF0000"/>
                </a:solidFill>
                <a:latin typeface="Times New Roman" panose="02020603050405020304" pitchFamily="18" charset="0"/>
                <a:cs typeface="Times New Roman" panose="02020603050405020304" pitchFamily="18" charset="0"/>
              </a:rPr>
              <a:t>bóng</a:t>
            </a:r>
            <a:r>
              <a:rPr lang="en-BZ" sz="2400" b="1" dirty="0">
                <a:solidFill>
                  <a:srgbClr val="FF0000"/>
                </a:solidFill>
                <a:latin typeface="Times New Roman" panose="02020603050405020304" pitchFamily="18" charset="0"/>
                <a:cs typeface="Times New Roman" panose="02020603050405020304" pitchFamily="18" charset="0"/>
              </a:rPr>
              <a:t> </a:t>
            </a:r>
            <a:r>
              <a:rPr lang="en-BZ" sz="2400" b="1" dirty="0" err="1">
                <a:solidFill>
                  <a:srgbClr val="FF0000"/>
                </a:solidFill>
                <a:latin typeface="Times New Roman" panose="02020603050405020304" pitchFamily="18" charset="0"/>
                <a:cs typeface="Times New Roman" panose="02020603050405020304" pitchFamily="18" charset="0"/>
              </a:rPr>
              <a:t>một</a:t>
            </a:r>
            <a:r>
              <a:rPr lang="en-BZ" sz="2400" b="1" dirty="0">
                <a:solidFill>
                  <a:srgbClr val="FF0000"/>
                </a:solidFill>
                <a:latin typeface="Times New Roman" panose="02020603050405020304" pitchFamily="18" charset="0"/>
                <a:cs typeface="Times New Roman" panose="02020603050405020304" pitchFamily="18" charset="0"/>
              </a:rPr>
              <a:t> </a:t>
            </a:r>
            <a:r>
              <a:rPr lang="en-BZ" sz="2400" b="1" dirty="0" err="1">
                <a:solidFill>
                  <a:srgbClr val="FF0000"/>
                </a:solidFill>
                <a:latin typeface="Times New Roman" panose="02020603050405020304" pitchFamily="18" charset="0"/>
                <a:cs typeface="Times New Roman" panose="02020603050405020304" pitchFamily="18" charset="0"/>
              </a:rPr>
              <a:t>thời</a:t>
            </a:r>
            <a:r>
              <a:rPr lang="en-BZ" sz="2400" b="1" dirty="0">
                <a:solidFill>
                  <a:srgbClr val="FF0000"/>
                </a:solidFill>
                <a:latin typeface="Times New Roman" panose="02020603050405020304" pitchFamily="18" charset="0"/>
                <a:cs typeface="Times New Roman" panose="02020603050405020304" pitchFamily="18" charset="0"/>
              </a:rPr>
              <a:t>”</a:t>
            </a:r>
          </a:p>
        </p:txBody>
      </p:sp>
      <p:sp>
        <p:nvSpPr>
          <p:cNvPr id="10" name="Content Placeholder 13">
            <a:extLst>
              <a:ext uri="{FF2B5EF4-FFF2-40B4-BE49-F238E27FC236}">
                <a16:creationId xmlns:a16="http://schemas.microsoft.com/office/drawing/2014/main" xmlns="" id="{A7A71F17-0235-4D5D-93AE-DF9830FAAE19}"/>
              </a:ext>
            </a:extLst>
          </p:cNvPr>
          <p:cNvSpPr txBox="1">
            <a:spLocks/>
          </p:cNvSpPr>
          <p:nvPr/>
        </p:nvSpPr>
        <p:spPr>
          <a:xfrm>
            <a:off x="4332231" y="1484008"/>
            <a:ext cx="7746609" cy="18991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ct val="50000"/>
              </a:spcBef>
              <a:spcAft>
                <a:spcPct val="0"/>
              </a:spcAft>
              <a:buFontTx/>
              <a:buChar char="-"/>
            </a:pPr>
            <a:r>
              <a:rPr lang="en-US" altLang="en-US" sz="2400" b="1" dirty="0">
                <a:latin typeface="Times New Roman" panose="02020603050405020304" pitchFamily="18" charset="0"/>
                <a:cs typeface="Times New Roman" panose="02020603050405020304" pitchFamily="18" charset="0"/>
              </a:rPr>
              <a:t>In </a:t>
            </a:r>
            <a:r>
              <a:rPr lang="en-US" altLang="en-US" sz="2400" b="1" dirty="0" err="1">
                <a:latin typeface="Times New Roman" panose="02020603050405020304" pitchFamily="18" charset="0"/>
                <a:cs typeface="Times New Roman" panose="02020603050405020304" pitchFamily="18" charset="0"/>
              </a:rPr>
              <a:t>lần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đầu</a:t>
            </a:r>
            <a:r>
              <a:rPr lang="en-US" altLang="en-US" sz="2400" b="1" dirty="0">
                <a:latin typeface="Times New Roman" panose="02020603050405020304" pitchFamily="18" charset="0"/>
                <a:cs typeface="Times New Roman" panose="02020603050405020304" pitchFamily="18" charset="0"/>
              </a:rPr>
              <a:t> 1940, </a:t>
            </a:r>
            <a:r>
              <a:rPr lang="en-US" altLang="en-US" sz="2400" b="1" dirty="0" err="1">
                <a:latin typeface="Times New Roman" panose="02020603050405020304" pitchFamily="18" charset="0"/>
                <a:cs typeface="Times New Roman" panose="02020603050405020304" pitchFamily="18" charset="0"/>
              </a:rPr>
              <a:t>gồm</a:t>
            </a:r>
            <a:r>
              <a:rPr lang="en-US" altLang="en-US" sz="2400" b="1" dirty="0">
                <a:latin typeface="Times New Roman" panose="02020603050405020304" pitchFamily="18" charset="0"/>
                <a:cs typeface="Times New Roman" panose="02020603050405020304" pitchFamily="18" charset="0"/>
              </a:rPr>
              <a:t> 11 </a:t>
            </a:r>
            <a:r>
              <a:rPr lang="en-US" altLang="en-US" sz="2400" b="1" dirty="0" err="1">
                <a:latin typeface="Times New Roman" panose="02020603050405020304" pitchFamily="18" charset="0"/>
                <a:cs typeface="Times New Roman" panose="02020603050405020304" pitchFamily="18" charset="0"/>
              </a:rPr>
              <a:t>truyện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ngắn</a:t>
            </a:r>
            <a:endParaRPr lang="en-US" altLang="en-US" sz="2400" b="1" dirty="0">
              <a:latin typeface="Times New Roman" panose="02020603050405020304" pitchFamily="18" charset="0"/>
              <a:cs typeface="Times New Roman" panose="02020603050405020304" pitchFamily="18" charset="0"/>
            </a:endParaRPr>
          </a:p>
          <a:p>
            <a:pPr fontAlgn="base">
              <a:spcBef>
                <a:spcPct val="50000"/>
              </a:spcBef>
              <a:spcAft>
                <a:spcPct val="0"/>
              </a:spcAft>
              <a:buFontTx/>
              <a:buChar char="-"/>
            </a:pPr>
            <a:r>
              <a:rPr lang="en-US" altLang="en-US" sz="2400" b="1" dirty="0" err="1">
                <a:latin typeface="Times New Roman" panose="02020603050405020304" pitchFamily="18" charset="0"/>
                <a:cs typeface="Times New Roman" panose="02020603050405020304" pitchFamily="18" charset="0"/>
              </a:rPr>
              <a:t>Đề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tài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Vẻ</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đẹp</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quá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khứ</a:t>
            </a:r>
            <a:r>
              <a:rPr lang="en-US" altLang="en-US" sz="2400" b="1" dirty="0">
                <a:latin typeface="Times New Roman" panose="02020603050405020304" pitchFamily="18" charset="0"/>
                <a:cs typeface="Times New Roman" panose="02020603050405020304" pitchFamily="18" charset="0"/>
              </a:rPr>
              <a:t> nay </a:t>
            </a:r>
            <a:r>
              <a:rPr lang="en-US" altLang="en-US" sz="2400" b="1" dirty="0" err="1">
                <a:latin typeface="Times New Roman" panose="02020603050405020304" pitchFamily="18" charset="0"/>
                <a:cs typeface="Times New Roman" panose="02020603050405020304" pitchFamily="18" charset="0"/>
              </a:rPr>
              <a:t>chỉ</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còn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vang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bóng</a:t>
            </a:r>
            <a:endParaRPr lang="en-US" altLang="en-US" sz="2400" b="1" dirty="0">
              <a:latin typeface="Times New Roman" panose="02020603050405020304" pitchFamily="18" charset="0"/>
              <a:cs typeface="Times New Roman" panose="02020603050405020304" pitchFamily="18" charset="0"/>
            </a:endParaRPr>
          </a:p>
        </p:txBody>
      </p:sp>
      <p:sp>
        <p:nvSpPr>
          <p:cNvPr id="13" name="Content Placeholder 13">
            <a:extLst>
              <a:ext uri="{FF2B5EF4-FFF2-40B4-BE49-F238E27FC236}">
                <a16:creationId xmlns:a16="http://schemas.microsoft.com/office/drawing/2014/main" xmlns="" id="{A7A71F17-0235-4D5D-93AE-DF9830FAAE19}"/>
              </a:ext>
            </a:extLst>
          </p:cNvPr>
          <p:cNvSpPr txBox="1">
            <a:spLocks/>
          </p:cNvSpPr>
          <p:nvPr/>
        </p:nvSpPr>
        <p:spPr>
          <a:xfrm>
            <a:off x="4318781" y="2427787"/>
            <a:ext cx="7746609" cy="29875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spcBef>
                <a:spcPct val="20000"/>
              </a:spcBef>
              <a:spcAft>
                <a:spcPct val="0"/>
              </a:spcAft>
              <a:buFontTx/>
              <a:buChar char="-"/>
            </a:pPr>
            <a:r>
              <a:rPr lang="en-US" altLang="en-US" sz="2400" b="1" dirty="0" err="1">
                <a:latin typeface="Times New Roman" panose="02020603050405020304" pitchFamily="18" charset="0"/>
                <a:cs typeface="Times New Roman" panose="02020603050405020304" pitchFamily="18" charset="0"/>
              </a:rPr>
              <a:t>Nhân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chính</a:t>
            </a:r>
            <a:r>
              <a:rPr lang="en-US" altLang="en-US" sz="2400" b="1" dirty="0">
                <a:latin typeface="Times New Roman" panose="02020603050405020304" pitchFamily="18" charset="0"/>
                <a:cs typeface="Times New Roman" panose="02020603050405020304" pitchFamily="18" charset="0"/>
              </a:rPr>
              <a:t>: </a:t>
            </a:r>
          </a:p>
          <a:p>
            <a:pPr marL="0" indent="0" fontAlgn="base">
              <a:lnSpc>
                <a:spcPct val="150000"/>
              </a:lnSpc>
              <a:spcBef>
                <a:spcPct val="20000"/>
              </a:spcBef>
              <a:spcAft>
                <a:spcPct val="0"/>
              </a:spcAft>
              <a:buNone/>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Những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tài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tài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bất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đắc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a:t>
            </a:r>
            <a:endParaRPr lang="en-US" altLang="en-US" sz="2400" b="1" dirty="0">
              <a:latin typeface="Times New Roman" panose="02020603050405020304" pitchFamily="18" charset="0"/>
              <a:cs typeface="Times New Roman" panose="02020603050405020304" pitchFamily="18" charset="0"/>
            </a:endParaRPr>
          </a:p>
          <a:p>
            <a:pPr marL="0" indent="0" fontAlgn="base">
              <a:lnSpc>
                <a:spcPct val="150000"/>
              </a:lnSpc>
              <a:spcBef>
                <a:spcPct val="20000"/>
              </a:spcBef>
              <a:spcAft>
                <a:spcPct val="0"/>
              </a:spcAft>
              <a:buNone/>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Cố</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giữ</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thiên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lương</a:t>
            </a:r>
            <a:r>
              <a:rPr lang="en-US" altLang="en-US" sz="2400" b="1" i="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i="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sự</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sạch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tâm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hồn</a:t>
            </a:r>
            <a:r>
              <a:rPr lang="en-US" altLang="en-US" sz="2400" b="1" i="1" dirty="0">
                <a:latin typeface="Times New Roman" panose="02020603050405020304" pitchFamily="18" charset="0"/>
                <a:cs typeface="Times New Roman" panose="02020603050405020304" pitchFamily="18" charset="0"/>
              </a:rPr>
              <a:t>” </a:t>
            </a:r>
          </a:p>
          <a:p>
            <a:pPr marL="0" indent="0" fontAlgn="base">
              <a:lnSpc>
                <a:spcPct val="150000"/>
              </a:lnSpc>
              <a:spcBef>
                <a:spcPct val="20000"/>
              </a:spcBef>
              <a:spcAft>
                <a:spcPct val="0"/>
              </a:spcAft>
              <a:buNone/>
            </a:pPr>
            <a:r>
              <a:rPr lang="en-US" sz="2400" b="1" dirty="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Phô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diễn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đẹp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cao</a:t>
            </a:r>
            <a:r>
              <a:rPr lang="en-US" sz="2400" b="1" dirty="0">
                <a:latin typeface="Times New Roman" panose="02020603050405020304" pitchFamily="18" charset="0"/>
                <a:cs typeface="Times New Roman" panose="02020603050405020304" pitchFamily="18" charset="0"/>
              </a:rPr>
              <a:t> </a:t>
            </a:r>
          </a:p>
          <a:p>
            <a:pPr fontAlgn="base">
              <a:lnSpc>
                <a:spcPct val="150000"/>
              </a:lnSpc>
              <a:spcBef>
                <a:spcPct val="20000"/>
              </a:spcBef>
              <a:spcAft>
                <a:spcPct val="0"/>
              </a:spcAft>
              <a:buFontTx/>
              <a:buChar char="-"/>
            </a:pPr>
            <a:endParaRPr lang="en-US" altLang="en-US" sz="2400" b="1" i="1" dirty="0">
              <a:solidFill>
                <a:srgbClr val="FFFFFF"/>
              </a:solidFill>
              <a:latin typeface="Times New Roman" panose="02020603050405020304" pitchFamily="18" charset="0"/>
              <a:cs typeface="Times New Roman" panose="02020603050405020304" pitchFamily="18" charset="0"/>
            </a:endParaRPr>
          </a:p>
        </p:txBody>
      </p:sp>
      <p:pic>
        <p:nvPicPr>
          <p:cNvPr id="15" name="Chỗ dành sẵn cho Nội dung 3" descr="Ảnh có chứa xanh lục, ảnh, ký hiệu, thực phẩm&#10;&#10;Mô tả được tạo tự động">
            <a:extLst>
              <a:ext uri="{FF2B5EF4-FFF2-40B4-BE49-F238E27FC236}">
                <a16:creationId xmlns:a16="http://schemas.microsoft.com/office/drawing/2014/main" xmlns="" id="{16A1FE63-6DA0-4C46-A1E9-3C6AB69B9C6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8201" y="10"/>
            <a:ext cx="3480580" cy="4487584"/>
          </a:xfrm>
          <a:prstGeom prst="rect">
            <a:avLst/>
          </a:prstGeom>
        </p:spPr>
      </p:pic>
      <p:sp>
        <p:nvSpPr>
          <p:cNvPr id="18" name="Tiêu đề 1">
            <a:extLst>
              <a:ext uri="{FF2B5EF4-FFF2-40B4-BE49-F238E27FC236}">
                <a16:creationId xmlns:a16="http://schemas.microsoft.com/office/drawing/2014/main" xmlns="" id="{A2BEBDD1-C1C2-4EE7-B5AC-092747178C11}"/>
              </a:ext>
            </a:extLst>
          </p:cNvPr>
          <p:cNvSpPr txBox="1">
            <a:spLocks/>
          </p:cNvSpPr>
          <p:nvPr/>
        </p:nvSpPr>
        <p:spPr>
          <a:xfrm>
            <a:off x="259703" y="4030462"/>
            <a:ext cx="4185685" cy="2044323"/>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đạt</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gần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tới</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toàn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thiện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toàn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mỹ</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
            </a:r>
            <a:br>
              <a:rPr lang="en-US" sz="2400" b="1" dirty="0">
                <a:latin typeface="Times New Roman" panose="02020603050405020304" pitchFamily="18" charset="0"/>
                <a:ea typeface="Calibri" panose="020F0502020204030204" pitchFamily="34" charset="0"/>
                <a:cs typeface="Times New Roman" panose="02020603050405020304" pitchFamily="18" charset="0"/>
              </a:rPr>
            </a:br>
            <a:r>
              <a:rPr lang="en-US" sz="2400" b="1" dirty="0">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Vũ</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Ngọc</a:t>
            </a:r>
            <a:r>
              <a:rPr lang="en-US" sz="2400" b="1" dirty="0">
                <a:latin typeface="Times New Roman" panose="02020603050405020304" pitchFamily="18" charset="0"/>
                <a:ea typeface="Calibri" panose="020F0502020204030204" pitchFamily="34" charset="0"/>
                <a:cs typeface="Times New Roman" panose="02020603050405020304" pitchFamily="18" charset="0"/>
              </a:rPr>
              <a:t> Phan)</a:t>
            </a:r>
            <a:br>
              <a:rPr lang="en-US" sz="2400" b="1" dirty="0">
                <a:latin typeface="Times New Roman" panose="02020603050405020304" pitchFamily="18" charset="0"/>
                <a:ea typeface="Calibri" panose="020F0502020204030204" pitchFamily="34"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98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xmlns="" id="{1E52D6E3-07A2-4AB2-9BE3-BB41E533C71C}"/>
              </a:ext>
            </a:extLst>
          </p:cNvPr>
          <p:cNvSpPr>
            <a:spLocks noGrp="1"/>
          </p:cNvSpPr>
          <p:nvPr>
            <p:ph idx="1"/>
          </p:nvPr>
        </p:nvSpPr>
        <p:spPr>
          <a:xfrm>
            <a:off x="3047999" y="182593"/>
            <a:ext cx="8897075" cy="2821170"/>
          </a:xfrm>
        </p:spPr>
        <p:txBody>
          <a:bodyPr anchor="b">
            <a:normAutofit/>
          </a:bodyPr>
          <a:lstStyle/>
          <a:p>
            <a:pPr marL="0" indent="0" algn="just">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-Ban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đầu</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p>
          <a:p>
            <a:pPr marL="0" indent="0" algn="just">
              <a:buNone/>
            </a:pPr>
            <a:r>
              <a:rPr lang="en-US" sz="2400" b="1" dirty="0">
                <a:latin typeface="Times New Roman" panose="02020603050405020304" pitchFamily="18" charset="0"/>
                <a:cs typeface="Times New Roman" panose="02020603050405020304" pitchFamily="18" charset="0"/>
              </a:rPr>
              <a:t>+ in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chí</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Tao </a:t>
            </a:r>
            <a:r>
              <a:rPr lang="en-US" sz="2400" b="1" i="1" dirty="0" err="1">
                <a:latin typeface="Times New Roman" panose="02020603050405020304" pitchFamily="18" charset="0"/>
                <a:cs typeface="Times New Roman" panose="02020603050405020304" pitchFamily="18" charset="0"/>
              </a:rPr>
              <a:t>đàn</a:t>
            </a:r>
            <a:r>
              <a:rPr lang="en-US" sz="2400" b="1" i="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(1939)</a:t>
            </a:r>
          </a:p>
          <a:p>
            <a:pPr marL="0" indent="0" algn="just">
              <a:buNone/>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tên</a:t>
            </a:r>
            <a:r>
              <a:rPr lang="en-US" sz="2400" b="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Dòng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chữ</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cuối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còn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vi-VN"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tiếc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nuối</a:t>
            </a:r>
            <a:endParaRPr lang="en-US" sz="2400" b="1" dirty="0">
              <a:latin typeface="Times New Roman" panose="02020603050405020304" pitchFamily="18" charset="0"/>
              <a:cs typeface="Times New Roman" panose="02020603050405020304" pitchFamily="18" charset="0"/>
            </a:endParaRPr>
          </a:p>
        </p:txBody>
      </p:sp>
      <p:pic>
        <p:nvPicPr>
          <p:cNvPr id="6" name="Picture 2" descr="D:\ISS\mon hoc\Văn\Lop 12\V_12_VHVN_09_CoLan_ChuNguoiTuTu_Phan 1.pptx\links\BIA SACH.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141" y="929955"/>
            <a:ext cx="3484470" cy="3312644"/>
          </a:xfrm>
          <a:prstGeom prst="rect">
            <a:avLst/>
          </a:prstGeom>
          <a:noFill/>
          <a:extLst>
            <a:ext uri="{909E8E84-426E-40DD-AFC4-6F175D3DCCD1}">
              <a14:hiddenFill xmlns:a14="http://schemas.microsoft.com/office/drawing/2010/main">
                <a:solidFill>
                  <a:srgbClr val="FFFFFF"/>
                </a:solidFill>
              </a14:hiddenFill>
            </a:ext>
          </a:extLst>
        </p:spPr>
      </p:pic>
      <p:sp>
        <p:nvSpPr>
          <p:cNvPr id="8" name="Tiêu đề 1">
            <a:extLst>
              <a:ext uri="{FF2B5EF4-FFF2-40B4-BE49-F238E27FC236}">
                <a16:creationId xmlns:a16="http://schemas.microsoft.com/office/drawing/2014/main" xmlns="" id="{8AE078D2-6BBE-451D-91B8-70CF2E91DDFC}"/>
              </a:ext>
            </a:extLst>
          </p:cNvPr>
          <p:cNvSpPr txBox="1">
            <a:spLocks/>
          </p:cNvSpPr>
          <p:nvPr/>
        </p:nvSpPr>
        <p:spPr>
          <a:xfrm>
            <a:off x="3047999" y="-514817"/>
            <a:ext cx="7633452" cy="21207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nSpc>
                <a:spcPct val="150000"/>
              </a:lnSpc>
            </a:pPr>
            <a:r>
              <a:rPr lang="en-BZ" sz="2400" b="1" dirty="0">
                <a:solidFill>
                  <a:srgbClr val="FF0000"/>
                </a:solidFill>
                <a:latin typeface="Times New Roman" panose="02020603050405020304" pitchFamily="18" charset="0"/>
                <a:cs typeface="Times New Roman" panose="02020603050405020304" pitchFamily="18" charset="0"/>
              </a:rPr>
              <a:t>2. </a:t>
            </a:r>
            <a:r>
              <a:rPr lang="en-BZ" sz="2400" b="1" dirty="0" err="1">
                <a:solidFill>
                  <a:srgbClr val="FF0000"/>
                </a:solidFill>
                <a:latin typeface="Times New Roman" panose="02020603050405020304" pitchFamily="18" charset="0"/>
                <a:cs typeface="Times New Roman" panose="02020603050405020304" pitchFamily="18" charset="0"/>
              </a:rPr>
              <a:t>Tác</a:t>
            </a:r>
            <a:r>
              <a:rPr lang="en-BZ" sz="2400" b="1" dirty="0">
                <a:solidFill>
                  <a:srgbClr val="FF0000"/>
                </a:solidFill>
                <a:latin typeface="Times New Roman" panose="02020603050405020304" pitchFamily="18" charset="0"/>
                <a:cs typeface="Times New Roman" panose="02020603050405020304" pitchFamily="18" charset="0"/>
              </a:rPr>
              <a:t> </a:t>
            </a:r>
            <a:r>
              <a:rPr lang="en-BZ" sz="2400" b="1" dirty="0" err="1">
                <a:solidFill>
                  <a:srgbClr val="FF0000"/>
                </a:solidFill>
                <a:latin typeface="Times New Roman" panose="02020603050405020304" pitchFamily="18" charset="0"/>
                <a:cs typeface="Times New Roman" panose="02020603050405020304" pitchFamily="18" charset="0"/>
              </a:rPr>
              <a:t>phẩm</a:t>
            </a:r>
            <a:r>
              <a:rPr lang="en-BZ" sz="2400" b="1" dirty="0">
                <a:solidFill>
                  <a:srgbClr val="FF0000"/>
                </a:solidFill>
                <a:latin typeface="Times New Roman" panose="02020603050405020304" pitchFamily="18" charset="0"/>
                <a:cs typeface="Times New Roman" panose="02020603050405020304" pitchFamily="18" charset="0"/>
              </a:rPr>
              <a:t> :</a:t>
            </a:r>
            <a:r>
              <a:rPr lang="en-BZ" sz="2400" b="1" dirty="0">
                <a:latin typeface="Times New Roman" panose="02020603050405020304" pitchFamily="18" charset="0"/>
                <a:cs typeface="Times New Roman" panose="02020603050405020304" pitchFamily="18" charset="0"/>
              </a:rPr>
              <a:t/>
            </a:r>
            <a:br>
              <a:rPr lang="en-BZ" sz="2400" b="1" dirty="0">
                <a:latin typeface="Times New Roman" panose="02020603050405020304" pitchFamily="18" charset="0"/>
                <a:cs typeface="Times New Roman" panose="02020603050405020304" pitchFamily="18" charset="0"/>
              </a:rPr>
            </a:br>
            <a:r>
              <a:rPr lang="en-BZ" sz="2400" b="1" dirty="0">
                <a:solidFill>
                  <a:srgbClr val="FF0000"/>
                </a:solidFill>
                <a:latin typeface="Times New Roman" panose="02020603050405020304" pitchFamily="18" charset="0"/>
                <a:cs typeface="Times New Roman" panose="02020603050405020304" pitchFamily="18" charset="0"/>
              </a:rPr>
              <a:t>2.2 “</a:t>
            </a:r>
            <a:r>
              <a:rPr lang="en-BZ" sz="2400" b="1" dirty="0" err="1">
                <a:solidFill>
                  <a:srgbClr val="FF0000"/>
                </a:solidFill>
                <a:latin typeface="Times New Roman" panose="02020603050405020304" pitchFamily="18" charset="0"/>
                <a:cs typeface="Times New Roman" panose="02020603050405020304" pitchFamily="18" charset="0"/>
              </a:rPr>
              <a:t>Chữ</a:t>
            </a:r>
            <a:r>
              <a:rPr lang="en-BZ" sz="2400" b="1" dirty="0">
                <a:solidFill>
                  <a:srgbClr val="FF0000"/>
                </a:solidFill>
                <a:latin typeface="Times New Roman" panose="02020603050405020304" pitchFamily="18" charset="0"/>
                <a:cs typeface="Times New Roman" panose="02020603050405020304" pitchFamily="18" charset="0"/>
              </a:rPr>
              <a:t> </a:t>
            </a:r>
            <a:r>
              <a:rPr lang="en-BZ" sz="2400" b="1" dirty="0" err="1">
                <a:solidFill>
                  <a:srgbClr val="FF0000"/>
                </a:solidFill>
                <a:latin typeface="Times New Roman" panose="02020603050405020304" pitchFamily="18" charset="0"/>
                <a:cs typeface="Times New Roman" panose="02020603050405020304" pitchFamily="18" charset="0"/>
              </a:rPr>
              <a:t>người</a:t>
            </a:r>
            <a:r>
              <a:rPr lang="en-BZ" sz="2400" b="1" dirty="0">
                <a:solidFill>
                  <a:srgbClr val="FF0000"/>
                </a:solidFill>
                <a:latin typeface="Times New Roman" panose="02020603050405020304" pitchFamily="18" charset="0"/>
                <a:cs typeface="Times New Roman" panose="02020603050405020304" pitchFamily="18" charset="0"/>
              </a:rPr>
              <a:t> </a:t>
            </a:r>
            <a:r>
              <a:rPr lang="en-BZ" sz="2400" b="1" dirty="0" err="1">
                <a:solidFill>
                  <a:srgbClr val="FF0000"/>
                </a:solidFill>
                <a:latin typeface="Times New Roman" panose="02020603050405020304" pitchFamily="18" charset="0"/>
                <a:cs typeface="Times New Roman" panose="02020603050405020304" pitchFamily="18" charset="0"/>
              </a:rPr>
              <a:t>tử</a:t>
            </a:r>
            <a:r>
              <a:rPr lang="en-BZ" sz="2400" b="1" dirty="0">
                <a:solidFill>
                  <a:srgbClr val="FF0000"/>
                </a:solidFill>
                <a:latin typeface="Times New Roman" panose="02020603050405020304" pitchFamily="18" charset="0"/>
                <a:cs typeface="Times New Roman" panose="02020603050405020304" pitchFamily="18" charset="0"/>
              </a:rPr>
              <a:t> </a:t>
            </a:r>
            <a:r>
              <a:rPr lang="en-BZ" sz="2400" b="1" dirty="0" err="1">
                <a:solidFill>
                  <a:srgbClr val="FF0000"/>
                </a:solidFill>
                <a:latin typeface="Times New Roman" panose="02020603050405020304" pitchFamily="18" charset="0"/>
                <a:cs typeface="Times New Roman" panose="02020603050405020304" pitchFamily="18" charset="0"/>
              </a:rPr>
              <a:t>tù</a:t>
            </a:r>
            <a:r>
              <a:rPr lang="en-BZ" sz="2400" b="1" dirty="0">
                <a:solidFill>
                  <a:srgbClr val="FF0000"/>
                </a:solidFill>
                <a:latin typeface="Times New Roman" panose="02020603050405020304" pitchFamily="18" charset="0"/>
                <a:cs typeface="Times New Roman" panose="02020603050405020304" pitchFamily="18" charset="0"/>
              </a:rPr>
              <a:t>”</a:t>
            </a:r>
          </a:p>
        </p:txBody>
      </p:sp>
      <p:sp>
        <p:nvSpPr>
          <p:cNvPr id="9" name="Chỗ dành sẵn cho Nội dung 2">
            <a:extLst>
              <a:ext uri="{FF2B5EF4-FFF2-40B4-BE49-F238E27FC236}">
                <a16:creationId xmlns:a16="http://schemas.microsoft.com/office/drawing/2014/main" xmlns="" id="{1E52D6E3-07A2-4AB2-9BE3-BB41E533C71C}"/>
              </a:ext>
            </a:extLst>
          </p:cNvPr>
          <p:cNvSpPr txBox="1">
            <a:spLocks/>
          </p:cNvSpPr>
          <p:nvPr/>
        </p:nvSpPr>
        <p:spPr>
          <a:xfrm>
            <a:off x="3047999" y="3148566"/>
            <a:ext cx="9201382" cy="2009795"/>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Char char="-"/>
            </a:pPr>
            <a:r>
              <a:rPr lang="en-US" sz="24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sau</a:t>
            </a:r>
            <a:r>
              <a:rPr lang="en-US" sz="2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p>
          <a:p>
            <a:pPr marL="0" indent="0" algn="just">
              <a:buNone/>
            </a:pPr>
            <a:r>
              <a:rPr lang="en-US" sz="2400" b="1" dirty="0">
                <a:latin typeface="Times New Roman" panose="02020603050405020304" pitchFamily="18" charset="0"/>
                <a:ea typeface="Calibri" panose="020F0502020204030204" pitchFamily="34" charset="0"/>
                <a:cs typeface="Times New Roman" panose="02020603050405020304" pitchFamily="18" charset="0"/>
              </a:rPr>
              <a:t>+ in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tâp</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Vang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bóng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p>
          <a:p>
            <a:pPr marL="0" indent="0" algn="just">
              <a:buNone/>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tên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Chữ</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tử</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tù</a:t>
            </a:r>
            <a:r>
              <a:rPr lang="en-US" sz="2400" b="1" i="1" dirty="0">
                <a:latin typeface="Times New Roman" panose="02020603050405020304" pitchFamily="18" charset="0"/>
                <a:ea typeface="Calibri" panose="020F0502020204030204" pitchFamily="34" charset="0"/>
                <a:cs typeface="Times New Roman" panose="02020603050405020304" pitchFamily="18" charset="0"/>
              </a:rPr>
              <a:t>:</a:t>
            </a:r>
            <a:r>
              <a:rPr lang="vi-VN"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còn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mãi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sĩ</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chân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1" name="Chỗ dành sẵn cho Nội dung 2">
            <a:extLst>
              <a:ext uri="{FF2B5EF4-FFF2-40B4-BE49-F238E27FC236}">
                <a16:creationId xmlns:a16="http://schemas.microsoft.com/office/drawing/2014/main" xmlns="" id="{7BCD5B7B-A176-496A-9D36-4B00BBC565CC}"/>
              </a:ext>
            </a:extLst>
          </p:cNvPr>
          <p:cNvSpPr txBox="1">
            <a:spLocks/>
          </p:cNvSpPr>
          <p:nvPr/>
        </p:nvSpPr>
        <p:spPr>
          <a:xfrm>
            <a:off x="204187" y="4984388"/>
            <a:ext cx="12097228" cy="213474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Char char="-"/>
            </a:pPr>
            <a:r>
              <a:rPr lang="en-US" sz="24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đề</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Gợi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thú</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chơi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tao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nhã</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xưa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thú</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chơi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chữ</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thư</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p>
          <a:p>
            <a:pPr marL="0" indent="0" algn="just">
              <a:buFont typeface="Arial" panose="020B0604020202020204" pitchFamily="34" charset="0"/>
              <a:buNone/>
            </a:pP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18368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418555"/>
          </a:xfrm>
          <a:prstGeom prst="rect">
            <a:avLst/>
          </a:prstGeom>
          <a:solidFill>
            <a:srgbClr val="E4C9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72707" name="Group 5"/>
          <p:cNvGrpSpPr>
            <a:grpSpLocks/>
          </p:cNvGrpSpPr>
          <p:nvPr/>
        </p:nvGrpSpPr>
        <p:grpSpPr bwMode="auto">
          <a:xfrm>
            <a:off x="2117725" y="1701801"/>
            <a:ext cx="4216400" cy="4049713"/>
            <a:chOff x="241300" y="1528763"/>
            <a:chExt cx="4215581" cy="4049077"/>
          </a:xfrm>
        </p:grpSpPr>
        <p:sp>
          <p:nvSpPr>
            <p:cNvPr id="4" name="Oval 3"/>
            <p:cNvSpPr/>
            <p:nvPr/>
          </p:nvSpPr>
          <p:spPr>
            <a:xfrm>
              <a:off x="241300" y="1528763"/>
              <a:ext cx="4215581" cy="404907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7276" y="1742122"/>
              <a:ext cx="3648075" cy="3648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72708" name="Group 1"/>
          <p:cNvGrpSpPr>
            <a:grpSpLocks/>
          </p:cNvGrpSpPr>
          <p:nvPr/>
        </p:nvGrpSpPr>
        <p:grpSpPr bwMode="auto">
          <a:xfrm>
            <a:off x="5984875" y="755650"/>
            <a:ext cx="4567238" cy="1123950"/>
            <a:chOff x="4283937" y="795338"/>
            <a:chExt cx="4566376" cy="1123950"/>
          </a:xfrm>
        </p:grpSpPr>
        <p:sp>
          <p:nvSpPr>
            <p:cNvPr id="7" name="Rectangle 6"/>
            <p:cNvSpPr/>
            <p:nvPr/>
          </p:nvSpPr>
          <p:spPr>
            <a:xfrm>
              <a:off x="4283937" y="795338"/>
              <a:ext cx="4455272" cy="1123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2710" name="TextBox 5"/>
            <p:cNvSpPr txBox="1">
              <a:spLocks noChangeArrowheads="1"/>
            </p:cNvSpPr>
            <p:nvPr/>
          </p:nvSpPr>
          <p:spPr bwMode="auto">
            <a:xfrm>
              <a:off x="4395788" y="973138"/>
              <a:ext cx="44545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400">
                  <a:solidFill>
                    <a:srgbClr val="FFFFFF"/>
                  </a:solidFill>
                  <a:latin typeface="#9Slide03 NguyenHa 01" charset="0"/>
                </a:rPr>
                <a:t>NHẬP VAI </a:t>
              </a:r>
            </a:p>
          </p:txBody>
        </p:sp>
      </p:grpSp>
    </p:spTree>
    <p:extLst>
      <p:ext uri="{BB962C8B-B14F-4D97-AF65-F5344CB8AC3E}">
        <p14:creationId xmlns:p14="http://schemas.microsoft.com/office/powerpoint/2010/main" val="2636033918"/>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iải mã giấc mơ thấy ngọn đuốc &amp; ngủ nằm mơ thấy cầm ngọn đuốc - Tâm Linh Số">
            <a:extLst>
              <a:ext uri="{FF2B5EF4-FFF2-40B4-BE49-F238E27FC236}">
                <a16:creationId xmlns:a16="http://schemas.microsoft.com/office/drawing/2014/main" xmlns="" id="{BB1280BD-6B9B-4A08-A37F-97F79D0D3837}"/>
              </a:ext>
            </a:extLst>
          </p:cNvPr>
          <p:cNvPicPr>
            <a:picLocks noChangeAspect="1" noChangeArrowheads="1"/>
          </p:cNvPicPr>
          <p:nvPr/>
        </p:nvPicPr>
        <p:blipFill rotWithShape="1">
          <a:blip r:embed="rId4" cstate="email">
            <a:alphaModFix/>
            <a:extLst>
              <a:ext uri="{28A0092B-C50C-407E-A947-70E740481C1C}">
                <a14:useLocalDpi xmlns:a14="http://schemas.microsoft.com/office/drawing/2010/main"/>
              </a:ext>
            </a:extLst>
          </a:blip>
          <a:srcRect r="-2"/>
          <a:stretch/>
        </p:blipFill>
        <p:spPr bwMode="auto">
          <a:xfrm>
            <a:off x="-528030" y="-534076"/>
            <a:ext cx="12865395" cy="7392076"/>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3" name="Picture 2" descr="Mạng Nhện Halloween - Miễn Phí vector hình ảnh trên Pixabay">
            <a:extLst>
              <a:ext uri="{FF2B5EF4-FFF2-40B4-BE49-F238E27FC236}">
                <a16:creationId xmlns:a16="http://schemas.microsoft.com/office/drawing/2014/main" xmlns="" id="{AD9B21B4-3E7F-4C21-8FA1-571C8A5AF446}"/>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1"/>
          <a:stretch/>
        </p:blipFill>
        <p:spPr bwMode="auto">
          <a:xfrm>
            <a:off x="5904667" y="-361597"/>
            <a:ext cx="7100903"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4" name="Picture 2" descr="reviewĐM] XIỀNG XÍCH YÊU THƯƠNG – TRỌNG SINH CHI TÙ SỦNG – NGỤY A ƯƠNG –  THỎ – Nhà của AnTư">
            <a:extLst>
              <a:ext uri="{FF2B5EF4-FFF2-40B4-BE49-F238E27FC236}">
                <a16:creationId xmlns:a16="http://schemas.microsoft.com/office/drawing/2014/main" xmlns="" id="{41792FD0-C6C0-42B3-9A98-EC64FB606199}"/>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2" b="-2"/>
          <a:stretch/>
        </p:blipFill>
        <p:spPr bwMode="auto">
          <a:xfrm>
            <a:off x="8088922" y="3853788"/>
            <a:ext cx="3645062" cy="2573646"/>
          </a:xfrm>
          <a:prstGeom prst="rect">
            <a:avLst/>
          </a:prstGeom>
          <a:noFill/>
          <a:extLst>
            <a:ext uri="{909E8E84-426E-40DD-AFC4-6F175D3DCCD1}">
              <a14:hiddenFill xmlns:a14="http://schemas.microsoft.com/office/drawing/2010/main">
                <a:solidFill>
                  <a:srgbClr val="FFFFFF"/>
                </a:solidFill>
              </a14:hiddenFill>
            </a:ext>
          </a:extLst>
        </p:spPr>
      </p:pic>
      <p:pic>
        <p:nvPicPr>
          <p:cNvPr id="5" name="Nhac thien 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53686" y="6097786"/>
            <a:ext cx="609600" cy="609600"/>
          </a:xfrm>
          <a:prstGeom prst="rect">
            <a:avLst/>
          </a:prstGeom>
        </p:spPr>
      </p:pic>
    </p:spTree>
    <p:extLst>
      <p:ext uri="{BB962C8B-B14F-4D97-AF65-F5344CB8AC3E}">
        <p14:creationId xmlns:p14="http://schemas.microsoft.com/office/powerpoint/2010/main" val="382848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2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46AD42A-8DF6-47A0-9787-F3408FB845F9}"/>
              </a:ext>
            </a:extLst>
          </p:cNvPr>
          <p:cNvSpPr>
            <a:spLocks noGrp="1"/>
          </p:cNvSpPr>
          <p:nvPr>
            <p:ph type="title"/>
          </p:nvPr>
        </p:nvSpPr>
        <p:spPr>
          <a:xfrm>
            <a:off x="3929439" y="1639619"/>
            <a:ext cx="8416850" cy="1241074"/>
          </a:xfrm>
        </p:spPr>
        <p:txBody>
          <a:bodyPr anchor="ctr">
            <a:normAutofit/>
          </a:bodyPr>
          <a:lstStyle/>
          <a:p>
            <a:pPr algn="ctr"/>
            <a:r>
              <a:rPr lang="en-US" sz="2400" b="1" spc="300" dirty="0">
                <a:solidFill>
                  <a:srgbClr val="FF0000"/>
                </a:solidFill>
                <a:latin typeface="Times New Roman" panose="02020603050405020304" pitchFamily="18" charset="0"/>
                <a:cs typeface="Times New Roman" panose="02020603050405020304" pitchFamily="18" charset="0"/>
              </a:rPr>
              <a:t>*VÀI NÉT VỀ NGHỆ THUẬT THƯ PHÁP</a:t>
            </a:r>
            <a:endParaRPr lang="en-US" sz="2400" spc="300" dirty="0">
              <a:solidFill>
                <a:srgbClr val="FF0000"/>
              </a:solidFill>
              <a:latin typeface="Times New Roman" panose="02020603050405020304" pitchFamily="18" charset="0"/>
              <a:cs typeface="Times New Roman" panose="02020603050405020304" pitchFamily="18" charset="0"/>
            </a:endParaRPr>
          </a:p>
        </p:txBody>
      </p:sp>
      <p:pic>
        <p:nvPicPr>
          <p:cNvPr id="2052" name="Picture 4" descr="Nghệ thuật viết Thư Pháp: nét đẹp của chữ và tâm hồn người cầm bút">
            <a:extLst>
              <a:ext uri="{FF2B5EF4-FFF2-40B4-BE49-F238E27FC236}">
                <a16:creationId xmlns:a16="http://schemas.microsoft.com/office/drawing/2014/main" xmlns="" id="{2EB90EFE-68F3-420E-8AEF-A8D7ED45342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473527" y="44647"/>
            <a:ext cx="7526216" cy="189669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hỗ dành sẵn cho Nội dung 2">
            <a:extLst>
              <a:ext uri="{FF2B5EF4-FFF2-40B4-BE49-F238E27FC236}">
                <a16:creationId xmlns:a16="http://schemas.microsoft.com/office/drawing/2014/main" xmlns="" id="{AF5D2C59-2805-4BEE-BA11-E1F09F8312AC}"/>
              </a:ext>
            </a:extLst>
          </p:cNvPr>
          <p:cNvSpPr>
            <a:spLocks noGrp="1"/>
          </p:cNvSpPr>
          <p:nvPr>
            <p:ph idx="1"/>
          </p:nvPr>
        </p:nvSpPr>
        <p:spPr>
          <a:xfrm>
            <a:off x="4360029" y="2722425"/>
            <a:ext cx="7986260" cy="3968552"/>
          </a:xfrm>
        </p:spPr>
        <p:txBody>
          <a:bodyPr anchor="ctr">
            <a:noAutofit/>
          </a:bodyPr>
          <a:lstStyle/>
          <a:p>
            <a:pPr lvl="0"/>
            <a:r>
              <a:rPr lang="en-US" sz="2400" b="1" dirty="0" err="1">
                <a:latin typeface="Times New Roman" panose="02020603050405020304" pitchFamily="18" charset="0"/>
                <a:cs typeface="Times New Roman" panose="02020603050405020304" pitchFamily="18" charset="0"/>
              </a:rPr>
              <a:t>Thư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thuật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đẹp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bút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tàu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giấy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lụa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khắc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gỗ</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ngắm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thờ</a:t>
            </a:r>
            <a:r>
              <a:rPr lang="en-US" sz="2400" b="1" dirty="0">
                <a:latin typeface="Times New Roman" panose="02020603050405020304" pitchFamily="18" charset="0"/>
                <a:cs typeface="Times New Roman" panose="02020603050405020304" pitchFamily="18" charset="0"/>
              </a:rPr>
              <a:t>…</a:t>
            </a:r>
          </a:p>
          <a:p>
            <a:pPr lvl="0"/>
            <a:r>
              <a:rPr lang="en-US" sz="2400" b="1" dirty="0" err="1">
                <a:latin typeface="Times New Roman" panose="02020603050405020304" pitchFamily="18" charset="0"/>
                <a:cs typeface="Times New Roman" panose="02020603050405020304" pitchFamily="18" charset="0"/>
              </a:rPr>
              <a:t>Nét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hồn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lĩnh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vọng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endParaRPr lang="en-US" sz="2400" b="1" dirty="0">
              <a:latin typeface="Times New Roman" panose="02020603050405020304" pitchFamily="18" charset="0"/>
              <a:cs typeface="Times New Roman" panose="02020603050405020304" pitchFamily="18" charset="0"/>
            </a:endParaRPr>
          </a:p>
          <a:p>
            <a:pPr lvl="0"/>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sĩ</a:t>
            </a:r>
            <a:endParaRPr lang="en-US" sz="2400" b="1" dirty="0">
              <a:latin typeface="Times New Roman" panose="02020603050405020304" pitchFamily="18" charset="0"/>
              <a:cs typeface="Times New Roman" panose="02020603050405020304" pitchFamily="18" charset="0"/>
            </a:endParaRPr>
          </a:p>
          <a:p>
            <a:pPr marL="0" indent="0">
              <a:buNone/>
            </a:pPr>
            <a:endParaRPr lang="en-US" sz="2400" b="1" dirty="0">
              <a:latin typeface="Times New Roman" panose="02020603050405020304" pitchFamily="18" charset="0"/>
              <a:cs typeface="Times New Roman" panose="02020603050405020304" pitchFamily="18" charset="0"/>
            </a:endParaRPr>
          </a:p>
        </p:txBody>
      </p:sp>
      <p:sp>
        <p:nvSpPr>
          <p:cNvPr id="4" name="AutoShape 2" descr="Nghệ thuật viết Thư Pháp: nét đẹp của chữ và tâm hồn người cầm bút">
            <a:extLst>
              <a:ext uri="{FF2B5EF4-FFF2-40B4-BE49-F238E27FC236}">
                <a16:creationId xmlns:a16="http://schemas.microsoft.com/office/drawing/2014/main" xmlns="" id="{2F0ECE02-BFE5-4AEA-820D-BFF7503216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14" descr="Loc">
            <a:extLst>
              <a:ext uri="{FF2B5EF4-FFF2-40B4-BE49-F238E27FC236}">
                <a16:creationId xmlns:a16="http://schemas.microsoft.com/office/drawing/2014/main" xmlns="" id="{FCD00589-A916-4D6D-AE23-AA74A4E53A11}"/>
              </a:ext>
            </a:extLst>
          </p:cNvPr>
          <p:cNvPicPr>
            <a:picLocks noChangeAspect="1" noChangeArrowheads="1"/>
          </p:cNvPicPr>
          <p:nvPr/>
        </p:nvPicPr>
        <p:blipFill rotWithShape="1">
          <a:blip r:embed="rId3" cstate="email">
            <a:alphaModFix/>
            <a:extLst>
              <a:ext uri="{28A0092B-C50C-407E-A947-70E740481C1C}">
                <a14:useLocalDpi xmlns:a14="http://schemas.microsoft.com/office/drawing/2010/main"/>
              </a:ext>
            </a:extLst>
          </a:blip>
          <a:srcRect/>
          <a:stretch/>
        </p:blipFill>
        <p:spPr bwMode="auto">
          <a:xfrm>
            <a:off x="-13672" y="44647"/>
            <a:ext cx="3943111" cy="2332794"/>
          </a:xfrm>
          <a:custGeom>
            <a:avLst/>
            <a:gdLst>
              <a:gd name="connsiteX0" fmla="*/ 73119 w 3943111"/>
              <a:gd name="connsiteY0" fmla="*/ 0 h 3318096"/>
              <a:gd name="connsiteX1" fmla="*/ 3572026 w 3943111"/>
              <a:gd name="connsiteY1" fmla="*/ 0 h 3318096"/>
              <a:gd name="connsiteX2" fmla="*/ 3580957 w 3943111"/>
              <a:gd name="connsiteY2" fmla="*/ 11944 h 3318096"/>
              <a:gd name="connsiteX3" fmla="*/ 3943111 w 3943111"/>
              <a:gd name="connsiteY3" fmla="*/ 1197557 h 3318096"/>
              <a:gd name="connsiteX4" fmla="*/ 1822572 w 3943111"/>
              <a:gd name="connsiteY4" fmla="*/ 3318096 h 3318096"/>
              <a:gd name="connsiteX5" fmla="*/ 64188 w 3943111"/>
              <a:gd name="connsiteY5" fmla="*/ 2383171 h 3318096"/>
              <a:gd name="connsiteX6" fmla="*/ 0 w 3943111"/>
              <a:gd name="connsiteY6" fmla="*/ 2277515 h 3318096"/>
              <a:gd name="connsiteX7" fmla="*/ 0 w 3943111"/>
              <a:gd name="connsiteY7" fmla="*/ 117600 h 3318096"/>
              <a:gd name="connsiteX8" fmla="*/ 64188 w 3943111"/>
              <a:gd name="connsiteY8" fmla="*/ 11944 h 331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Dao">
            <a:extLst>
              <a:ext uri="{FF2B5EF4-FFF2-40B4-BE49-F238E27FC236}">
                <a16:creationId xmlns:a16="http://schemas.microsoft.com/office/drawing/2014/main" xmlns="" id="{2E929D5C-6021-452F-B656-C00E69B42161}"/>
              </a:ext>
            </a:extLst>
          </p:cNvPr>
          <p:cNvPicPr>
            <a:picLocks noChangeAspect="1" noChangeArrowheads="1"/>
          </p:cNvPicPr>
          <p:nvPr/>
        </p:nvPicPr>
        <p:blipFill rotWithShape="1">
          <a:blip r:embed="rId4" cstate="email">
            <a:alphaModFix/>
            <a:extLst>
              <a:ext uri="{28A0092B-C50C-407E-A947-70E740481C1C}">
                <a14:useLocalDpi xmlns:a14="http://schemas.microsoft.com/office/drawing/2010/main"/>
              </a:ext>
            </a:extLst>
          </a:blip>
          <a:srcRect/>
          <a:stretch/>
        </p:blipFill>
        <p:spPr bwMode="auto">
          <a:xfrm>
            <a:off x="-13672" y="4220308"/>
            <a:ext cx="3083422" cy="2465335"/>
          </a:xfrm>
          <a:custGeom>
            <a:avLst/>
            <a:gdLst>
              <a:gd name="connsiteX0" fmla="*/ 1464476 w 3083442"/>
              <a:gd name="connsiteY0" fmla="*/ 0 h 2547077"/>
              <a:gd name="connsiteX1" fmla="*/ 3083442 w 3083442"/>
              <a:gd name="connsiteY1" fmla="*/ 1618966 h 2547077"/>
              <a:gd name="connsiteX2" fmla="*/ 2806948 w 3083442"/>
              <a:gd name="connsiteY2" fmla="*/ 2524145 h 2547077"/>
              <a:gd name="connsiteX3" fmla="*/ 2789800 w 3083442"/>
              <a:gd name="connsiteY3" fmla="*/ 2547077 h 2547077"/>
              <a:gd name="connsiteX4" fmla="*/ 139152 w 3083442"/>
              <a:gd name="connsiteY4" fmla="*/ 2547077 h 2547077"/>
              <a:gd name="connsiteX5" fmla="*/ 122004 w 3083442"/>
              <a:gd name="connsiteY5" fmla="*/ 2524145 h 2547077"/>
              <a:gd name="connsiteX6" fmla="*/ 40911 w 3083442"/>
              <a:gd name="connsiteY6" fmla="*/ 2390661 h 2547077"/>
              <a:gd name="connsiteX7" fmla="*/ 0 w 3083442"/>
              <a:gd name="connsiteY7" fmla="*/ 2305737 h 2547077"/>
              <a:gd name="connsiteX8" fmla="*/ 0 w 3083442"/>
              <a:gd name="connsiteY8" fmla="*/ 932195 h 2547077"/>
              <a:gd name="connsiteX9" fmla="*/ 40911 w 3083442"/>
              <a:gd name="connsiteY9" fmla="*/ 847271 h 2547077"/>
              <a:gd name="connsiteX10" fmla="*/ 1464476 w 3083442"/>
              <a:gd name="connsiteY10" fmla="*/ 0 h 254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an">
            <a:extLst>
              <a:ext uri="{FF2B5EF4-FFF2-40B4-BE49-F238E27FC236}">
                <a16:creationId xmlns:a16="http://schemas.microsoft.com/office/drawing/2014/main" xmlns="" id="{E2647165-C3A9-4FFD-82FF-C99B69BD94B0}"/>
              </a:ext>
            </a:extLst>
          </p:cNvPr>
          <p:cNvPicPr>
            <a:picLocks noChangeAspect="1" noChangeArrowheads="1"/>
          </p:cNvPicPr>
          <p:nvPr/>
        </p:nvPicPr>
        <p:blipFill rotWithShape="1">
          <a:blip r:embed="rId5" cstate="email">
            <a:alphaModFix/>
            <a:extLst>
              <a:ext uri="{28A0092B-C50C-407E-A947-70E740481C1C}">
                <a14:useLocalDpi xmlns:a14="http://schemas.microsoft.com/office/drawing/2010/main"/>
              </a:ext>
            </a:extLst>
          </a:blip>
          <a:srcRect r="-4"/>
          <a:stretch/>
        </p:blipFill>
        <p:spPr bwMode="auto">
          <a:xfrm>
            <a:off x="1764599" y="2151299"/>
            <a:ext cx="2555402" cy="2555402"/>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036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hỗ dành sẵn cho Nội dung 4">
            <a:extLst>
              <a:ext uri="{FF2B5EF4-FFF2-40B4-BE49-F238E27FC236}">
                <a16:creationId xmlns:a16="http://schemas.microsoft.com/office/drawing/2014/main" xmlns="" id="{746B65C8-04FC-48BF-B868-A858DFA7250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4296867" y="5"/>
            <a:ext cx="4831627" cy="4520011"/>
          </a:xfrm>
          <a:custGeom>
            <a:avLst/>
            <a:gdLst>
              <a:gd name="connsiteX0" fmla="*/ 0 w 4831627"/>
              <a:gd name="connsiteY0" fmla="*/ 0 h 4520011"/>
              <a:gd name="connsiteX1" fmla="*/ 4831627 w 4831627"/>
              <a:gd name="connsiteY1" fmla="*/ 0 h 4520011"/>
              <a:gd name="connsiteX2" fmla="*/ 1416677 w 4831627"/>
              <a:gd name="connsiteY2" fmla="*/ 4520011 h 4520011"/>
            </a:gdLst>
            <a:ahLst/>
            <a:cxnLst>
              <a:cxn ang="0">
                <a:pos x="connsiteX0" y="connsiteY0"/>
              </a:cxn>
              <a:cxn ang="0">
                <a:pos x="connsiteX1" y="connsiteY1"/>
              </a:cxn>
              <a:cxn ang="0">
                <a:pos x="connsiteX2" y="connsiteY2"/>
              </a:cxn>
            </a:cxnLst>
            <a:rect l="l" t="t" r="r" b="b"/>
            <a:pathLst>
              <a:path w="4831627" h="4520011">
                <a:moveTo>
                  <a:pt x="0" y="0"/>
                </a:moveTo>
                <a:lnTo>
                  <a:pt x="4831627" y="0"/>
                </a:lnTo>
                <a:lnTo>
                  <a:pt x="1416677" y="4520011"/>
                </a:lnTo>
                <a:close/>
              </a:path>
            </a:pathLst>
          </a:custGeom>
        </p:spPr>
      </p:pic>
      <p:pic>
        <p:nvPicPr>
          <p:cNvPr id="7" name="Hình ảnh 6" descr="Ảnh có chứa tòa nhà, ngoài trời, cây, mặt đất&#10;&#10;Mô tả được tạo với mức tin cậy rất cao">
            <a:extLst>
              <a:ext uri="{FF2B5EF4-FFF2-40B4-BE49-F238E27FC236}">
                <a16:creationId xmlns:a16="http://schemas.microsoft.com/office/drawing/2014/main" xmlns="" id="{30292F79-1D7C-488C-823B-921ED05E79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4041994" y="-4"/>
            <a:ext cx="8139373" cy="6858000"/>
          </a:xfrm>
          <a:custGeom>
            <a:avLst/>
            <a:gdLst>
              <a:gd name="connsiteX0" fmla="*/ 5181344 w 8139373"/>
              <a:gd name="connsiteY0" fmla="*/ 0 h 6858000"/>
              <a:gd name="connsiteX1" fmla="*/ 8139373 w 8139373"/>
              <a:gd name="connsiteY1" fmla="*/ 0 h 6858000"/>
              <a:gd name="connsiteX2" fmla="*/ 8139373 w 8139373"/>
              <a:gd name="connsiteY2" fmla="*/ 6858000 h 6858000"/>
              <a:gd name="connsiteX3" fmla="*/ 0 w 81393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39373" h="6858000">
                <a:moveTo>
                  <a:pt x="5181344" y="0"/>
                </a:moveTo>
                <a:lnTo>
                  <a:pt x="8139373" y="0"/>
                </a:lnTo>
                <a:lnTo>
                  <a:pt x="8139373" y="6858000"/>
                </a:lnTo>
                <a:lnTo>
                  <a:pt x="0" y="6858000"/>
                </a:lnTo>
                <a:close/>
              </a:path>
            </a:pathLst>
          </a:custGeom>
        </p:spPr>
      </p:pic>
      <p:sp>
        <p:nvSpPr>
          <p:cNvPr id="2" name="Tiêu đề 1">
            <a:extLst>
              <a:ext uri="{FF2B5EF4-FFF2-40B4-BE49-F238E27FC236}">
                <a16:creationId xmlns:a16="http://schemas.microsoft.com/office/drawing/2014/main" xmlns="" id="{D3BA69BE-0826-4737-A065-C306637577D9}"/>
              </a:ext>
            </a:extLst>
          </p:cNvPr>
          <p:cNvSpPr>
            <a:spLocks noGrp="1"/>
          </p:cNvSpPr>
          <p:nvPr>
            <p:ph type="title"/>
          </p:nvPr>
        </p:nvSpPr>
        <p:spPr>
          <a:xfrm>
            <a:off x="1593372" y="2260010"/>
            <a:ext cx="2792197" cy="1508469"/>
          </a:xfrm>
        </p:spPr>
        <p:txBody>
          <a:bodyPr anchor="ctr">
            <a:normAutofit fontScale="90000"/>
          </a:bodyPr>
          <a:lstStyle/>
          <a:p>
            <a:r>
              <a:rPr lang="en-BZ" sz="6000" b="1" dirty="0" err="1">
                <a:solidFill>
                  <a:srgbClr val="5E503F"/>
                </a:solidFill>
              </a:rPr>
              <a:t>Câu</a:t>
            </a:r>
            <a:r>
              <a:rPr lang="en-BZ" sz="6000" b="1" dirty="0">
                <a:solidFill>
                  <a:srgbClr val="5E503F"/>
                </a:solidFill>
              </a:rPr>
              <a:t> </a:t>
            </a:r>
            <a:r>
              <a:rPr lang="en-BZ" sz="6000" b="1" dirty="0" err="1">
                <a:solidFill>
                  <a:srgbClr val="5E503F"/>
                </a:solidFill>
              </a:rPr>
              <a:t>đối</a:t>
            </a:r>
            <a:r>
              <a:rPr lang="en-BZ" sz="6000" b="1" dirty="0">
                <a:solidFill>
                  <a:srgbClr val="5E503F"/>
                </a:solidFill>
              </a:rPr>
              <a:t> </a:t>
            </a:r>
            <a:r>
              <a:rPr lang="en-BZ" sz="6000" b="1" dirty="0" err="1">
                <a:solidFill>
                  <a:srgbClr val="5E503F"/>
                </a:solidFill>
              </a:rPr>
              <a:t>Tết</a:t>
            </a:r>
            <a:endParaRPr lang="en-BZ" sz="6000" b="1" dirty="0">
              <a:solidFill>
                <a:srgbClr val="5E503F"/>
              </a:solidFill>
            </a:endParaRPr>
          </a:p>
        </p:txBody>
      </p:sp>
    </p:spTree>
    <p:extLst>
      <p:ext uri="{BB962C8B-B14F-4D97-AF65-F5344CB8AC3E}">
        <p14:creationId xmlns:p14="http://schemas.microsoft.com/office/powerpoint/2010/main" val="8194973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art_button_gears_custom_18212_2">
            <a:hlinkClick r:id="" action="ppaction://media"/>
            <a:extLst>
              <a:ext uri="{FF2B5EF4-FFF2-40B4-BE49-F238E27FC236}">
                <a16:creationId xmlns:a16="http://schemas.microsoft.com/office/drawing/2014/main" xmlns="" id="{0ECF3B60-8327-4099-A11F-B69B317526A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0" y="0"/>
            <a:ext cx="12192276" cy="6858000"/>
          </a:xfrm>
        </p:spPr>
      </p:pic>
      <p:pic>
        <p:nvPicPr>
          <p:cNvPr id="5" name="NhacNenSoiDong1-VA_3ja64_hq">
            <a:hlinkClick r:id="" action="ppaction://media"/>
            <a:extLst>
              <a:ext uri="{FF2B5EF4-FFF2-40B4-BE49-F238E27FC236}">
                <a16:creationId xmlns:a16="http://schemas.microsoft.com/office/drawing/2014/main" xmlns="" id="{5720E88E-2DB4-444E-94E8-01A21B533D2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7314" y="117892"/>
            <a:ext cx="609600" cy="609600"/>
          </a:xfrm>
          <a:prstGeom prst="rect">
            <a:avLst/>
          </a:prstGeom>
        </p:spPr>
      </p:pic>
    </p:spTree>
    <p:extLst>
      <p:ext uri="{BB962C8B-B14F-4D97-AF65-F5344CB8AC3E}">
        <p14:creationId xmlns:p14="http://schemas.microsoft.com/office/powerpoint/2010/main" val="23365067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0" fill="hold"/>
                                        <p:tgtEl>
                                          <p:spTgt spid="4"/>
                                        </p:tgtEl>
                                      </p:cBhvr>
                                    </p:cmd>
                                  </p:childTnLst>
                                </p:cTn>
                              </p:par>
                              <p:par>
                                <p:cTn id="7" presetID="1" presetClass="mediacall" presetSubtype="0" fill="hold" nodeType="withEffect">
                                  <p:stCondLst>
                                    <p:cond delay="0"/>
                                  </p:stCondLst>
                                  <p:childTnLst>
                                    <p:cmd type="call" cmd="playFrom(0.0)">
                                      <p:cBhvr>
                                        <p:cTn id="8"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audio>
              <p:cMediaNode vol="80000" numSld="2">
                <p:cTn id="15"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hỗ dành sẵn cho Nội dung 4">
            <a:extLst>
              <a:ext uri="{FF2B5EF4-FFF2-40B4-BE49-F238E27FC236}">
                <a16:creationId xmlns:a16="http://schemas.microsoft.com/office/drawing/2014/main" xmlns="" id="{87B394B7-FB9C-4DB5-BB5D-F5E4D42ABB7F}"/>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3125968" y="2527222"/>
            <a:ext cx="3316388" cy="3316386"/>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9" name="Hình ảnh 8" descr="Ảnh có chứa người, người đàn ông, trong nhà&#10;&#10;Mô tả được tạo với mức tin cậy cao">
            <a:extLst>
              <a:ext uri="{FF2B5EF4-FFF2-40B4-BE49-F238E27FC236}">
                <a16:creationId xmlns:a16="http://schemas.microsoft.com/office/drawing/2014/main" xmlns="" id="{25FA39E5-14CE-4491-A995-9CEB6D20FAC1}"/>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1" y="1"/>
            <a:ext cx="4443799" cy="3776782"/>
          </a:xfrm>
          <a:custGeom>
            <a:avLst/>
            <a:gdLst>
              <a:gd name="connsiteX0" fmla="*/ 0 w 4443799"/>
              <a:gd name="connsiteY0" fmla="*/ 0 h 3776782"/>
              <a:gd name="connsiteX1" fmla="*/ 4164578 w 4443799"/>
              <a:gd name="connsiteY1" fmla="*/ 0 h 3776782"/>
              <a:gd name="connsiteX2" fmla="*/ 4238884 w 4443799"/>
              <a:gd name="connsiteY2" fmla="*/ 154250 h 3776782"/>
              <a:gd name="connsiteX3" fmla="*/ 4443799 w 4443799"/>
              <a:gd name="connsiteY3" fmla="*/ 1169228 h 3776782"/>
              <a:gd name="connsiteX4" fmla="*/ 1836244 w 4443799"/>
              <a:gd name="connsiteY4" fmla="*/ 3776782 h 3776782"/>
              <a:gd name="connsiteX5" fmla="*/ 177598 w 4443799"/>
              <a:gd name="connsiteY5" fmla="*/ 3181344 h 3776782"/>
              <a:gd name="connsiteX6" fmla="*/ 0 w 4443799"/>
              <a:gd name="connsiteY6" fmla="*/ 3019932 h 37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7" name="Hình ảnh 6" descr="Ảnh có chứa trong nhà, người, văn bản, tờ báo&#10;&#10;Mô tả được tạo với mức tin cậy cao">
            <a:extLst>
              <a:ext uri="{FF2B5EF4-FFF2-40B4-BE49-F238E27FC236}">
                <a16:creationId xmlns:a16="http://schemas.microsoft.com/office/drawing/2014/main" xmlns="" id="{8BDC14CD-DD00-4D33-AC98-D061A6370671}"/>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20" y="3917273"/>
            <a:ext cx="3440566" cy="2950205"/>
          </a:xfrm>
          <a:custGeom>
            <a:avLst/>
            <a:gdLst>
              <a:gd name="connsiteX0" fmla="*/ 1539166 w 3440586"/>
              <a:gd name="connsiteY0" fmla="*/ 0 h 2950205"/>
              <a:gd name="connsiteX1" fmla="*/ 3440586 w 3440586"/>
              <a:gd name="connsiteY1" fmla="*/ 1901419 h 2950205"/>
              <a:gd name="connsiteX2" fmla="*/ 3211095 w 3440586"/>
              <a:gd name="connsiteY2" fmla="*/ 2807749 h 2950205"/>
              <a:gd name="connsiteX3" fmla="*/ 3124550 w 3440586"/>
              <a:gd name="connsiteY3" fmla="*/ 2950205 h 2950205"/>
              <a:gd name="connsiteX4" fmla="*/ 0 w 3440586"/>
              <a:gd name="connsiteY4" fmla="*/ 2950205 h 2950205"/>
              <a:gd name="connsiteX5" fmla="*/ 0 w 3440586"/>
              <a:gd name="connsiteY5" fmla="*/ 788141 h 2950205"/>
              <a:gd name="connsiteX6" fmla="*/ 71938 w 3440586"/>
              <a:gd name="connsiteY6" fmla="*/ 691940 h 2950205"/>
              <a:gd name="connsiteX7" fmla="*/ 1539166 w 3440586"/>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sp>
        <p:nvSpPr>
          <p:cNvPr id="29" name="Content Placeholder 13">
            <a:extLst>
              <a:ext uri="{FF2B5EF4-FFF2-40B4-BE49-F238E27FC236}">
                <a16:creationId xmlns:a16="http://schemas.microsoft.com/office/drawing/2014/main" xmlns="" id="{972165BE-3BE8-4A0A-A204-4E29307CACC7}"/>
              </a:ext>
            </a:extLst>
          </p:cNvPr>
          <p:cNvSpPr>
            <a:spLocks noGrp="1"/>
          </p:cNvSpPr>
          <p:nvPr>
            <p:ph idx="1"/>
          </p:nvPr>
        </p:nvSpPr>
        <p:spPr>
          <a:xfrm>
            <a:off x="6442356" y="1169930"/>
            <a:ext cx="5173781" cy="3639289"/>
          </a:xfrm>
        </p:spPr>
        <p:txBody>
          <a:bodyPr anchor="ctr">
            <a:normAutofit/>
          </a:bodyPr>
          <a:lstStyle/>
          <a:p>
            <a:pPr marL="0" indent="0" algn="ctr">
              <a:buNone/>
            </a:pPr>
            <a:r>
              <a:rPr lang="en-US" sz="6000" b="1" dirty="0" err="1">
                <a:solidFill>
                  <a:srgbClr val="000000"/>
                </a:solidFill>
                <a:latin typeface="#9Slide04 SFU Belle" panose="00000400000000000000" pitchFamily="2" charset="-93"/>
                <a:cs typeface="Times New Roman" panose="02020603050405020304" pitchFamily="18" charset="0"/>
              </a:rPr>
              <a:t>Truyền</a:t>
            </a:r>
            <a:r>
              <a:rPr lang="en-US" sz="6000" b="1" dirty="0">
                <a:solidFill>
                  <a:srgbClr val="000000"/>
                </a:solidFill>
                <a:latin typeface="#9Slide04 SFU Belle" panose="00000400000000000000" pitchFamily="2" charset="-93"/>
                <a:cs typeface="Times New Roman" panose="02020603050405020304" pitchFamily="18" charset="0"/>
              </a:rPr>
              <a:t> </a:t>
            </a:r>
            <a:r>
              <a:rPr lang="en-US" sz="6000" b="1" dirty="0" err="1">
                <a:solidFill>
                  <a:srgbClr val="000000"/>
                </a:solidFill>
                <a:latin typeface="#9Slide04 SFU Belle" panose="00000400000000000000" pitchFamily="2" charset="-93"/>
                <a:cs typeface="Times New Roman" panose="02020603050405020304" pitchFamily="18" charset="0"/>
              </a:rPr>
              <a:t>thống</a:t>
            </a:r>
            <a:r>
              <a:rPr lang="en-US" sz="6000" b="1" dirty="0">
                <a:solidFill>
                  <a:srgbClr val="000000"/>
                </a:solidFill>
                <a:latin typeface="#9Slide04 SFU Belle" panose="00000400000000000000" pitchFamily="2" charset="-93"/>
                <a:cs typeface="Times New Roman" panose="02020603050405020304" pitchFamily="18" charset="0"/>
              </a:rPr>
              <a:t> </a:t>
            </a:r>
            <a:r>
              <a:rPr lang="en-US" sz="6000" b="1" dirty="0" err="1">
                <a:solidFill>
                  <a:srgbClr val="000000"/>
                </a:solidFill>
                <a:latin typeface="#9Slide04 SFU Belle" panose="00000400000000000000" pitchFamily="2" charset="-93"/>
                <a:cs typeface="Times New Roman" panose="02020603050405020304" pitchFamily="18" charset="0"/>
              </a:rPr>
              <a:t>xin</a:t>
            </a:r>
            <a:r>
              <a:rPr lang="en-US" sz="6000" b="1" dirty="0">
                <a:solidFill>
                  <a:srgbClr val="000000"/>
                </a:solidFill>
                <a:latin typeface="#9Slide04 SFU Belle" panose="00000400000000000000" pitchFamily="2" charset="-93"/>
                <a:cs typeface="Times New Roman" panose="02020603050405020304" pitchFamily="18" charset="0"/>
              </a:rPr>
              <a:t> </a:t>
            </a:r>
            <a:r>
              <a:rPr lang="en-US" sz="6000" b="1" dirty="0" err="1">
                <a:solidFill>
                  <a:srgbClr val="000000"/>
                </a:solidFill>
                <a:latin typeface="#9Slide04 SFU Belle" panose="00000400000000000000" pitchFamily="2" charset="-93"/>
                <a:cs typeface="Times New Roman" panose="02020603050405020304" pitchFamily="18" charset="0"/>
              </a:rPr>
              <a:t>ch</a:t>
            </a:r>
            <a:r>
              <a:rPr lang="en-BZ" sz="6000" b="1" dirty="0">
                <a:solidFill>
                  <a:srgbClr val="000000"/>
                </a:solidFill>
                <a:latin typeface="#9Slide04 SFU Belle" panose="00000400000000000000" pitchFamily="2" charset="-93"/>
                <a:cs typeface="Times New Roman" panose="02020603050405020304" pitchFamily="18" charset="0"/>
              </a:rPr>
              <a:t>ữ, </a:t>
            </a:r>
            <a:r>
              <a:rPr lang="en-BZ" sz="6000" b="1" dirty="0" err="1">
                <a:solidFill>
                  <a:srgbClr val="000000"/>
                </a:solidFill>
                <a:latin typeface="#9Slide04 SFU Belle" panose="00000400000000000000" pitchFamily="2" charset="-93"/>
                <a:cs typeface="Times New Roman" panose="02020603050405020304" pitchFamily="18" charset="0"/>
              </a:rPr>
              <a:t>viết</a:t>
            </a:r>
            <a:r>
              <a:rPr lang="en-BZ" sz="6000" b="1" dirty="0">
                <a:solidFill>
                  <a:srgbClr val="000000"/>
                </a:solidFill>
                <a:latin typeface="#9Slide04 SFU Belle" panose="00000400000000000000" pitchFamily="2" charset="-93"/>
                <a:cs typeface="Times New Roman" panose="02020603050405020304" pitchFamily="18" charset="0"/>
              </a:rPr>
              <a:t> </a:t>
            </a:r>
            <a:r>
              <a:rPr lang="en-BZ" sz="6000" b="1" dirty="0" err="1">
                <a:solidFill>
                  <a:srgbClr val="000000"/>
                </a:solidFill>
                <a:latin typeface="#9Slide04 SFU Belle" panose="00000400000000000000" pitchFamily="2" charset="-93"/>
                <a:cs typeface="Times New Roman" panose="02020603050405020304" pitchFamily="18" charset="0"/>
              </a:rPr>
              <a:t>thư</a:t>
            </a:r>
            <a:r>
              <a:rPr lang="en-BZ" sz="6000" b="1" dirty="0">
                <a:solidFill>
                  <a:srgbClr val="000000"/>
                </a:solidFill>
                <a:latin typeface="#9Slide04 SFU Belle" panose="00000400000000000000" pitchFamily="2" charset="-93"/>
                <a:cs typeface="Times New Roman" panose="02020603050405020304" pitchFamily="18" charset="0"/>
              </a:rPr>
              <a:t> </a:t>
            </a:r>
            <a:r>
              <a:rPr lang="en-BZ" sz="6000" b="1" dirty="0" err="1">
                <a:solidFill>
                  <a:srgbClr val="000000"/>
                </a:solidFill>
                <a:latin typeface="#9Slide04 SFU Belle" panose="00000400000000000000" pitchFamily="2" charset="-93"/>
                <a:cs typeface="Times New Roman" panose="02020603050405020304" pitchFamily="18" charset="0"/>
              </a:rPr>
              <a:t>pháp</a:t>
            </a:r>
            <a:endParaRPr lang="en-US" sz="6000" b="1" dirty="0">
              <a:solidFill>
                <a:srgbClr val="000000"/>
              </a:solidFill>
              <a:latin typeface="#9Slide04 SFU Belle" panose="00000400000000000000" pitchFamily="2" charset="-93"/>
              <a:cs typeface="Times New Roman" panose="02020603050405020304" pitchFamily="18" charset="0"/>
            </a:endParaRPr>
          </a:p>
        </p:txBody>
      </p:sp>
    </p:spTree>
    <p:extLst>
      <p:ext uri="{BB962C8B-B14F-4D97-AF65-F5344CB8AC3E}">
        <p14:creationId xmlns:p14="http://schemas.microsoft.com/office/powerpoint/2010/main" val="26461811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anim calcmode="lin" valueType="num">
                                      <p:cBhvr>
                                        <p:cTn id="8"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anim calcmode="lin" valueType="num">
                                      <p:cBhvr>
                                        <p:cTn id="26" dur="500" fill="hold"/>
                                        <p:tgtEl>
                                          <p:spTgt spid="27"/>
                                        </p:tgtEl>
                                        <p:attrNameLst>
                                          <p:attrName>ppt_x</p:attrName>
                                        </p:attrNameLst>
                                      </p:cBhvr>
                                      <p:tavLst>
                                        <p:tav tm="0">
                                          <p:val>
                                            <p:strVal val="#ppt_x"/>
                                          </p:val>
                                        </p:tav>
                                        <p:tav tm="100000">
                                          <p:val>
                                            <p:strVal val="#ppt_x"/>
                                          </p:val>
                                        </p:tav>
                                      </p:tavLst>
                                    </p:anim>
                                    <p:anim calcmode="lin" valueType="num">
                                      <p:cBhvr>
                                        <p:cTn id="27"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9" name="Text Box 11"/>
          <p:cNvSpPr txBox="1">
            <a:spLocks noChangeArrowheads="1"/>
          </p:cNvSpPr>
          <p:nvPr/>
        </p:nvSpPr>
        <p:spPr bwMode="auto">
          <a:xfrm>
            <a:off x="8077200" y="990600"/>
            <a:ext cx="2209800" cy="457200"/>
          </a:xfrm>
          <a:prstGeom prst="rect">
            <a:avLst/>
          </a:prstGeom>
          <a:noFill/>
          <a:ln>
            <a:noFill/>
          </a:ln>
          <a:effectLst/>
          <a:extLst>
            <a:ext uri="{909E8E84-426E-40DD-AFC4-6F175D3DCCD1}">
              <a14:hiddenFill xmlns:a14="http://schemas.microsoft.com/office/drawing/2010/main">
                <a:solidFill>
                  <a:srgbClr val="E9FCA2"/>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vi-VN" sz="2400" b="1">
              <a:solidFill>
                <a:schemeClr val="tx2"/>
              </a:solidFill>
              <a:latin typeface="VNI-Times" pitchFamily="2" charset="0"/>
            </a:endParaRPr>
          </a:p>
        </p:txBody>
      </p:sp>
      <p:sp>
        <p:nvSpPr>
          <p:cNvPr id="119825" name="Text Box 17"/>
          <p:cNvSpPr txBox="1">
            <a:spLocks noChangeArrowheads="1"/>
          </p:cNvSpPr>
          <p:nvPr/>
        </p:nvSpPr>
        <p:spPr bwMode="auto">
          <a:xfrm>
            <a:off x="1464734" y="0"/>
            <a:ext cx="47402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b="1" dirty="0">
                <a:solidFill>
                  <a:schemeClr val="accent6">
                    <a:lumMod val="50000"/>
                  </a:schemeClr>
                </a:solidFill>
                <a:latin typeface=".VnTime" panose="020B7200000000000000" pitchFamily="34" charset="0"/>
              </a:rPr>
              <a:t>* </a:t>
            </a:r>
            <a:r>
              <a:rPr lang="en-US" sz="3200" b="1" dirty="0" err="1">
                <a:solidFill>
                  <a:schemeClr val="accent6">
                    <a:lumMod val="50000"/>
                  </a:schemeClr>
                </a:solidFill>
                <a:latin typeface=".VnTime" panose="020B7200000000000000" pitchFamily="34" charset="0"/>
              </a:rPr>
              <a:t>Tãm</a:t>
            </a:r>
            <a:r>
              <a:rPr lang="en-US" sz="3200" b="1" dirty="0">
                <a:solidFill>
                  <a:schemeClr val="accent6">
                    <a:lumMod val="50000"/>
                  </a:schemeClr>
                </a:solidFill>
                <a:latin typeface=".VnTime" panose="020B7200000000000000" pitchFamily="34" charset="0"/>
              </a:rPr>
              <a:t> t¾t </a:t>
            </a:r>
            <a:r>
              <a:rPr lang="en-US" sz="3200" b="1" dirty="0" err="1">
                <a:solidFill>
                  <a:schemeClr val="accent6">
                    <a:lumMod val="50000"/>
                  </a:schemeClr>
                </a:solidFill>
                <a:latin typeface=".VnTime" panose="020B7200000000000000" pitchFamily="34" charset="0"/>
              </a:rPr>
              <a:t>t¸c</a:t>
            </a:r>
            <a:r>
              <a:rPr lang="en-US" sz="3200" b="1" dirty="0">
                <a:solidFill>
                  <a:schemeClr val="accent6">
                    <a:lumMod val="50000"/>
                  </a:schemeClr>
                </a:solidFill>
                <a:latin typeface=".VnTime" panose="020B7200000000000000" pitchFamily="34"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phẩm</a:t>
            </a:r>
            <a:endParaRPr lang="vi-VN"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19826" name="Text Box 18"/>
          <p:cNvSpPr txBox="1">
            <a:spLocks noChangeArrowheads="1"/>
          </p:cNvSpPr>
          <p:nvPr/>
        </p:nvSpPr>
        <p:spPr bwMode="auto">
          <a:xfrm>
            <a:off x="0" y="767368"/>
            <a:ext cx="12073467" cy="4967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10000"/>
              </a:lnSpc>
              <a:buFontTx/>
              <a:buChar char="-"/>
            </a:pPr>
            <a:r>
              <a:rPr lang="en-US" sz="3200" b="1" dirty="0">
                <a:latin typeface=".VnTime" panose="020B7200000000000000" pitchFamily="34" charset="0"/>
              </a:rPr>
              <a:t>  </a:t>
            </a:r>
            <a:r>
              <a:rPr lang="en-US" sz="3200" dirty="0" err="1">
                <a:latin typeface=".VnTime" panose="020B7200000000000000" pitchFamily="34" charset="0"/>
              </a:rPr>
              <a:t>HuÊn</a:t>
            </a:r>
            <a:r>
              <a:rPr lang="en-US" sz="3200" dirty="0">
                <a:latin typeface=".VnTime" panose="020B7200000000000000" pitchFamily="34" charset="0"/>
              </a:rPr>
              <a:t> Ca</a:t>
            </a:r>
            <a:r>
              <a:rPr lang="vi-VN" sz="3200" dirty="0">
                <a:latin typeface=".VnTime" panose="020B7200000000000000" pitchFamily="34" charset="0"/>
              </a:rPr>
              <a:t>o: </a:t>
            </a:r>
            <a:r>
              <a:rPr lang="en-US" sz="3200" dirty="0" err="1">
                <a:latin typeface=".VnTime" panose="020B7200000000000000" pitchFamily="34" charset="0"/>
              </a:rPr>
              <a:t>cã</a:t>
            </a:r>
            <a:r>
              <a:rPr lang="en-US" sz="3200" dirty="0">
                <a:latin typeface=".VnTime" panose="020B7200000000000000" pitchFamily="34" charset="0"/>
              </a:rPr>
              <a:t> </a:t>
            </a:r>
            <a:r>
              <a:rPr lang="en-US" sz="3200" dirty="0" err="1">
                <a:latin typeface=".VnTime" panose="020B7200000000000000" pitchFamily="34" charset="0"/>
              </a:rPr>
              <a:t>tµi</a:t>
            </a:r>
            <a:r>
              <a:rPr lang="en-US" sz="3200" dirty="0">
                <a:latin typeface=".VnTime" panose="020B7200000000000000" pitchFamily="34" charset="0"/>
              </a:rPr>
              <a:t> </a:t>
            </a:r>
            <a:r>
              <a:rPr lang="en-US" sz="3200" dirty="0" err="1">
                <a:latin typeface=".VnTime" panose="020B7200000000000000" pitchFamily="34" charset="0"/>
              </a:rPr>
              <a:t>viÕt</a:t>
            </a:r>
            <a:r>
              <a:rPr lang="en-US" sz="3200" dirty="0">
                <a:latin typeface=".VnTime" panose="020B7200000000000000" pitchFamily="34" charset="0"/>
              </a:rPr>
              <a:t> </a:t>
            </a:r>
            <a:r>
              <a:rPr lang="en-US" sz="3200" dirty="0" err="1">
                <a:latin typeface=".VnTime" panose="020B7200000000000000" pitchFamily="34" charset="0"/>
              </a:rPr>
              <a:t>ch</a:t>
            </a:r>
            <a:r>
              <a:rPr lang="en-US" sz="3200" dirty="0">
                <a:latin typeface=".VnTime" panose="020B7200000000000000" pitchFamily="34" charset="0"/>
              </a:rPr>
              <a:t>÷ ®</a:t>
            </a:r>
            <a:r>
              <a:rPr lang="en-US" sz="3200" dirty="0" err="1">
                <a:latin typeface=".VnTime" panose="020B7200000000000000" pitchFamily="34" charset="0"/>
              </a:rPr>
              <a:t>Ñp</a:t>
            </a:r>
            <a:r>
              <a:rPr lang="vi-VN" sz="3200" dirty="0">
                <a:latin typeface=".VnTime" panose="020B7200000000000000" pitchFamily="34" charset="0"/>
              </a:rPr>
              <a:t>, </a:t>
            </a:r>
            <a:r>
              <a:rPr lang="en-US" sz="3200" dirty="0" err="1">
                <a:latin typeface=".VnTime" panose="020B7200000000000000" pitchFamily="34" charset="0"/>
              </a:rPr>
              <a:t>cã</a:t>
            </a:r>
            <a:r>
              <a:rPr lang="en-US" sz="3200" dirty="0">
                <a:latin typeface=".VnTime" panose="020B7200000000000000" pitchFamily="34" charset="0"/>
              </a:rPr>
              <a:t> </a:t>
            </a:r>
            <a:r>
              <a:rPr lang="en-US" sz="3200" dirty="0" err="1">
                <a:latin typeface=".VnTime" panose="020B7200000000000000" pitchFamily="34" charset="0"/>
              </a:rPr>
              <a:t>khÝ</a:t>
            </a:r>
            <a:r>
              <a:rPr lang="en-US" sz="3200" dirty="0">
                <a:latin typeface=".VnTime" panose="020B7200000000000000" pitchFamily="34" charset="0"/>
              </a:rPr>
              <a:t> </a:t>
            </a:r>
            <a:r>
              <a:rPr lang="en-US" sz="3200" dirty="0" err="1">
                <a:latin typeface=".VnTime" panose="020B7200000000000000" pitchFamily="34" charset="0"/>
              </a:rPr>
              <a:t>ph¸ch</a:t>
            </a:r>
            <a:r>
              <a:rPr lang="en-US" sz="3200" dirty="0">
                <a:latin typeface=".VnTime" panose="020B7200000000000000" pitchFamily="34" charset="0"/>
              </a:rPr>
              <a:t> </a:t>
            </a:r>
            <a:r>
              <a:rPr lang="en-US" sz="3200" dirty="0" err="1">
                <a:latin typeface=".VnTime" panose="020B7200000000000000" pitchFamily="34" charset="0"/>
              </a:rPr>
              <a:t>hiªn</a:t>
            </a:r>
            <a:r>
              <a:rPr lang="en-US" sz="3200" dirty="0">
                <a:latin typeface=".VnTime" panose="020B7200000000000000" pitchFamily="34" charset="0"/>
              </a:rPr>
              <a:t> </a:t>
            </a:r>
            <a:r>
              <a:rPr lang="en-US" sz="3200" dirty="0" err="1">
                <a:latin typeface=".VnTime" panose="020B7200000000000000" pitchFamily="34" charset="0"/>
              </a:rPr>
              <a:t>ngang</a:t>
            </a:r>
            <a:r>
              <a:rPr lang="en-US" sz="3200" dirty="0">
                <a:latin typeface=".VnTime" panose="020B7200000000000000" pitchFamily="34" charset="0"/>
              </a:rPr>
              <a:t> v× </a:t>
            </a:r>
            <a:r>
              <a:rPr lang="en-US" sz="3200" dirty="0" err="1">
                <a:latin typeface=".VnTime" panose="020B7200000000000000" pitchFamily="34" charset="0"/>
              </a:rPr>
              <a:t>chèng</a:t>
            </a:r>
            <a:r>
              <a:rPr lang="en-US" sz="3200" dirty="0">
                <a:latin typeface=".VnTime" panose="020B7200000000000000" pitchFamily="34" charset="0"/>
              </a:rPr>
              <a:t> l¹i </a:t>
            </a:r>
            <a:r>
              <a:rPr lang="en-US" sz="3200" dirty="0" err="1">
                <a:latin typeface=".VnTime" panose="020B7200000000000000" pitchFamily="34" charset="0"/>
              </a:rPr>
              <a:t>triÒu</a:t>
            </a:r>
            <a:r>
              <a:rPr lang="en-US" sz="3200" dirty="0">
                <a:latin typeface=".VnTime" panose="020B7200000000000000" pitchFamily="34" charset="0"/>
              </a:rPr>
              <a:t> ®×</a:t>
            </a:r>
            <a:r>
              <a:rPr lang="en-US" sz="3200" dirty="0" err="1">
                <a:latin typeface=".VnTime" panose="020B7200000000000000" pitchFamily="34" charset="0"/>
              </a:rPr>
              <a:t>nh</a:t>
            </a:r>
            <a:r>
              <a:rPr lang="en-US" sz="3200" dirty="0">
                <a:latin typeface=".VnTime" panose="020B7200000000000000" pitchFamily="34" charset="0"/>
              </a:rPr>
              <a:t> </a:t>
            </a:r>
            <a:r>
              <a:rPr lang="en-US" sz="3200" dirty="0" err="1">
                <a:latin typeface=".VnTime" panose="020B7200000000000000" pitchFamily="34" charset="0"/>
              </a:rPr>
              <a:t>nªn</a:t>
            </a:r>
            <a:r>
              <a:rPr lang="en-US" sz="3200" dirty="0">
                <a:latin typeface=".VnTime" panose="020B7200000000000000" pitchFamily="34" charset="0"/>
              </a:rPr>
              <a:t> </a:t>
            </a:r>
            <a:r>
              <a:rPr lang="en-US" sz="3200" dirty="0" err="1">
                <a:latin typeface=".VnTime" panose="020B7200000000000000" pitchFamily="34" charset="0"/>
              </a:rPr>
              <a:t>bÞ</a:t>
            </a:r>
            <a:r>
              <a:rPr lang="en-US" sz="3200" dirty="0">
                <a:latin typeface=".VnTime" panose="020B7200000000000000" pitchFamily="34" charset="0"/>
              </a:rPr>
              <a:t> </a:t>
            </a:r>
            <a:r>
              <a:rPr lang="en-US" sz="3200" dirty="0" err="1">
                <a:latin typeface=".VnTime" panose="020B7200000000000000" pitchFamily="34" charset="0"/>
              </a:rPr>
              <a:t>kÕt</a:t>
            </a:r>
            <a:r>
              <a:rPr lang="en-US" sz="3200" dirty="0">
                <a:latin typeface=".VnTime" panose="020B7200000000000000" pitchFamily="34" charset="0"/>
              </a:rPr>
              <a:t> ¸n </a:t>
            </a:r>
            <a:r>
              <a:rPr lang="en-US" sz="3200" dirty="0" err="1">
                <a:latin typeface=".VnTime" panose="020B7200000000000000" pitchFamily="34" charset="0"/>
              </a:rPr>
              <a:t>tö</a:t>
            </a:r>
            <a:r>
              <a:rPr lang="en-US" sz="3200" dirty="0">
                <a:latin typeface=".VnTime" panose="020B7200000000000000" pitchFamily="34" charset="0"/>
              </a:rPr>
              <a:t> </a:t>
            </a:r>
            <a:r>
              <a:rPr lang="en-US" sz="3200" dirty="0" err="1">
                <a:latin typeface=".VnTime" panose="020B7200000000000000" pitchFamily="34" charset="0"/>
              </a:rPr>
              <a:t>h×nh</a:t>
            </a:r>
            <a:r>
              <a:rPr lang="en-US" sz="3200" dirty="0">
                <a:latin typeface=".VnTime" panose="020B7200000000000000" pitchFamily="34" charset="0"/>
              </a:rPr>
              <a:t> </a:t>
            </a:r>
            <a:r>
              <a:rPr lang="en-US" sz="3200" dirty="0" err="1">
                <a:latin typeface=".VnTime" panose="020B7200000000000000" pitchFamily="34" charset="0"/>
              </a:rPr>
              <a:t>bÞ</a:t>
            </a:r>
            <a:r>
              <a:rPr lang="en-US" sz="3200" dirty="0">
                <a:latin typeface=".VnTime" panose="020B7200000000000000" pitchFamily="34" charset="0"/>
              </a:rPr>
              <a:t> </a:t>
            </a:r>
            <a:r>
              <a:rPr lang="en-US" sz="3200" dirty="0" err="1">
                <a:latin typeface=".VnTime" panose="020B7200000000000000" pitchFamily="34" charset="0"/>
              </a:rPr>
              <a:t>giam</a:t>
            </a:r>
            <a:r>
              <a:rPr lang="en-US" sz="3200" dirty="0">
                <a:latin typeface=".VnTime" panose="020B7200000000000000" pitchFamily="34" charset="0"/>
              </a:rPr>
              <a:t> ë </a:t>
            </a:r>
            <a:r>
              <a:rPr lang="en-US" sz="3200" dirty="0" err="1">
                <a:latin typeface=".VnTime" panose="020B7200000000000000" pitchFamily="34" charset="0"/>
              </a:rPr>
              <a:t>nh</a:t>
            </a:r>
            <a:r>
              <a:rPr lang="en-US" sz="3200" dirty="0">
                <a:latin typeface=".VnTime" panose="020B7200000000000000" pitchFamily="34" charset="0"/>
              </a:rPr>
              <a:t>µ </a:t>
            </a:r>
            <a:r>
              <a:rPr lang="en-US" sz="3200" dirty="0" err="1">
                <a:latin typeface=".VnTime" panose="020B7200000000000000" pitchFamily="34" charset="0"/>
              </a:rPr>
              <a:t>ngôc</a:t>
            </a:r>
            <a:r>
              <a:rPr lang="en-US" sz="3200" dirty="0">
                <a:latin typeface=".VnTime" panose="020B7200000000000000" pitchFamily="34" charset="0"/>
              </a:rPr>
              <a:t> </a:t>
            </a:r>
            <a:r>
              <a:rPr lang="en-US" sz="3200" dirty="0" err="1">
                <a:latin typeface=".VnTime" panose="020B7200000000000000" pitchFamily="34" charset="0"/>
              </a:rPr>
              <a:t>tØnh</a:t>
            </a:r>
            <a:r>
              <a:rPr lang="en-US" sz="3200" dirty="0">
                <a:latin typeface=".VnTime" panose="020B7200000000000000" pitchFamily="34" charset="0"/>
              </a:rPr>
              <a:t> </a:t>
            </a:r>
            <a:r>
              <a:rPr lang="en-US" sz="3200" dirty="0" err="1">
                <a:latin typeface=".VnTime" panose="020B7200000000000000" pitchFamily="34" charset="0"/>
              </a:rPr>
              <a:t>S¬n</a:t>
            </a:r>
            <a:r>
              <a:rPr lang="en-US" sz="3200" dirty="0">
                <a:latin typeface=".VnTime" panose="020B7200000000000000" pitchFamily="34" charset="0"/>
              </a:rPr>
              <a:t>.</a:t>
            </a:r>
          </a:p>
          <a:p>
            <a:pPr algn="just">
              <a:lnSpc>
                <a:spcPct val="110000"/>
              </a:lnSpc>
              <a:buFontTx/>
              <a:buChar char="-"/>
            </a:pPr>
            <a:r>
              <a:rPr lang="en-US" sz="3200" dirty="0">
                <a:latin typeface=".VnTime" panose="020B7200000000000000" pitchFamily="34" charset="0"/>
              </a:rPr>
              <a:t> </a:t>
            </a:r>
            <a:r>
              <a:rPr lang="vi-VN" sz="3200" dirty="0">
                <a:latin typeface=".VnTime" panose="020B7200000000000000" pitchFamily="34" charset="0"/>
              </a:rPr>
              <a:t>V</a:t>
            </a:r>
            <a:r>
              <a:rPr lang="en-US" sz="3200" dirty="0" err="1">
                <a:latin typeface=".VnTime" panose="020B7200000000000000" pitchFamily="34" charset="0"/>
              </a:rPr>
              <a:t>iªn</a:t>
            </a:r>
            <a:r>
              <a:rPr lang="en-US" sz="3200" dirty="0">
                <a:latin typeface=".VnTime" panose="020B7200000000000000" pitchFamily="34" charset="0"/>
              </a:rPr>
              <a:t> </a:t>
            </a:r>
            <a:r>
              <a:rPr lang="en-US" sz="3200" dirty="0" err="1">
                <a:latin typeface=".VnTime" panose="020B7200000000000000" pitchFamily="34" charset="0"/>
              </a:rPr>
              <a:t>qu¶n</a:t>
            </a:r>
            <a:r>
              <a:rPr lang="en-US" sz="3200" dirty="0">
                <a:latin typeface=".VnTime" panose="020B7200000000000000" pitchFamily="34" charset="0"/>
              </a:rPr>
              <a:t> </a:t>
            </a:r>
            <a:r>
              <a:rPr lang="en-US" sz="3200" dirty="0" err="1">
                <a:latin typeface=".VnTime" panose="020B7200000000000000" pitchFamily="34" charset="0"/>
              </a:rPr>
              <a:t>ngôc</a:t>
            </a:r>
            <a:r>
              <a:rPr lang="en-US" sz="3200" dirty="0">
                <a:latin typeface=".VnTime" panose="020B7200000000000000" pitchFamily="34" charset="0"/>
              </a:rPr>
              <a:t> ®</a:t>
            </a:r>
            <a:r>
              <a:rPr lang="en-US" sz="3200" dirty="0" err="1">
                <a:latin typeface=".VnTime" panose="020B7200000000000000" pitchFamily="34" charset="0"/>
              </a:rPr>
              <a:t>èi</a:t>
            </a:r>
            <a:r>
              <a:rPr lang="en-US" sz="3200" dirty="0">
                <a:latin typeface=".VnTime" panose="020B7200000000000000" pitchFamily="34" charset="0"/>
              </a:rPr>
              <a:t> ®·</a:t>
            </a:r>
            <a:r>
              <a:rPr lang="en-US" sz="3200" dirty="0" err="1">
                <a:latin typeface=".VnTime" panose="020B7200000000000000" pitchFamily="34" charset="0"/>
              </a:rPr>
              <a:t>i</a:t>
            </a:r>
            <a:r>
              <a:rPr lang="en-US" sz="3200" dirty="0">
                <a:latin typeface=".VnTime" panose="020B7200000000000000" pitchFamily="34" charset="0"/>
              </a:rPr>
              <a:t> </a:t>
            </a:r>
            <a:r>
              <a:rPr lang="en-US" sz="3200" dirty="0" err="1">
                <a:latin typeface=".VnTime" panose="020B7200000000000000" pitchFamily="34" charset="0"/>
              </a:rPr>
              <a:t>tö</a:t>
            </a:r>
            <a:r>
              <a:rPr lang="en-US" sz="3200" dirty="0">
                <a:latin typeface=".VnTime" panose="020B7200000000000000" pitchFamily="34" charset="0"/>
              </a:rPr>
              <a:t> </a:t>
            </a:r>
            <a:r>
              <a:rPr lang="en-US" sz="3200" dirty="0" err="1">
                <a:latin typeface=".VnTime" panose="020B7200000000000000" pitchFamily="34" charset="0"/>
              </a:rPr>
              <a:t>tÕ</a:t>
            </a:r>
            <a:r>
              <a:rPr lang="en-US" sz="3200" dirty="0">
                <a:latin typeface=".VnTime" panose="020B7200000000000000" pitchFamily="34" charset="0"/>
              </a:rPr>
              <a:t> </a:t>
            </a:r>
            <a:r>
              <a:rPr lang="vi-VN" sz="3200" dirty="0">
                <a:latin typeface=".VnTime" panose="020B7200000000000000" pitchFamily="34" charset="0"/>
              </a:rPr>
              <a:t>với Huấn Cao và khao khat </a:t>
            </a:r>
            <a:r>
              <a:rPr lang="en-US" sz="3200" dirty="0" err="1">
                <a:latin typeface=".VnTime" panose="020B7200000000000000" pitchFamily="34" charset="0"/>
              </a:rPr>
              <a:t>xin</a:t>
            </a:r>
            <a:r>
              <a:rPr lang="en-US" sz="3200" dirty="0">
                <a:latin typeface=".VnTime" panose="020B7200000000000000" pitchFamily="34" charset="0"/>
              </a:rPr>
              <a:t> </a:t>
            </a:r>
            <a:r>
              <a:rPr lang="vi-VN" sz="3200" dirty="0">
                <a:latin typeface=".VnTime" panose="020B7200000000000000" pitchFamily="34" charset="0"/>
              </a:rPr>
              <a:t>được của Huấn Cao.</a:t>
            </a:r>
            <a:endParaRPr lang="en-US" sz="3200" dirty="0">
              <a:latin typeface=".VnTime" panose="020B7200000000000000" pitchFamily="34" charset="0"/>
            </a:endParaRPr>
          </a:p>
          <a:p>
            <a:pPr algn="just">
              <a:lnSpc>
                <a:spcPct val="110000"/>
              </a:lnSpc>
              <a:buFontTx/>
              <a:buChar char="-"/>
            </a:pPr>
            <a:r>
              <a:rPr lang="en-US" sz="3200" dirty="0">
                <a:latin typeface=".VnTime" panose="020B7200000000000000" pitchFamily="34" charset="0"/>
              </a:rPr>
              <a:t> Ban ®</a:t>
            </a:r>
            <a:r>
              <a:rPr lang="en-US" sz="3200" dirty="0" err="1">
                <a:latin typeface=".VnTime" panose="020B7200000000000000" pitchFamily="34" charset="0"/>
              </a:rPr>
              <a:t>Çu</a:t>
            </a:r>
            <a:r>
              <a:rPr lang="en-US" sz="3200" dirty="0">
                <a:latin typeface=".VnTime" panose="020B7200000000000000" pitchFamily="34" charset="0"/>
              </a:rPr>
              <a:t>, </a:t>
            </a:r>
            <a:r>
              <a:rPr lang="en-US" sz="3200" dirty="0" err="1">
                <a:latin typeface=".VnTime" panose="020B7200000000000000" pitchFamily="34" charset="0"/>
              </a:rPr>
              <a:t>HuÊn</a:t>
            </a:r>
            <a:r>
              <a:rPr lang="en-US" sz="3200" dirty="0">
                <a:latin typeface=".VnTime" panose="020B7200000000000000" pitchFamily="34" charset="0"/>
              </a:rPr>
              <a:t> Cao </a:t>
            </a:r>
            <a:r>
              <a:rPr lang="en-US" sz="3200" dirty="0" err="1">
                <a:latin typeface=".VnTime" panose="020B7200000000000000" pitchFamily="34" charset="0"/>
              </a:rPr>
              <a:t>tá</a:t>
            </a:r>
            <a:r>
              <a:rPr lang="en-US" sz="3200" dirty="0">
                <a:latin typeface=".VnTime" panose="020B7200000000000000" pitchFamily="34" charset="0"/>
              </a:rPr>
              <a:t> </a:t>
            </a:r>
            <a:r>
              <a:rPr lang="en-US" sz="3200" dirty="0" err="1">
                <a:latin typeface=".VnTime" panose="020B7200000000000000" pitchFamily="34" charset="0"/>
              </a:rPr>
              <a:t>ra</a:t>
            </a:r>
            <a:r>
              <a:rPr lang="en-US" sz="3200" dirty="0">
                <a:latin typeface=".VnTime" panose="020B7200000000000000" pitchFamily="34" charset="0"/>
              </a:rPr>
              <a:t> </a:t>
            </a:r>
            <a:r>
              <a:rPr lang="en-US" sz="3200" dirty="0" err="1">
                <a:latin typeface=".VnTime" panose="020B7200000000000000" pitchFamily="34" charset="0"/>
              </a:rPr>
              <a:t>khinh</a:t>
            </a:r>
            <a:r>
              <a:rPr lang="en-US" sz="3200" dirty="0">
                <a:latin typeface=".VnTime" panose="020B7200000000000000" pitchFamily="34" charset="0"/>
              </a:rPr>
              <a:t> b¹c </a:t>
            </a:r>
            <a:r>
              <a:rPr lang="en-US" sz="3200" dirty="0" err="1">
                <a:latin typeface=".VnTime" panose="020B7200000000000000" pitchFamily="34" charset="0"/>
              </a:rPr>
              <a:t>nh</a:t>
            </a:r>
            <a:r>
              <a:rPr lang="en-US" sz="3200" dirty="0" err="1">
                <a:latin typeface="Times New Roman" panose="02020603050405020304" pitchFamily="18" charset="0"/>
                <a:cs typeface="Times New Roman" panose="02020603050405020304" pitchFamily="18" charset="0"/>
              </a:rPr>
              <a:t>ư</a:t>
            </a:r>
            <a:r>
              <a:rPr lang="en-US" sz="3200" dirty="0" err="1">
                <a:latin typeface=".VnTime" panose="020B7200000000000000" pitchFamily="34" charset="0"/>
              </a:rPr>
              <a:t>ng</a:t>
            </a:r>
            <a:r>
              <a:rPr lang="en-US" sz="3200" dirty="0">
                <a:latin typeface=".VnTime" panose="020B7200000000000000" pitchFamily="34" charset="0"/>
              </a:rPr>
              <a:t> </a:t>
            </a:r>
            <a:r>
              <a:rPr lang="en-US" sz="3200" dirty="0" err="1">
                <a:latin typeface=".VnTime" panose="020B7200000000000000" pitchFamily="34" charset="0"/>
              </a:rPr>
              <a:t>sau</a:t>
            </a:r>
            <a:r>
              <a:rPr lang="en-US" sz="3200" dirty="0">
                <a:latin typeface=".VnTime" panose="020B7200000000000000" pitchFamily="34" charset="0"/>
              </a:rPr>
              <a:t> ®ã </a:t>
            </a:r>
            <a:r>
              <a:rPr lang="en-US" sz="3200" dirty="0" err="1">
                <a:latin typeface=".VnTime" panose="020B7200000000000000" pitchFamily="34" charset="0"/>
              </a:rPr>
              <a:t>hiÓu</a:t>
            </a:r>
            <a:r>
              <a:rPr lang="en-US" sz="3200" dirty="0">
                <a:latin typeface=".VnTime" panose="020B7200000000000000" pitchFamily="34" charset="0"/>
              </a:rPr>
              <a:t> ®</a:t>
            </a:r>
            <a:r>
              <a:rPr lang="en-US" sz="3200" dirty="0" err="1">
                <a:latin typeface="Times New Roman" panose="02020603050405020304" pitchFamily="18" charset="0"/>
                <a:cs typeface="Times New Roman" panose="02020603050405020304" pitchFamily="18" charset="0"/>
              </a:rPr>
              <a:t>ược</a:t>
            </a:r>
            <a:r>
              <a:rPr lang="en-US" sz="3200" dirty="0">
                <a:latin typeface="Times New Roman" panose="02020603050405020304" pitchFamily="18" charset="0"/>
                <a:cs typeface="Times New Roman" panose="02020603050405020304" pitchFamily="18" charset="0"/>
              </a:rPr>
              <a:t> </a:t>
            </a:r>
            <a:r>
              <a:rPr lang="en-US" sz="3200" dirty="0" err="1">
                <a:latin typeface=".VnTime" panose="020B7200000000000000" pitchFamily="34" charset="0"/>
              </a:rPr>
              <a:t>tÊm</a:t>
            </a:r>
            <a:r>
              <a:rPr lang="en-US" sz="3200" dirty="0">
                <a:latin typeface=".VnTime" panose="020B7200000000000000" pitchFamily="34" charset="0"/>
              </a:rPr>
              <a:t> </a:t>
            </a:r>
            <a:r>
              <a:rPr lang="en-US" sz="3200" dirty="0" err="1">
                <a:latin typeface=".VnTime" panose="020B7200000000000000" pitchFamily="34" charset="0"/>
              </a:rPr>
              <a:t>lßng</a:t>
            </a:r>
            <a:r>
              <a:rPr lang="en-US" sz="3200" dirty="0">
                <a:latin typeface=".VnTime" panose="020B7200000000000000" pitchFamily="34" charset="0"/>
              </a:rPr>
              <a:t> </a:t>
            </a:r>
            <a:r>
              <a:rPr lang="en-US" sz="3200" dirty="0" err="1">
                <a:latin typeface=".VnTime" panose="020B7200000000000000" pitchFamily="34" charset="0"/>
              </a:rPr>
              <a:t>yªu</a:t>
            </a:r>
            <a:r>
              <a:rPr lang="en-US" sz="3200" dirty="0">
                <a:latin typeface=".VnTime" panose="020B7200000000000000" pitchFamily="34" charset="0"/>
              </a:rPr>
              <a:t> </a:t>
            </a:r>
            <a:r>
              <a:rPr lang="en-US" sz="3200" dirty="0" err="1">
                <a:latin typeface=".VnTime" panose="020B7200000000000000" pitchFamily="34" charset="0"/>
              </a:rPr>
              <a:t>quý</a:t>
            </a:r>
            <a:r>
              <a:rPr lang="en-US" sz="3200" dirty="0">
                <a:latin typeface=".VnTime" panose="020B7200000000000000" pitchFamily="34" charset="0"/>
              </a:rPr>
              <a:t> </a:t>
            </a:r>
            <a:r>
              <a:rPr lang="en-US" sz="3200" dirty="0" err="1">
                <a:latin typeface=".VnTime" panose="020B7200000000000000" pitchFamily="34" charset="0"/>
              </a:rPr>
              <a:t>tr©n</a:t>
            </a:r>
            <a:r>
              <a:rPr lang="en-US" sz="3200" dirty="0">
                <a:latin typeface=".VnTime" panose="020B7200000000000000" pitchFamily="34" charset="0"/>
              </a:rPr>
              <a:t> </a:t>
            </a:r>
            <a:r>
              <a:rPr lang="en-US" sz="3200" dirty="0" err="1">
                <a:latin typeface=".VnTime" panose="020B7200000000000000" pitchFamily="34" charset="0"/>
              </a:rPr>
              <a:t>träng</a:t>
            </a:r>
            <a:r>
              <a:rPr lang="en-US" sz="3200" dirty="0">
                <a:latin typeface=".VnTime" panose="020B7200000000000000" pitchFamily="34" charset="0"/>
              </a:rPr>
              <a:t> </a:t>
            </a:r>
            <a:r>
              <a:rPr lang="en-US" sz="3200" dirty="0" err="1">
                <a:latin typeface=".VnTime" panose="020B7200000000000000" pitchFamily="34" charset="0"/>
              </a:rPr>
              <a:t>c¸i</a:t>
            </a:r>
            <a:r>
              <a:rPr lang="en-US" sz="3200" dirty="0">
                <a:latin typeface=".VnTime" panose="020B7200000000000000" pitchFamily="34" charset="0"/>
              </a:rPr>
              <a:t> ®</a:t>
            </a:r>
            <a:r>
              <a:rPr lang="en-US" sz="3200" dirty="0" err="1">
                <a:latin typeface=".VnTime" panose="020B7200000000000000" pitchFamily="34" charset="0"/>
              </a:rPr>
              <a:t>Ñp</a:t>
            </a:r>
            <a:r>
              <a:rPr lang="en-US" sz="3200" dirty="0">
                <a:latin typeface=".VnTime" panose="020B7200000000000000" pitchFamily="34" charset="0"/>
              </a:rPr>
              <a:t> </a:t>
            </a:r>
            <a:r>
              <a:rPr lang="en-US" sz="3200" dirty="0" err="1">
                <a:latin typeface=".VnTime" panose="020B7200000000000000" pitchFamily="34" charset="0"/>
              </a:rPr>
              <a:t>cña</a:t>
            </a:r>
            <a:r>
              <a:rPr lang="en-US" sz="3200" dirty="0">
                <a:latin typeface=".VnTime" panose="020B7200000000000000" pitchFamily="34" charset="0"/>
              </a:rPr>
              <a:t> </a:t>
            </a:r>
            <a:r>
              <a:rPr lang="en-US" sz="3200" dirty="0" err="1">
                <a:latin typeface=".VnTime" panose="020B7200000000000000" pitchFamily="34" charset="0"/>
              </a:rPr>
              <a:t>viªn</a:t>
            </a:r>
            <a:r>
              <a:rPr lang="en-US" sz="3200" dirty="0">
                <a:latin typeface=".VnTime" panose="020B7200000000000000" pitchFamily="34" charset="0"/>
              </a:rPr>
              <a:t> </a:t>
            </a:r>
            <a:r>
              <a:rPr lang="en-US" sz="3200" dirty="0" err="1">
                <a:latin typeface=".VnTime" panose="020B7200000000000000" pitchFamily="34" charset="0"/>
              </a:rPr>
              <a:t>qu¶n</a:t>
            </a:r>
            <a:r>
              <a:rPr lang="en-US" sz="3200" dirty="0">
                <a:latin typeface=".VnTime" panose="020B7200000000000000" pitchFamily="34" charset="0"/>
              </a:rPr>
              <a:t> </a:t>
            </a:r>
            <a:r>
              <a:rPr lang="en-US" sz="3200" dirty="0" err="1">
                <a:latin typeface=".VnTime" panose="020B7200000000000000" pitchFamily="34" charset="0"/>
              </a:rPr>
              <a:t>ngôc</a:t>
            </a:r>
            <a:r>
              <a:rPr lang="vi-VN" sz="3200" dirty="0">
                <a:latin typeface=".VnTime" panose="020B7200000000000000" pitchFamily="34" charset="0"/>
              </a:rPr>
              <a:t> nen</a:t>
            </a:r>
            <a:r>
              <a:rPr lang="en-US" sz="3200" dirty="0">
                <a:latin typeface=".VnTime" panose="020B7200000000000000" pitchFamily="34" charset="0"/>
              </a:rPr>
              <a:t> ®· </a:t>
            </a:r>
            <a:r>
              <a:rPr lang="en-US" sz="3200" dirty="0" err="1">
                <a:latin typeface=".VnTime" panose="020B7200000000000000" pitchFamily="34" charset="0"/>
              </a:rPr>
              <a:t>cho</a:t>
            </a:r>
            <a:r>
              <a:rPr lang="en-US" sz="3200" dirty="0">
                <a:latin typeface=".VnTime" panose="020B7200000000000000" pitchFamily="34" charset="0"/>
              </a:rPr>
              <a:t> </a:t>
            </a:r>
            <a:r>
              <a:rPr lang="en-US" sz="3200" dirty="0" err="1">
                <a:latin typeface=".VnTime" panose="020B7200000000000000" pitchFamily="34" charset="0"/>
              </a:rPr>
              <a:t>ch</a:t>
            </a:r>
            <a:r>
              <a:rPr lang="en-US" sz="3200" dirty="0">
                <a:latin typeface=".VnTime" panose="020B7200000000000000" pitchFamily="34" charset="0"/>
              </a:rPr>
              <a:t>÷</a:t>
            </a:r>
            <a:r>
              <a:rPr lang="vi-VN" sz="3200" dirty="0">
                <a:latin typeface=".VnTime" panose="020B7200000000000000" pitchFamily="34" charset="0"/>
              </a:rPr>
              <a:t> trong một “cảnh tượng xưa nay chưa từng co”</a:t>
            </a:r>
            <a:r>
              <a:rPr lang="en-US" sz="3200" dirty="0">
                <a:latin typeface=".VnTime" panose="020B7200000000000000" pitchFamily="34" charset="0"/>
              </a:rPr>
              <a:t>.</a:t>
            </a:r>
          </a:p>
          <a:p>
            <a:pPr algn="just">
              <a:lnSpc>
                <a:spcPct val="110000"/>
              </a:lnSpc>
              <a:buFontTx/>
              <a:buChar char="-"/>
            </a:pPr>
            <a:r>
              <a:rPr lang="en-US" sz="3200" dirty="0">
                <a:latin typeface=".VnTime" panose="020B7200000000000000" pitchFamily="34"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ngục</a:t>
            </a:r>
            <a:r>
              <a:rPr lang="en-US" sz="3200" dirty="0">
                <a:latin typeface="Times New Roman" panose="02020603050405020304" pitchFamily="18" charset="0"/>
                <a:cs typeface="Times New Roman" panose="02020603050405020304" pitchFamily="18" charset="0"/>
              </a:rPr>
              <a:t> </a:t>
            </a:r>
            <a:r>
              <a:rPr lang="en-US" sz="3200" dirty="0" err="1">
                <a:latin typeface=".VnTime" panose="020B7200000000000000" pitchFamily="34" charset="0"/>
              </a:rPr>
              <a:t>nhËn</a:t>
            </a:r>
            <a:r>
              <a:rPr lang="en-US" sz="3200" dirty="0">
                <a:latin typeface=".VnTime" panose="020B7200000000000000" pitchFamily="34" charset="0"/>
              </a:rPr>
              <a:t> </a:t>
            </a:r>
            <a:r>
              <a:rPr lang="en-US" sz="3200" dirty="0" err="1">
                <a:latin typeface=".VnTime" panose="020B7200000000000000" pitchFamily="34" charset="0"/>
              </a:rPr>
              <a:t>ch</a:t>
            </a:r>
            <a:r>
              <a:rPr lang="en-US" sz="3200" dirty="0">
                <a:latin typeface=".VnTime" panose="020B7200000000000000" pitchFamily="34" charset="0"/>
              </a:rPr>
              <a:t>÷ vµ </a:t>
            </a:r>
            <a:r>
              <a:rPr lang="en-US" sz="3200" dirty="0" err="1">
                <a:latin typeface=".VnTime" panose="020B7200000000000000" pitchFamily="34" charset="0"/>
              </a:rPr>
              <a:t>lêi</a:t>
            </a:r>
            <a:r>
              <a:rPr lang="en-US" sz="3200" dirty="0">
                <a:latin typeface=".VnTime" panose="020B7200000000000000" pitchFamily="34" charset="0"/>
              </a:rPr>
              <a:t> </a:t>
            </a:r>
            <a:r>
              <a:rPr lang="en-US" sz="3200" dirty="0" err="1">
                <a:latin typeface=".VnTime" panose="020B7200000000000000" pitchFamily="34" charset="0"/>
              </a:rPr>
              <a:t>khuyªn</a:t>
            </a:r>
            <a:r>
              <a:rPr lang="en-US" sz="3200" dirty="0">
                <a:latin typeface=".VnTime" panose="020B7200000000000000" pitchFamily="34" charset="0"/>
              </a:rPr>
              <a:t> </a:t>
            </a:r>
            <a:r>
              <a:rPr lang="en-US" sz="3200" dirty="0" err="1">
                <a:latin typeface=".VnTime" panose="020B7200000000000000" pitchFamily="34" charset="0"/>
              </a:rPr>
              <a:t>trong</a:t>
            </a:r>
            <a:r>
              <a:rPr lang="en-US" sz="3200" dirty="0">
                <a:latin typeface=".VnTime" panose="020B7200000000000000" pitchFamily="34" charset="0"/>
              </a:rPr>
              <a:t> </a:t>
            </a:r>
            <a:r>
              <a:rPr lang="en-US" sz="3200" dirty="0" err="1">
                <a:latin typeface=".VnTime" panose="020B7200000000000000" pitchFamily="34" charset="0"/>
              </a:rPr>
              <a:t>t©m</a:t>
            </a:r>
            <a:r>
              <a:rPr lang="en-US" sz="3200" dirty="0">
                <a:latin typeface=".VnTime" panose="020B7200000000000000" pitchFamily="34" charset="0"/>
              </a:rPr>
              <a:t> tr¹ng </a:t>
            </a:r>
            <a:r>
              <a:rPr lang="en-US" sz="3200" dirty="0" err="1">
                <a:latin typeface=".VnTime" panose="020B7200000000000000" pitchFamily="34" charset="0"/>
              </a:rPr>
              <a:t>xóc</a:t>
            </a:r>
            <a:r>
              <a:rPr lang="en-US" sz="3200" dirty="0">
                <a:latin typeface=".VnTime" panose="020B7200000000000000" pitchFamily="34" charset="0"/>
              </a:rPr>
              <a:t> ®</a:t>
            </a:r>
            <a:r>
              <a:rPr lang="en-US" sz="3200" dirty="0" err="1">
                <a:latin typeface=".VnTime" panose="020B7200000000000000" pitchFamily="34" charset="0"/>
              </a:rPr>
              <a:t>éng</a:t>
            </a:r>
            <a:r>
              <a:rPr lang="en-US" sz="3200" dirty="0">
                <a:latin typeface=".VnTime" panose="020B7200000000000000" pitchFamily="34" charset="0"/>
              </a:rPr>
              <a:t> vµ </a:t>
            </a:r>
            <a:r>
              <a:rPr lang="en-US" sz="3200" dirty="0" err="1">
                <a:latin typeface=".VnTime" panose="020B7200000000000000" pitchFamily="34" charset="0"/>
              </a:rPr>
              <a:t>kÝnh</a:t>
            </a:r>
            <a:r>
              <a:rPr lang="en-US" sz="3200" dirty="0">
                <a:latin typeface=".VnTime" panose="020B7200000000000000" pitchFamily="34" charset="0"/>
              </a:rPr>
              <a:t> </a:t>
            </a:r>
            <a:r>
              <a:rPr lang="en-US" sz="3200" dirty="0" err="1">
                <a:latin typeface=".VnTime" panose="020B7200000000000000" pitchFamily="34" charset="0"/>
              </a:rPr>
              <a:t>nÓ</a:t>
            </a:r>
            <a:r>
              <a:rPr lang="en-US" sz="3200" dirty="0">
                <a:latin typeface=".VnTime" panose="020B7200000000000000" pitchFamily="34" charset="0"/>
              </a:rPr>
              <a:t> </a:t>
            </a:r>
            <a:r>
              <a:rPr lang="en-US" sz="3200" dirty="0" err="1">
                <a:latin typeface=".VnTime" panose="020B7200000000000000" pitchFamily="34" charset="0"/>
              </a:rPr>
              <a:t>n</a:t>
            </a:r>
            <a:r>
              <a:rPr lang="en-US" sz="3200" dirty="0" err="1">
                <a:latin typeface="Times New Roman" panose="02020603050405020304" pitchFamily="18" charset="0"/>
                <a:cs typeface="Times New Roman" panose="02020603050405020304" pitchFamily="18" charset="0"/>
              </a:rPr>
              <a:t>gười</a:t>
            </a:r>
            <a:r>
              <a:rPr lang="en-US" sz="3200" dirty="0">
                <a:latin typeface=".VnTime" panose="020B7200000000000000" pitchFamily="34" charset="0"/>
              </a:rPr>
              <a:t> </a:t>
            </a:r>
            <a:r>
              <a:rPr lang="en-US" sz="3200" dirty="0" err="1">
                <a:latin typeface=".VnTime" panose="020B7200000000000000" pitchFamily="34" charset="0"/>
              </a:rPr>
              <a:t>tö</a:t>
            </a:r>
            <a:r>
              <a:rPr lang="en-US" sz="3200" dirty="0">
                <a:latin typeface=".VnTime" panose="020B7200000000000000" pitchFamily="34" charset="0"/>
              </a:rPr>
              <a:t> </a:t>
            </a:r>
            <a:r>
              <a:rPr lang="en-US" sz="3200" dirty="0" err="1">
                <a:latin typeface=".VnTime" panose="020B7200000000000000" pitchFamily="34" charset="0"/>
              </a:rPr>
              <a:t>tï</a:t>
            </a:r>
            <a:r>
              <a:rPr lang="en-US" sz="3200" dirty="0">
                <a:latin typeface=".VnTime" panose="020B7200000000000000" pitchFamily="34" charset="0"/>
              </a:rPr>
              <a:t>.</a:t>
            </a:r>
            <a:endParaRPr lang="vi-VN" sz="3200" dirty="0">
              <a:latin typeface=".VnTime" panose="020B7200000000000000" pitchFamily="34" charset="0"/>
            </a:endParaRPr>
          </a:p>
        </p:txBody>
      </p:sp>
    </p:spTree>
    <p:extLst>
      <p:ext uri="{BB962C8B-B14F-4D97-AF65-F5344CB8AC3E}">
        <p14:creationId xmlns:p14="http://schemas.microsoft.com/office/powerpoint/2010/main" val="4055429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9826">
                                            <p:txEl>
                                              <p:pRg st="0" end="0"/>
                                            </p:txEl>
                                          </p:spTgt>
                                        </p:tgtEl>
                                        <p:attrNameLst>
                                          <p:attrName>style.visibility</p:attrName>
                                        </p:attrNameLst>
                                      </p:cBhvr>
                                      <p:to>
                                        <p:strVal val="visible"/>
                                      </p:to>
                                    </p:set>
                                    <p:animEffect transition="in" filter="circle(in)">
                                      <p:cBhvr>
                                        <p:cTn id="7" dur="2000"/>
                                        <p:tgtEl>
                                          <p:spTgt spid="1198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9826">
                                            <p:txEl>
                                              <p:pRg st="1" end="1"/>
                                            </p:txEl>
                                          </p:spTgt>
                                        </p:tgtEl>
                                        <p:attrNameLst>
                                          <p:attrName>style.visibility</p:attrName>
                                        </p:attrNameLst>
                                      </p:cBhvr>
                                      <p:to>
                                        <p:strVal val="visible"/>
                                      </p:to>
                                    </p:set>
                                    <p:animEffect transition="in" filter="dissolve">
                                      <p:cBhvr>
                                        <p:cTn id="12" dur="500"/>
                                        <p:tgtEl>
                                          <p:spTgt spid="1198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19826">
                                            <p:txEl>
                                              <p:pRg st="2" end="2"/>
                                            </p:txEl>
                                          </p:spTgt>
                                        </p:tgtEl>
                                        <p:attrNameLst>
                                          <p:attrName>style.visibility</p:attrName>
                                        </p:attrNameLst>
                                      </p:cBhvr>
                                      <p:to>
                                        <p:strVal val="visible"/>
                                      </p:to>
                                    </p:set>
                                    <p:animEffect transition="in" filter="diamond(in)">
                                      <p:cBhvr>
                                        <p:cTn id="17" dur="2000"/>
                                        <p:tgtEl>
                                          <p:spTgt spid="1198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19826">
                                            <p:txEl>
                                              <p:pRg st="3" end="3"/>
                                            </p:txEl>
                                          </p:spTgt>
                                        </p:tgtEl>
                                        <p:attrNameLst>
                                          <p:attrName>style.visibility</p:attrName>
                                        </p:attrNameLst>
                                      </p:cBhvr>
                                      <p:to>
                                        <p:strVal val="visible"/>
                                      </p:to>
                                    </p:set>
                                    <p:animEffect transition="in" filter="box(in)">
                                      <p:cBhvr>
                                        <p:cTn id="22" dur="2000"/>
                                        <p:tgtEl>
                                          <p:spTgt spid="1198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9">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13">
            <a:extLst>
              <a:ext uri="{FF2B5EF4-FFF2-40B4-BE49-F238E27FC236}">
                <a16:creationId xmlns:a16="http://schemas.microsoft.com/office/drawing/2014/main" xmlns="" id="{8C790BE2-4E4F-4AAF-81A2-4A6F4885EB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xmlns="" id="{D28B54C3-B57B-472A-B96E-1FCB67093D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0"/>
            <a:ext cx="12191999" cy="6858000"/>
          </a:xfrm>
          <a:prstGeom prst="rect">
            <a:avLst/>
          </a:prstGeom>
          <a:gradFill>
            <a:gsLst>
              <a:gs pos="0">
                <a:schemeClr val="accent5">
                  <a:alpha val="75000"/>
                </a:schemeClr>
              </a:gs>
              <a:gs pos="100000">
                <a:schemeClr val="tx2">
                  <a:lumMod val="50000"/>
                  <a:lumOff val="50000"/>
                  <a:alpha val="48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7DB3C429-F8DA-49B9-AF84-21996FCF7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 y="456773"/>
            <a:ext cx="12191999" cy="6400800"/>
          </a:xfrm>
          <a:prstGeom prst="rect">
            <a:avLst/>
          </a:prstGeom>
          <a:gradFill>
            <a:gsLst>
              <a:gs pos="0">
                <a:schemeClr val="accent5">
                  <a:alpha val="37000"/>
                </a:schemeClr>
              </a:gs>
              <a:gs pos="92000">
                <a:schemeClr val="accent2">
                  <a:alpha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C4C9F2B0-1044-46EB-8AEB-C3BFFDE6C2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2" y="0"/>
            <a:ext cx="6096001" cy="6858000"/>
          </a:xfrm>
          <a:prstGeom prst="rect">
            <a:avLst/>
          </a:prstGeom>
          <a:gradFill>
            <a:gsLst>
              <a:gs pos="13000">
                <a:schemeClr val="accent2">
                  <a:alpha val="61000"/>
                </a:schemeClr>
              </a:gs>
              <a:gs pos="99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a16="http://schemas.microsoft.com/office/drawing/2014/main" xmlns="" id="{074C6E35-19DD-47E0-B47E-297204BBA966}"/>
              </a:ext>
            </a:extLst>
          </p:cNvPr>
          <p:cNvSpPr>
            <a:spLocks noGrp="1"/>
          </p:cNvSpPr>
          <p:nvPr>
            <p:ph type="title"/>
          </p:nvPr>
        </p:nvSpPr>
        <p:spPr>
          <a:xfrm>
            <a:off x="782918" y="1028700"/>
            <a:ext cx="10614211" cy="1152712"/>
          </a:xfrm>
        </p:spPr>
        <p:txBody>
          <a:bodyPr vert="horz" lIns="0" tIns="0" rIns="0" bIns="0" rtlCol="0" anchor="b">
            <a:normAutofit fontScale="90000"/>
          </a:bodyPr>
          <a:lstStyle/>
          <a:p>
            <a:pPr algn="ctr">
              <a:lnSpc>
                <a:spcPct val="150000"/>
              </a:lnSpc>
            </a:pPr>
            <a:r>
              <a:rPr lang="en-US" sz="4000" b="1" spc="750" dirty="0">
                <a:solidFill>
                  <a:schemeClr val="bg1"/>
                </a:solidFill>
              </a:rPr>
              <a:t>II. ĐỌC- HIỂU VĂN BẢN</a:t>
            </a:r>
            <a:br>
              <a:rPr lang="en-US" sz="4000" b="1" spc="750" dirty="0">
                <a:solidFill>
                  <a:schemeClr val="bg1"/>
                </a:solidFill>
              </a:rPr>
            </a:br>
            <a:r>
              <a:rPr lang="en-US" sz="4000" b="1" spc="750" dirty="0">
                <a:solidFill>
                  <a:schemeClr val="bg1"/>
                </a:solidFill>
              </a:rPr>
              <a:t>1.  TÌNH HUỐNG TRUYỆN:</a:t>
            </a:r>
          </a:p>
        </p:txBody>
      </p:sp>
      <p:sp>
        <p:nvSpPr>
          <p:cNvPr id="22" name="Freeform: Shape 21">
            <a:extLst>
              <a:ext uri="{FF2B5EF4-FFF2-40B4-BE49-F238E27FC236}">
                <a16:creationId xmlns:a16="http://schemas.microsoft.com/office/drawing/2014/main" xmlns="" id="{32B3ACB3-D689-442E-8A40-8680B0FEB8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7000">
                <a:schemeClr val="accent4">
                  <a:lumMod val="60000"/>
                  <a:lumOff val="40000"/>
                  <a:alpha val="3000"/>
                </a:schemeClr>
              </a:gs>
              <a:gs pos="100000">
                <a:schemeClr val="bg1">
                  <a:alpha val="1600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Hình ảnh 4" descr="Ảnh có chứa hoa, cây, cỏ, cây cúc&#10;&#10;Mô tả được tạo tự động">
            <a:extLst>
              <a:ext uri="{FF2B5EF4-FFF2-40B4-BE49-F238E27FC236}">
                <a16:creationId xmlns:a16="http://schemas.microsoft.com/office/drawing/2014/main" xmlns="" id="{F45FDB78-6B31-49F5-BFC9-F0A93E53C41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43302" y="3351745"/>
            <a:ext cx="7519558" cy="3506255"/>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p:spPr>
      </p:pic>
    </p:spTree>
    <p:extLst>
      <p:ext uri="{BB962C8B-B14F-4D97-AF65-F5344CB8AC3E}">
        <p14:creationId xmlns:p14="http://schemas.microsoft.com/office/powerpoint/2010/main" val="24577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bwMode="auto">
          <a:xfrm>
            <a:off x="3858521" y="679451"/>
            <a:ext cx="4991100" cy="1300163"/>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3" name="Oval 2"/>
          <p:cNvSpPr/>
          <p:nvPr/>
        </p:nvSpPr>
        <p:spPr bwMode="auto">
          <a:xfrm>
            <a:off x="4113213" y="825501"/>
            <a:ext cx="4559300" cy="8524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dirty="0">
                <a:solidFill>
                  <a:srgbClr val="002060"/>
                </a:solidFill>
                <a:latin typeface="#9Slide03 Arima Madurai Black" charset="0"/>
                <a:ea typeface="#9Slide03 Arima Madurai Black" charset="0"/>
                <a:cs typeface="#9Slide03 Arima Madurai Black" charset="0"/>
              </a:rPr>
              <a:t>LÀM VIỆC NHÓM</a:t>
            </a:r>
          </a:p>
        </p:txBody>
      </p:sp>
      <p:sp>
        <p:nvSpPr>
          <p:cNvPr id="4" name="Rounded Rectangle 3"/>
          <p:cNvSpPr/>
          <p:nvPr/>
        </p:nvSpPr>
        <p:spPr>
          <a:xfrm>
            <a:off x="3082925" y="1938339"/>
            <a:ext cx="6464300" cy="1382712"/>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dirty="0" err="1">
                <a:solidFill>
                  <a:srgbClr val="002060"/>
                </a:solidFill>
                <a:latin typeface="#9Slide03 Arima Madurai Bold" charset="0"/>
                <a:ea typeface="#9Slide03 Arima Madurai Bold" charset="0"/>
                <a:cs typeface="#9Slide03 Arima Madurai Bold" charset="0"/>
              </a:rPr>
              <a:t>Tìm</a:t>
            </a:r>
            <a:r>
              <a:rPr lang="en-US" altLang="en-US" sz="3200" b="1" dirty="0">
                <a:solidFill>
                  <a:srgbClr val="002060"/>
                </a:solidFill>
                <a:latin typeface="#9Slide03 Arima Madurai Bold" charset="0"/>
                <a:ea typeface="#9Slide03 Arima Madurai Bold" charset="0"/>
                <a:cs typeface="#9Slide03 Arima Madurai Bold" charset="0"/>
              </a:rPr>
              <a:t> </a:t>
            </a:r>
            <a:r>
              <a:rPr lang="en-US" altLang="en-US" sz="3200" b="1" dirty="0" err="1">
                <a:solidFill>
                  <a:srgbClr val="002060"/>
                </a:solidFill>
                <a:latin typeface="#9Slide03 Arima Madurai Bold" charset="0"/>
                <a:ea typeface="#9Slide03 Arima Madurai Bold" charset="0"/>
                <a:cs typeface="#9Slide03 Arima Madurai Bold" charset="0"/>
              </a:rPr>
              <a:t>hiểu</a:t>
            </a:r>
            <a:r>
              <a:rPr lang="en-US" altLang="en-US" sz="3200" b="1" dirty="0">
                <a:solidFill>
                  <a:srgbClr val="002060"/>
                </a:solidFill>
                <a:latin typeface="#9Slide03 Arima Madurai Bold" charset="0"/>
                <a:ea typeface="#9Slide03 Arima Madurai Bold" charset="0"/>
                <a:cs typeface="#9Slide03 Arima Madurai Bold" charset="0"/>
              </a:rPr>
              <a:t> </a:t>
            </a:r>
            <a:r>
              <a:rPr lang="en-US" altLang="en-US" sz="3200" b="1" dirty="0" err="1">
                <a:solidFill>
                  <a:srgbClr val="002060"/>
                </a:solidFill>
                <a:latin typeface="#9Slide03 Arima Madurai Bold" charset="0"/>
                <a:ea typeface="#9Slide03 Arima Madurai Bold" charset="0"/>
                <a:cs typeface="#9Slide03 Arima Madurai Bold" charset="0"/>
              </a:rPr>
              <a:t>tình</a:t>
            </a:r>
            <a:r>
              <a:rPr lang="en-US" altLang="en-US" sz="3200" b="1" dirty="0">
                <a:solidFill>
                  <a:srgbClr val="002060"/>
                </a:solidFill>
                <a:latin typeface="#9Slide03 Arima Madurai Bold" charset="0"/>
                <a:ea typeface="#9Slide03 Arima Madurai Bold" charset="0"/>
                <a:cs typeface="#9Slide03 Arima Madurai Bold" charset="0"/>
              </a:rPr>
              <a:t> </a:t>
            </a:r>
            <a:r>
              <a:rPr lang="en-US" altLang="en-US" sz="3200" b="1" dirty="0" err="1">
                <a:solidFill>
                  <a:srgbClr val="002060"/>
                </a:solidFill>
                <a:latin typeface="#9Slide03 Arima Madurai Bold" charset="0"/>
                <a:ea typeface="#9Slide03 Arima Madurai Bold" charset="0"/>
                <a:cs typeface="#9Slide03 Arima Madurai Bold" charset="0"/>
              </a:rPr>
              <a:t>huống</a:t>
            </a:r>
            <a:r>
              <a:rPr lang="en-US" altLang="en-US" sz="3200" b="1" dirty="0">
                <a:solidFill>
                  <a:srgbClr val="002060"/>
                </a:solidFill>
                <a:latin typeface="#9Slide03 Arima Madurai Bold" charset="0"/>
                <a:ea typeface="#9Slide03 Arima Madurai Bold" charset="0"/>
                <a:cs typeface="#9Slide03 Arima Madurai Bold" charset="0"/>
              </a:rPr>
              <a:t> </a:t>
            </a:r>
            <a:r>
              <a:rPr lang="en-US" altLang="en-US" sz="3200" b="1" dirty="0" err="1">
                <a:solidFill>
                  <a:srgbClr val="002060"/>
                </a:solidFill>
                <a:latin typeface="#9Slide03 Arima Madurai Bold" charset="0"/>
                <a:ea typeface="#9Slide03 Arima Madurai Bold" charset="0"/>
                <a:cs typeface="#9Slide03 Arima Madurai Bold" charset="0"/>
              </a:rPr>
              <a:t>truyện</a:t>
            </a:r>
            <a:r>
              <a:rPr lang="en-US" altLang="en-US" sz="3200" b="1" dirty="0">
                <a:solidFill>
                  <a:srgbClr val="002060"/>
                </a:solidFill>
                <a:latin typeface="#9Slide03 Arima Madurai Bold" charset="0"/>
                <a:ea typeface="#9Slide03 Arima Madurai Bold" charset="0"/>
                <a:cs typeface="#9Slide03 Arima Madurai Bold" charset="0"/>
              </a:rPr>
              <a:t> </a:t>
            </a:r>
            <a:r>
              <a:rPr lang="en-US" altLang="en-US" sz="3200" b="1" i="1" dirty="0" err="1">
                <a:solidFill>
                  <a:srgbClr val="002060"/>
                </a:solidFill>
                <a:latin typeface="#9Slide03 Arima Madurai Bold" charset="0"/>
                <a:ea typeface="#9Slide03 Arima Madurai Bold" charset="0"/>
                <a:cs typeface="#9Slide03 Arima Madurai Bold" charset="0"/>
              </a:rPr>
              <a:t>Chữ</a:t>
            </a:r>
            <a:r>
              <a:rPr lang="en-US" altLang="en-US" sz="3200" b="1" i="1" dirty="0">
                <a:solidFill>
                  <a:srgbClr val="002060"/>
                </a:solidFill>
                <a:latin typeface="#9Slide03 Arima Madurai Bold" charset="0"/>
                <a:ea typeface="#9Slide03 Arima Madurai Bold" charset="0"/>
                <a:cs typeface="#9Slide03 Arima Madurai Bold" charset="0"/>
              </a:rPr>
              <a:t> </a:t>
            </a:r>
            <a:r>
              <a:rPr lang="en-US" altLang="en-US" sz="3200" b="1" i="1" dirty="0" err="1">
                <a:solidFill>
                  <a:srgbClr val="002060"/>
                </a:solidFill>
                <a:latin typeface="#9Slide03 Arima Madurai Bold" charset="0"/>
                <a:ea typeface="#9Slide03 Arima Madurai Bold" charset="0"/>
                <a:cs typeface="#9Slide03 Arima Madurai Bold" charset="0"/>
              </a:rPr>
              <a:t>người</a:t>
            </a:r>
            <a:r>
              <a:rPr lang="en-US" altLang="en-US" sz="3200" b="1" i="1" dirty="0">
                <a:solidFill>
                  <a:srgbClr val="002060"/>
                </a:solidFill>
                <a:latin typeface="#9Slide03 Arima Madurai Bold" charset="0"/>
                <a:ea typeface="#9Slide03 Arima Madurai Bold" charset="0"/>
                <a:cs typeface="#9Slide03 Arima Madurai Bold" charset="0"/>
              </a:rPr>
              <a:t> </a:t>
            </a:r>
            <a:r>
              <a:rPr lang="en-US" altLang="en-US" sz="3200" b="1" i="1" dirty="0" err="1">
                <a:solidFill>
                  <a:srgbClr val="002060"/>
                </a:solidFill>
                <a:latin typeface="#9Slide03 Arima Madurai Bold" charset="0"/>
                <a:ea typeface="#9Slide03 Arima Madurai Bold" charset="0"/>
                <a:cs typeface="#9Slide03 Arima Madurai Bold" charset="0"/>
              </a:rPr>
              <a:t>tử</a:t>
            </a:r>
            <a:r>
              <a:rPr lang="en-US" altLang="en-US" sz="3200" b="1" i="1" dirty="0">
                <a:solidFill>
                  <a:srgbClr val="002060"/>
                </a:solidFill>
                <a:latin typeface="#9Slide03 Arima Madurai Bold" charset="0"/>
                <a:ea typeface="#9Slide03 Arima Madurai Bold" charset="0"/>
                <a:cs typeface="#9Slide03 Arima Madurai Bold" charset="0"/>
              </a:rPr>
              <a:t> </a:t>
            </a:r>
            <a:r>
              <a:rPr lang="en-US" altLang="en-US" sz="3200" b="1" i="1" dirty="0" err="1">
                <a:solidFill>
                  <a:srgbClr val="002060"/>
                </a:solidFill>
                <a:latin typeface="#9Slide03 Arima Madurai Bold" charset="0"/>
                <a:ea typeface="#9Slide03 Arima Madurai Bold" charset="0"/>
                <a:cs typeface="#9Slide03 Arima Madurai Bold" charset="0"/>
              </a:rPr>
              <a:t>tù</a:t>
            </a:r>
            <a:endParaRPr lang="en-US" altLang="en-US" sz="3200" b="1" dirty="0">
              <a:solidFill>
                <a:srgbClr val="002060"/>
              </a:solidFill>
              <a:latin typeface="#9Slide03 Arima Madurai Bold" charset="0"/>
              <a:ea typeface="#9Slide03 Arima Madurai Bold" charset="0"/>
              <a:cs typeface="#9Slide03 Arima Madurai Bold" charset="0"/>
            </a:endParaRPr>
          </a:p>
        </p:txBody>
      </p:sp>
      <p:sp>
        <p:nvSpPr>
          <p:cNvPr id="5" name="Rounded Rectangle 4"/>
          <p:cNvSpPr/>
          <p:nvPr/>
        </p:nvSpPr>
        <p:spPr>
          <a:xfrm>
            <a:off x="1594006" y="4100531"/>
            <a:ext cx="2106523" cy="254157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dirty="0" err="1">
                <a:solidFill>
                  <a:srgbClr val="4F6228"/>
                </a:solidFill>
                <a:latin typeface="#9Slide03 Arima Madurai Bold" charset="0"/>
                <a:ea typeface="#9Slide03 Arima Madurai Bold" charset="0"/>
                <a:cs typeface="#9Slide03 Arima Madurai Bold" charset="0"/>
              </a:rPr>
              <a:t>Bối</a:t>
            </a:r>
            <a:r>
              <a:rPr lang="en-US" altLang="en-US" sz="2800" b="1" dirty="0">
                <a:solidFill>
                  <a:srgbClr val="4F6228"/>
                </a:solidFill>
                <a:latin typeface="#9Slide03 Arima Madurai Bold" charset="0"/>
                <a:ea typeface="#9Slide03 Arima Madurai Bold" charset="0"/>
                <a:cs typeface="#9Slide03 Arima Madurai Bold" charset="0"/>
              </a:rPr>
              <a:t> </a:t>
            </a:r>
            <a:r>
              <a:rPr lang="en-US" altLang="en-US" sz="2800" b="1" dirty="0" err="1">
                <a:solidFill>
                  <a:srgbClr val="4F6228"/>
                </a:solidFill>
                <a:latin typeface="#9Slide03 Arima Madurai Bold" charset="0"/>
                <a:ea typeface="#9Slide03 Arima Madurai Bold" charset="0"/>
                <a:cs typeface="#9Slide03 Arima Madurai Bold" charset="0"/>
              </a:rPr>
              <a:t>cảnh</a:t>
            </a:r>
            <a:r>
              <a:rPr lang="en-US" altLang="en-US" sz="2800" b="1" dirty="0">
                <a:solidFill>
                  <a:srgbClr val="4F6228"/>
                </a:solidFill>
                <a:latin typeface="#9Slide03 Arima Madurai Bold" charset="0"/>
                <a:ea typeface="#9Slide03 Arima Madurai Bold" charset="0"/>
                <a:cs typeface="#9Slide03 Arima Madurai Bold" charset="0"/>
              </a:rPr>
              <a:t> </a:t>
            </a:r>
            <a:r>
              <a:rPr lang="en-US" altLang="en-US" sz="2800" b="1" dirty="0" err="1">
                <a:solidFill>
                  <a:srgbClr val="4F6228"/>
                </a:solidFill>
                <a:latin typeface="#9Slide03 Arima Madurai Bold" charset="0"/>
                <a:ea typeface="#9Slide03 Arima Madurai Bold" charset="0"/>
                <a:cs typeface="#9Slide03 Arima Madurai Bold" charset="0"/>
              </a:rPr>
              <a:t>gặp</a:t>
            </a:r>
            <a:r>
              <a:rPr lang="en-US" altLang="en-US" sz="2800" b="1" dirty="0">
                <a:solidFill>
                  <a:srgbClr val="4F6228"/>
                </a:solidFill>
                <a:latin typeface="#9Slide03 Arima Madurai Bold" charset="0"/>
                <a:ea typeface="#9Slide03 Arima Madurai Bold" charset="0"/>
                <a:cs typeface="#9Slide03 Arima Madurai Bold" charset="0"/>
              </a:rPr>
              <a:t> </a:t>
            </a:r>
            <a:r>
              <a:rPr lang="en-US" altLang="en-US" sz="2800" b="1" dirty="0" err="1">
                <a:solidFill>
                  <a:srgbClr val="4F6228"/>
                </a:solidFill>
                <a:latin typeface="#9Slide03 Arima Madurai Bold" charset="0"/>
                <a:ea typeface="#9Slide03 Arima Madurai Bold" charset="0"/>
                <a:cs typeface="#9Slide03 Arima Madurai Bold" charset="0"/>
              </a:rPr>
              <a:t>gỡ</a:t>
            </a:r>
            <a:endParaRPr lang="en-US" altLang="en-US" sz="2800" b="1" dirty="0">
              <a:solidFill>
                <a:srgbClr val="4F6228"/>
              </a:solidFill>
              <a:latin typeface="#9Slide03 Arima Madurai Bold" charset="0"/>
              <a:ea typeface="#9Slide03 Arima Madurai Bold" charset="0"/>
              <a:cs typeface="#9Slide03 Arima Madurai Bold" charset="0"/>
            </a:endParaRPr>
          </a:p>
        </p:txBody>
      </p:sp>
      <p:sp>
        <p:nvSpPr>
          <p:cNvPr id="6" name="Rounded Rectangle 5"/>
          <p:cNvSpPr/>
          <p:nvPr/>
        </p:nvSpPr>
        <p:spPr>
          <a:xfrm>
            <a:off x="3779502" y="4100515"/>
            <a:ext cx="2360361" cy="2541571"/>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dirty="0" err="1">
                <a:solidFill>
                  <a:srgbClr val="984807"/>
                </a:solidFill>
                <a:latin typeface="#9Slide03 Arima Madurai Bold" charset="0"/>
                <a:ea typeface="#9Slide03 Arima Madurai Bold" charset="0"/>
                <a:cs typeface="#9Slide03 Arima Madurai Bold" charset="0"/>
              </a:rPr>
              <a:t>Đặc</a:t>
            </a:r>
            <a:r>
              <a:rPr lang="en-US" altLang="en-US" sz="2800" b="1" dirty="0">
                <a:solidFill>
                  <a:srgbClr val="984807"/>
                </a:solidFill>
                <a:latin typeface="#9Slide03 Arima Madurai Bold" charset="0"/>
                <a:ea typeface="#9Slide03 Arima Madurai Bold" charset="0"/>
                <a:cs typeface="#9Slide03 Arima Madurai Bold" charset="0"/>
              </a:rPr>
              <a:t> </a:t>
            </a:r>
            <a:r>
              <a:rPr lang="en-US" altLang="en-US" sz="2800" b="1" dirty="0" err="1">
                <a:solidFill>
                  <a:srgbClr val="984807"/>
                </a:solidFill>
                <a:latin typeface="#9Slide03 Arima Madurai Bold" charset="0"/>
                <a:ea typeface="#9Slide03 Arima Madurai Bold" charset="0"/>
                <a:cs typeface="#9Slide03 Arima Madurai Bold" charset="0"/>
              </a:rPr>
              <a:t>điểm</a:t>
            </a:r>
            <a:r>
              <a:rPr lang="en-US" altLang="en-US" sz="2800" b="1" dirty="0">
                <a:solidFill>
                  <a:srgbClr val="984807"/>
                </a:solidFill>
                <a:latin typeface="#9Slide03 Arima Madurai Bold" charset="0"/>
                <a:ea typeface="#9Slide03 Arima Madurai Bold" charset="0"/>
                <a:cs typeface="#9Slide03 Arima Madurai Bold" charset="0"/>
              </a:rPr>
              <a:t> </a:t>
            </a:r>
            <a:r>
              <a:rPr lang="en-US" altLang="en-US" sz="2800" b="1" dirty="0" err="1">
                <a:solidFill>
                  <a:srgbClr val="984807"/>
                </a:solidFill>
                <a:latin typeface="#9Slide03 Arima Madurai Bold" charset="0"/>
                <a:ea typeface="#9Slide03 Arima Madurai Bold" charset="0"/>
                <a:cs typeface="#9Slide03 Arima Madurai Bold" charset="0"/>
              </a:rPr>
              <a:t>của</a:t>
            </a:r>
            <a:r>
              <a:rPr lang="en-US" altLang="en-US" sz="2800" b="1" dirty="0">
                <a:solidFill>
                  <a:srgbClr val="984807"/>
                </a:solidFill>
                <a:latin typeface="#9Slide03 Arima Madurai Bold" charset="0"/>
                <a:ea typeface="#9Slide03 Arima Madurai Bold" charset="0"/>
                <a:cs typeface="#9Slide03 Arima Madurai Bold" charset="0"/>
              </a:rPr>
              <a:t> </a:t>
            </a:r>
            <a:r>
              <a:rPr lang="en-US" altLang="en-US" sz="2800" b="1" dirty="0" err="1">
                <a:solidFill>
                  <a:srgbClr val="984807"/>
                </a:solidFill>
                <a:latin typeface="#9Slide03 Arima Madurai Bold" charset="0"/>
                <a:ea typeface="#9Slide03 Arima Madurai Bold" charset="0"/>
                <a:cs typeface="#9Slide03 Arima Madurai Bold" charset="0"/>
              </a:rPr>
              <a:t>hai</a:t>
            </a:r>
            <a:r>
              <a:rPr lang="en-US" altLang="en-US" sz="2800" b="1" dirty="0">
                <a:solidFill>
                  <a:srgbClr val="984807"/>
                </a:solidFill>
                <a:latin typeface="#9Slide03 Arima Madurai Bold" charset="0"/>
                <a:ea typeface="#9Slide03 Arima Madurai Bold" charset="0"/>
                <a:cs typeface="#9Slide03 Arima Madurai Bold" charset="0"/>
              </a:rPr>
              <a:t> </a:t>
            </a:r>
            <a:r>
              <a:rPr lang="en-US" altLang="en-US" sz="2800" b="1" dirty="0" err="1">
                <a:solidFill>
                  <a:srgbClr val="984807"/>
                </a:solidFill>
                <a:latin typeface="#9Slide03 Arima Madurai Bold" charset="0"/>
                <a:ea typeface="#9Slide03 Arima Madurai Bold" charset="0"/>
                <a:cs typeface="#9Slide03 Arima Madurai Bold" charset="0"/>
              </a:rPr>
              <a:t>nhân</a:t>
            </a:r>
            <a:r>
              <a:rPr lang="en-US" altLang="en-US" sz="2800" b="1" dirty="0">
                <a:solidFill>
                  <a:srgbClr val="984807"/>
                </a:solidFill>
                <a:latin typeface="#9Slide03 Arima Madurai Bold" charset="0"/>
                <a:ea typeface="#9Slide03 Arima Madurai Bold" charset="0"/>
                <a:cs typeface="#9Slide03 Arima Madurai Bold" charset="0"/>
              </a:rPr>
              <a:t> </a:t>
            </a:r>
            <a:r>
              <a:rPr lang="en-US" altLang="en-US" sz="2800" b="1" dirty="0" err="1">
                <a:solidFill>
                  <a:srgbClr val="984807"/>
                </a:solidFill>
                <a:latin typeface="#9Slide03 Arima Madurai Bold" charset="0"/>
                <a:ea typeface="#9Slide03 Arima Madurai Bold" charset="0"/>
                <a:cs typeface="#9Slide03 Arima Madurai Bold" charset="0"/>
              </a:rPr>
              <a:t>vật</a:t>
            </a:r>
            <a:r>
              <a:rPr lang="en-US" altLang="en-US" sz="2800" b="1" dirty="0">
                <a:solidFill>
                  <a:srgbClr val="984807"/>
                </a:solidFill>
                <a:latin typeface="#9Slide03 Arima Madurai Bold" charset="0"/>
                <a:ea typeface="#9Slide03 Arima Madurai Bold" charset="0"/>
                <a:cs typeface="#9Slide03 Arima Madurai Bold" charset="0"/>
              </a:rPr>
              <a:t>: </a:t>
            </a:r>
            <a:r>
              <a:rPr lang="en-US" altLang="en-US" sz="2800" b="1" dirty="0" err="1">
                <a:solidFill>
                  <a:srgbClr val="984807"/>
                </a:solidFill>
                <a:latin typeface="#9Slide03 Arima Madurai Bold" charset="0"/>
                <a:ea typeface="#9Slide03 Arima Madurai Bold" charset="0"/>
                <a:cs typeface="#9Slide03 Arima Madurai Bold" charset="0"/>
              </a:rPr>
              <a:t>Huấn</a:t>
            </a:r>
            <a:r>
              <a:rPr lang="en-US" altLang="en-US" sz="2800" b="1" dirty="0">
                <a:solidFill>
                  <a:srgbClr val="984807"/>
                </a:solidFill>
                <a:latin typeface="#9Slide03 Arima Madurai Bold" charset="0"/>
                <a:ea typeface="#9Slide03 Arima Madurai Bold" charset="0"/>
                <a:cs typeface="#9Slide03 Arima Madurai Bold" charset="0"/>
              </a:rPr>
              <a:t> Cao </a:t>
            </a:r>
            <a:r>
              <a:rPr lang="en-US" altLang="en-US" sz="2800" b="1" dirty="0" err="1">
                <a:solidFill>
                  <a:srgbClr val="984807"/>
                </a:solidFill>
                <a:latin typeface="#9Slide03 Arima Madurai Bold" charset="0"/>
                <a:ea typeface="#9Slide03 Arima Madurai Bold" charset="0"/>
                <a:cs typeface="#9Slide03 Arima Madurai Bold" charset="0"/>
              </a:rPr>
              <a:t>và</a:t>
            </a:r>
            <a:r>
              <a:rPr lang="en-US" altLang="en-US" sz="2800" b="1" dirty="0">
                <a:solidFill>
                  <a:srgbClr val="984807"/>
                </a:solidFill>
                <a:latin typeface="#9Slide03 Arima Madurai Bold" charset="0"/>
                <a:ea typeface="#9Slide03 Arima Madurai Bold" charset="0"/>
                <a:cs typeface="#9Slide03 Arima Madurai Bold" charset="0"/>
              </a:rPr>
              <a:t> </a:t>
            </a:r>
            <a:r>
              <a:rPr lang="en-US" altLang="en-US" sz="2800" b="1" dirty="0" err="1">
                <a:solidFill>
                  <a:srgbClr val="984807"/>
                </a:solidFill>
                <a:latin typeface="#9Slide03 Arima Madurai Bold" charset="0"/>
                <a:ea typeface="#9Slide03 Arima Madurai Bold" charset="0"/>
                <a:cs typeface="#9Slide03 Arima Madurai Bold" charset="0"/>
              </a:rPr>
              <a:t>viên</a:t>
            </a:r>
            <a:r>
              <a:rPr lang="en-US" altLang="en-US" sz="2800" b="1" dirty="0">
                <a:solidFill>
                  <a:srgbClr val="984807"/>
                </a:solidFill>
                <a:latin typeface="#9Slide03 Arima Madurai Bold" charset="0"/>
                <a:ea typeface="#9Slide03 Arima Madurai Bold" charset="0"/>
                <a:cs typeface="#9Slide03 Arima Madurai Bold" charset="0"/>
              </a:rPr>
              <a:t> </a:t>
            </a:r>
            <a:r>
              <a:rPr lang="en-US" altLang="en-US" sz="2800" b="1" dirty="0" err="1">
                <a:solidFill>
                  <a:srgbClr val="984807"/>
                </a:solidFill>
                <a:latin typeface="#9Slide03 Arima Madurai Bold" charset="0"/>
                <a:ea typeface="#9Slide03 Arima Madurai Bold" charset="0"/>
                <a:cs typeface="#9Slide03 Arima Madurai Bold" charset="0"/>
              </a:rPr>
              <a:t>quản</a:t>
            </a:r>
            <a:r>
              <a:rPr lang="en-US" altLang="en-US" sz="2800" b="1" dirty="0">
                <a:solidFill>
                  <a:srgbClr val="984807"/>
                </a:solidFill>
                <a:latin typeface="#9Slide03 Arima Madurai Bold" charset="0"/>
                <a:ea typeface="#9Slide03 Arima Madurai Bold" charset="0"/>
                <a:cs typeface="#9Slide03 Arima Madurai Bold" charset="0"/>
              </a:rPr>
              <a:t> </a:t>
            </a:r>
            <a:r>
              <a:rPr lang="en-US" altLang="en-US" sz="2800" b="1" dirty="0" err="1">
                <a:solidFill>
                  <a:srgbClr val="984807"/>
                </a:solidFill>
                <a:latin typeface="#9Slide03 Arima Madurai Bold" charset="0"/>
                <a:ea typeface="#9Slide03 Arima Madurai Bold" charset="0"/>
                <a:cs typeface="#9Slide03 Arima Madurai Bold" charset="0"/>
              </a:rPr>
              <a:t>ngục</a:t>
            </a:r>
            <a:endParaRPr lang="en-US" altLang="en-US" sz="2800" b="1" dirty="0">
              <a:solidFill>
                <a:srgbClr val="984807"/>
              </a:solidFill>
              <a:latin typeface="#9Slide03 Arima Madurai Bold" charset="0"/>
              <a:ea typeface="#9Slide03 Arima Madurai Bold" charset="0"/>
              <a:cs typeface="#9Slide03 Arima Madurai Bold" charset="0"/>
            </a:endParaRPr>
          </a:p>
        </p:txBody>
      </p:sp>
      <p:sp>
        <p:nvSpPr>
          <p:cNvPr id="7" name="Rounded Rectangle 6"/>
          <p:cNvSpPr/>
          <p:nvPr/>
        </p:nvSpPr>
        <p:spPr>
          <a:xfrm>
            <a:off x="6266955" y="4100532"/>
            <a:ext cx="2103105" cy="254157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dirty="0" err="1">
                <a:solidFill>
                  <a:srgbClr val="984807"/>
                </a:solidFill>
                <a:latin typeface="#9Slide03 Arima Madurai Bold" charset="0"/>
                <a:ea typeface="#9Slide03 Arima Madurai Bold" charset="0"/>
                <a:cs typeface="#9Slide03 Arima Madurai Bold" charset="0"/>
              </a:rPr>
              <a:t>Quan</a:t>
            </a:r>
            <a:r>
              <a:rPr lang="en-US" altLang="en-US" sz="2800" b="1" dirty="0">
                <a:solidFill>
                  <a:srgbClr val="984807"/>
                </a:solidFill>
                <a:latin typeface="#9Slide03 Arima Madurai Bold" charset="0"/>
                <a:ea typeface="#9Slide03 Arima Madurai Bold" charset="0"/>
                <a:cs typeface="#9Slide03 Arima Madurai Bold" charset="0"/>
              </a:rPr>
              <a:t> </a:t>
            </a:r>
            <a:r>
              <a:rPr lang="en-US" altLang="en-US" sz="2800" b="1" dirty="0" err="1">
                <a:solidFill>
                  <a:srgbClr val="984807"/>
                </a:solidFill>
                <a:latin typeface="#9Slide03 Arima Madurai Bold" charset="0"/>
                <a:ea typeface="#9Slide03 Arima Madurai Bold" charset="0"/>
                <a:cs typeface="#9Slide03 Arima Madurai Bold" charset="0"/>
              </a:rPr>
              <a:t>hệ</a:t>
            </a:r>
            <a:r>
              <a:rPr lang="en-US" altLang="en-US" sz="2800" b="1" dirty="0">
                <a:solidFill>
                  <a:srgbClr val="984807"/>
                </a:solidFill>
                <a:latin typeface="#9Slide03 Arima Madurai Bold" charset="0"/>
                <a:ea typeface="#9Slide03 Arima Madurai Bold" charset="0"/>
                <a:cs typeface="#9Slide03 Arima Madurai Bold" charset="0"/>
              </a:rPr>
              <a:t> </a:t>
            </a:r>
            <a:r>
              <a:rPr lang="en-US" altLang="en-US" sz="2800" b="1" dirty="0" err="1">
                <a:solidFill>
                  <a:srgbClr val="984807"/>
                </a:solidFill>
                <a:latin typeface="#9Slide03 Arima Madurai Bold" charset="0"/>
                <a:ea typeface="#9Slide03 Arima Madurai Bold" charset="0"/>
                <a:cs typeface="#9Slide03 Arima Madurai Bold" charset="0"/>
              </a:rPr>
              <a:t>của</a:t>
            </a:r>
            <a:r>
              <a:rPr lang="en-US" altLang="en-US" sz="2800" b="1" dirty="0">
                <a:solidFill>
                  <a:srgbClr val="984807"/>
                </a:solidFill>
                <a:latin typeface="#9Slide03 Arima Madurai Bold" charset="0"/>
                <a:ea typeface="#9Slide03 Arima Madurai Bold" charset="0"/>
                <a:cs typeface="#9Slide03 Arima Madurai Bold" charset="0"/>
              </a:rPr>
              <a:t> 2 </a:t>
            </a:r>
            <a:r>
              <a:rPr lang="en-US" altLang="en-US" sz="2800" b="1" dirty="0" err="1">
                <a:solidFill>
                  <a:srgbClr val="984807"/>
                </a:solidFill>
                <a:latin typeface="#9Slide03 Arima Madurai Bold" charset="0"/>
                <a:ea typeface="#9Slide03 Arima Madurai Bold" charset="0"/>
                <a:cs typeface="#9Slide03 Arima Madurai Bold" charset="0"/>
              </a:rPr>
              <a:t>nhân</a:t>
            </a:r>
            <a:r>
              <a:rPr lang="en-US" altLang="en-US" sz="2800" b="1" dirty="0">
                <a:solidFill>
                  <a:srgbClr val="984807"/>
                </a:solidFill>
                <a:latin typeface="#9Slide03 Arima Madurai Bold" charset="0"/>
                <a:ea typeface="#9Slide03 Arima Madurai Bold" charset="0"/>
                <a:cs typeface="#9Slide03 Arima Madurai Bold" charset="0"/>
              </a:rPr>
              <a:t> </a:t>
            </a:r>
            <a:r>
              <a:rPr lang="en-US" altLang="en-US" sz="2800" b="1" dirty="0" err="1">
                <a:solidFill>
                  <a:srgbClr val="984807"/>
                </a:solidFill>
                <a:latin typeface="#9Slide03 Arima Madurai Bold" charset="0"/>
                <a:ea typeface="#9Slide03 Arima Madurai Bold" charset="0"/>
                <a:cs typeface="#9Slide03 Arima Madurai Bold" charset="0"/>
              </a:rPr>
              <a:t>vật</a:t>
            </a:r>
            <a:endParaRPr lang="en-US" altLang="en-US" sz="2800" b="1" dirty="0">
              <a:solidFill>
                <a:srgbClr val="403152"/>
              </a:solidFill>
              <a:latin typeface="#9Slide03 Arima Madurai Bold" charset="0"/>
              <a:ea typeface="#9Slide03 Arima Madurai Bold" charset="0"/>
              <a:cs typeface="#9Slide03 Arima Madurai Bold" charset="0"/>
            </a:endParaRPr>
          </a:p>
        </p:txBody>
      </p:sp>
      <p:sp>
        <p:nvSpPr>
          <p:cNvPr id="8" name="Rounded Rectangle 7"/>
          <p:cNvSpPr/>
          <p:nvPr/>
        </p:nvSpPr>
        <p:spPr>
          <a:xfrm>
            <a:off x="8576124" y="4100531"/>
            <a:ext cx="2091877" cy="254157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dirty="0">
                <a:solidFill>
                  <a:srgbClr val="403152"/>
                </a:solidFill>
                <a:latin typeface="#9Slide03 Arima Madurai Bold" charset="0"/>
                <a:ea typeface="#9Slide03 Arima Madurai Bold" charset="0"/>
                <a:cs typeface="#9Slide03 Arima Madurai Bold" charset="0"/>
              </a:rPr>
              <a:t>Ý </a:t>
            </a:r>
            <a:r>
              <a:rPr lang="en-US" altLang="en-US" sz="2800" b="1" dirty="0" err="1">
                <a:solidFill>
                  <a:srgbClr val="403152"/>
                </a:solidFill>
                <a:latin typeface="#9Slide03 Arima Madurai Bold" charset="0"/>
                <a:ea typeface="#9Slide03 Arima Madurai Bold" charset="0"/>
                <a:cs typeface="#9Slide03 Arima Madurai Bold" charset="0"/>
              </a:rPr>
              <a:t>nghĩa</a:t>
            </a:r>
            <a:r>
              <a:rPr lang="en-US" altLang="en-US" sz="2800" b="1" dirty="0">
                <a:solidFill>
                  <a:srgbClr val="403152"/>
                </a:solidFill>
                <a:latin typeface="#9Slide03 Arima Madurai Bold" charset="0"/>
                <a:ea typeface="#9Slide03 Arima Madurai Bold" charset="0"/>
                <a:cs typeface="#9Slide03 Arima Madurai Bold" charset="0"/>
              </a:rPr>
              <a:t> </a:t>
            </a:r>
            <a:r>
              <a:rPr lang="en-US" altLang="en-US" sz="2800" b="1" dirty="0" err="1">
                <a:solidFill>
                  <a:srgbClr val="403152"/>
                </a:solidFill>
                <a:latin typeface="#9Slide03 Arima Madurai Bold" charset="0"/>
                <a:ea typeface="#9Slide03 Arima Madurai Bold" charset="0"/>
                <a:cs typeface="#9Slide03 Arima Madurai Bold" charset="0"/>
              </a:rPr>
              <a:t>của</a:t>
            </a:r>
            <a:r>
              <a:rPr lang="en-US" altLang="en-US" sz="2800" b="1" dirty="0">
                <a:solidFill>
                  <a:srgbClr val="403152"/>
                </a:solidFill>
                <a:latin typeface="#9Slide03 Arima Madurai Bold" charset="0"/>
                <a:ea typeface="#9Slide03 Arima Madurai Bold" charset="0"/>
                <a:cs typeface="#9Slide03 Arima Madurai Bold" charset="0"/>
              </a:rPr>
              <a:t> </a:t>
            </a:r>
            <a:r>
              <a:rPr lang="en-US" altLang="en-US" sz="2800" b="1" dirty="0" err="1">
                <a:solidFill>
                  <a:srgbClr val="403152"/>
                </a:solidFill>
                <a:latin typeface="#9Slide03 Arima Madurai Bold" charset="0"/>
                <a:ea typeface="#9Slide03 Arima Madurai Bold" charset="0"/>
                <a:cs typeface="#9Slide03 Arima Madurai Bold" charset="0"/>
              </a:rPr>
              <a:t>tình</a:t>
            </a:r>
            <a:r>
              <a:rPr lang="en-US" altLang="en-US" sz="2800" b="1" dirty="0">
                <a:solidFill>
                  <a:srgbClr val="403152"/>
                </a:solidFill>
                <a:latin typeface="#9Slide03 Arima Madurai Bold" charset="0"/>
                <a:ea typeface="#9Slide03 Arima Madurai Bold" charset="0"/>
                <a:cs typeface="#9Slide03 Arima Madurai Bold" charset="0"/>
              </a:rPr>
              <a:t> </a:t>
            </a:r>
            <a:r>
              <a:rPr lang="en-US" altLang="en-US" sz="2800" b="1" dirty="0" err="1">
                <a:solidFill>
                  <a:srgbClr val="403152"/>
                </a:solidFill>
                <a:latin typeface="#9Slide03 Arima Madurai Bold" charset="0"/>
                <a:ea typeface="#9Slide03 Arima Madurai Bold" charset="0"/>
                <a:cs typeface="#9Slide03 Arima Madurai Bold" charset="0"/>
              </a:rPr>
              <a:t>huống</a:t>
            </a:r>
            <a:r>
              <a:rPr lang="en-US" altLang="en-US" sz="2800" b="1" dirty="0">
                <a:solidFill>
                  <a:srgbClr val="403152"/>
                </a:solidFill>
                <a:latin typeface="#9Slide03 Arima Madurai Bold" charset="0"/>
                <a:ea typeface="#9Slide03 Arima Madurai Bold" charset="0"/>
                <a:cs typeface="#9Slide03 Arima Madurai Bold" charset="0"/>
              </a:rPr>
              <a:t> </a:t>
            </a:r>
            <a:r>
              <a:rPr lang="en-US" altLang="en-US" sz="2800" b="1" dirty="0" err="1">
                <a:solidFill>
                  <a:srgbClr val="403152"/>
                </a:solidFill>
                <a:latin typeface="#9Slide03 Arima Madurai Bold" charset="0"/>
                <a:ea typeface="#9Slide03 Arima Madurai Bold" charset="0"/>
                <a:cs typeface="#9Slide03 Arima Madurai Bold" charset="0"/>
              </a:rPr>
              <a:t>truyện</a:t>
            </a:r>
            <a:endParaRPr lang="en-US" altLang="en-US" sz="2800" b="1" dirty="0">
              <a:solidFill>
                <a:srgbClr val="403152"/>
              </a:solidFill>
              <a:latin typeface="#9Slide03 Arima Madurai Bold" charset="0"/>
              <a:ea typeface="#9Slide03 Arima Madurai Bold" charset="0"/>
              <a:cs typeface="#9Slide03 Arima Madurai Bold" charset="0"/>
            </a:endParaRPr>
          </a:p>
        </p:txBody>
      </p:sp>
      <p:cxnSp>
        <p:nvCxnSpPr>
          <p:cNvPr id="11" name="Straight Connector 10"/>
          <p:cNvCxnSpPr>
            <a:stCxn id="4" idx="2"/>
          </p:cNvCxnSpPr>
          <p:nvPr/>
        </p:nvCxnSpPr>
        <p:spPr>
          <a:xfrm flipH="1">
            <a:off x="2566989" y="3321051"/>
            <a:ext cx="3748087" cy="6873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4" idx="2"/>
          </p:cNvCxnSpPr>
          <p:nvPr/>
        </p:nvCxnSpPr>
        <p:spPr>
          <a:xfrm flipH="1">
            <a:off x="4995863" y="3321051"/>
            <a:ext cx="1319212" cy="6873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4" idx="2"/>
          </p:cNvCxnSpPr>
          <p:nvPr/>
        </p:nvCxnSpPr>
        <p:spPr>
          <a:xfrm>
            <a:off x="6315075" y="3321052"/>
            <a:ext cx="1112838" cy="779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4" idx="2"/>
          </p:cNvCxnSpPr>
          <p:nvPr/>
        </p:nvCxnSpPr>
        <p:spPr>
          <a:xfrm>
            <a:off x="6315076" y="3321051"/>
            <a:ext cx="3438525" cy="687388"/>
          </a:xfrm>
          <a:prstGeom prst="line">
            <a:avLst/>
          </a:prstGeom>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1" y="-2381"/>
            <a:ext cx="4314548" cy="70485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a:solidFill>
                  <a:srgbClr val="FF0000"/>
                </a:solidFill>
                <a:latin typeface="#9Slide03 Arima Madurai Black" charset="0"/>
                <a:ea typeface="#9Slide03 Arima Madurai Black" charset="0"/>
                <a:cs typeface="#9Slide03 Arima Madurai Black" charset="0"/>
              </a:rPr>
              <a:t>II. Đọc – hiểu văn bản</a:t>
            </a:r>
          </a:p>
        </p:txBody>
      </p:sp>
      <p:sp>
        <p:nvSpPr>
          <p:cNvPr id="16" name="Rounded Rectangle 28">
            <a:extLst>
              <a:ext uri="{FF2B5EF4-FFF2-40B4-BE49-F238E27FC236}">
                <a16:creationId xmlns:a16="http://schemas.microsoft.com/office/drawing/2014/main" xmlns="" id="{96ABDE00-FC5C-E21D-4054-36AAF99D8D5B}"/>
              </a:ext>
            </a:extLst>
          </p:cNvPr>
          <p:cNvSpPr/>
          <p:nvPr/>
        </p:nvSpPr>
        <p:spPr>
          <a:xfrm>
            <a:off x="1" y="862411"/>
            <a:ext cx="3779502" cy="70485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dirty="0">
                <a:solidFill>
                  <a:srgbClr val="FF0000"/>
                </a:solidFill>
                <a:latin typeface="#9Slide03 Arima Madurai Black" charset="0"/>
                <a:ea typeface="#9Slide03 Arima Madurai Black" charset="0"/>
                <a:cs typeface="#9Slide03 Arima Madurai Black" charset="0"/>
              </a:rPr>
              <a:t>1. </a:t>
            </a:r>
            <a:r>
              <a:rPr lang="en-US" altLang="en-US" sz="2400" dirty="0" err="1">
                <a:solidFill>
                  <a:srgbClr val="FF0000"/>
                </a:solidFill>
                <a:latin typeface="#9Slide03 Arima Madurai Black" charset="0"/>
                <a:ea typeface="#9Slide03 Arima Madurai Black" charset="0"/>
                <a:cs typeface="#9Slide03 Arima Madurai Black" charset="0"/>
              </a:rPr>
              <a:t>Tình</a:t>
            </a:r>
            <a:r>
              <a:rPr lang="en-US" altLang="en-US" sz="2400" dirty="0">
                <a:solidFill>
                  <a:srgbClr val="FF0000"/>
                </a:solidFill>
                <a:latin typeface="#9Slide03 Arima Madurai Black" charset="0"/>
                <a:ea typeface="#9Slide03 Arima Madurai Black" charset="0"/>
                <a:cs typeface="#9Slide03 Arima Madurai Black" charset="0"/>
              </a:rPr>
              <a:t> </a:t>
            </a:r>
            <a:r>
              <a:rPr lang="en-US" altLang="en-US" sz="2400" dirty="0" err="1">
                <a:solidFill>
                  <a:srgbClr val="FF0000"/>
                </a:solidFill>
                <a:latin typeface="#9Slide03 Arima Madurai Black" charset="0"/>
                <a:ea typeface="#9Slide03 Arima Madurai Black" charset="0"/>
                <a:cs typeface="#9Slide03 Arima Madurai Black" charset="0"/>
              </a:rPr>
              <a:t>huống</a:t>
            </a:r>
            <a:r>
              <a:rPr lang="en-US" altLang="en-US" sz="2400" dirty="0">
                <a:solidFill>
                  <a:srgbClr val="FF0000"/>
                </a:solidFill>
                <a:latin typeface="#9Slide03 Arima Madurai Black" charset="0"/>
                <a:ea typeface="#9Slide03 Arima Madurai Black" charset="0"/>
                <a:cs typeface="#9Slide03 Arima Madurai Black" charset="0"/>
              </a:rPr>
              <a:t> </a:t>
            </a:r>
            <a:r>
              <a:rPr lang="en-US" altLang="en-US" sz="2400" dirty="0" err="1">
                <a:solidFill>
                  <a:srgbClr val="FF0000"/>
                </a:solidFill>
                <a:latin typeface="#9Slide03 Arima Madurai Black" charset="0"/>
                <a:ea typeface="#9Slide03 Arima Madurai Black" charset="0"/>
                <a:cs typeface="#9Slide03 Arima Madurai Black" charset="0"/>
              </a:rPr>
              <a:t>truyện</a:t>
            </a:r>
            <a:endParaRPr lang="en-US" altLang="en-US" sz="2400" dirty="0">
              <a:solidFill>
                <a:srgbClr val="FF0000"/>
              </a:solidFill>
              <a:latin typeface="#9Slide03 Arima Madurai Black" charset="0"/>
              <a:ea typeface="#9Slide03 Arima Madurai Black" charset="0"/>
              <a:cs typeface="#9Slide03 Arima Madurai Black" charset="0"/>
            </a:endParaRPr>
          </a:p>
        </p:txBody>
      </p:sp>
      <p:sp>
        <p:nvSpPr>
          <p:cNvPr id="321" name="Rounded Rectangle 32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05:00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2" name="Rounded Rectangle 32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3" name="Rounded Rectangle 32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4" name="Rounded Rectangle 32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5" name="Rounded Rectangle 32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6" name="Rounded Rectangle 32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7" name="Rounded Rectangle 32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8" name="Rounded Rectangle 32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9" name="Rounded Rectangle 32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0" name="Rounded Rectangle 32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1" name="Rounded Rectangle 33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2" name="Rounded Rectangle 33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3" name="Rounded Rectangle 33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4" name="Rounded Rectangle 33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5" name="Rounded Rectangle 33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6" name="Rounded Rectangle 33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7" name="Rounded Rectangle 33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8" name="Rounded Rectangle 33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9" name="Rounded Rectangle 33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40" name="Rounded Rectangle 33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41" name="Rounded Rectangle 34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42" name="Rounded Rectangle 34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43" name="Rounded Rectangle 34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44" name="Rounded Rectangle 34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45" name="Rounded Rectangle 34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46" name="Rounded Rectangle 34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47" name="Rounded Rectangle 34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48" name="Rounded Rectangle 34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49" name="Rounded Rectangle 34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50" name="Rounded Rectangle 34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51" name="Rounded Rectangle 35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52" name="Rounded Rectangle 35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53" name="Rounded Rectangle 35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54" name="Rounded Rectangle 35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55" name="Rounded Rectangle 35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56" name="Rounded Rectangle 35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57" name="Rounded Rectangle 35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58" name="Rounded Rectangle 35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59" name="Rounded Rectangle 35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60" name="Rounded Rectangle 35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61" name="Rounded Rectangle 36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62" name="Rounded Rectangle 36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63" name="Rounded Rectangle 36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64" name="Rounded Rectangle 36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65" name="Rounded Rectangle 36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66" name="Rounded Rectangle 36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67" name="Rounded Rectangle 36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68" name="Rounded Rectangle 36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69" name="Rounded Rectangle 36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70" name="Rounded Rectangle 36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71" name="Rounded Rectangle 37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72" name="Rounded Rectangle 37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73" name="Rounded Rectangle 37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74" name="Rounded Rectangle 37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75" name="Rounded Rectangle 37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76" name="Rounded Rectangle 37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77" name="Rounded Rectangle 37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78" name="Rounded Rectangle 37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79" name="Rounded Rectangle 37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80" name="Rounded Rectangle 37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81" name="Rounded Rectangle 38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82" name="Rounded Rectangle 38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83" name="Rounded Rectangle 38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84" name="Rounded Rectangle 38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85" name="Rounded Rectangle 38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86" name="Rounded Rectangle 38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87" name="Rounded Rectangle 38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88" name="Rounded Rectangle 38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89" name="Rounded Rectangle 38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90" name="Rounded Rectangle 38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91" name="Rounded Rectangle 39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92" name="Rounded Rectangle 39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93" name="Rounded Rectangle 39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94" name="Rounded Rectangle 39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95" name="Rounded Rectangle 39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96" name="Rounded Rectangle 39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97" name="Rounded Rectangle 39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98" name="Rounded Rectangle 39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99" name="Rounded Rectangle 39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00" name="Rounded Rectangle 39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01" name="Rounded Rectangle 40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02" name="Rounded Rectangle 40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03" name="Rounded Rectangle 40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04" name="Rounded Rectangle 40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05" name="Rounded Rectangle 40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06" name="Rounded Rectangle 40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07" name="Rounded Rectangle 40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08" name="Rounded Rectangle 40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09" name="Rounded Rectangle 40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10" name="Rounded Rectangle 40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11" name="Rounded Rectangle 41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12" name="Rounded Rectangle 41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13" name="Rounded Rectangle 41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14" name="Rounded Rectangle 41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15" name="Rounded Rectangle 41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16" name="Rounded Rectangle 41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17" name="Rounded Rectangle 41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18" name="Rounded Rectangle 41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19" name="Rounded Rectangle 41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20" name="Rounded Rectangle 41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21" name="Rounded Rectangle 42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22" name="Rounded Rectangle 42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23" name="Rounded Rectangle 42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24" name="Rounded Rectangle 42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25" name="Rounded Rectangle 42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26" name="Rounded Rectangle 42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27" name="Rounded Rectangle 42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28" name="Rounded Rectangle 42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29" name="Rounded Rectangle 42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30" name="Rounded Rectangle 42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31" name="Rounded Rectangle 43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32" name="Rounded Rectangle 43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33" name="Rounded Rectangle 43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34" name="Rounded Rectangle 43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35" name="Rounded Rectangle 43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36" name="Rounded Rectangle 43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37" name="Rounded Rectangle 43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38" name="Rounded Rectangle 43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39" name="Rounded Rectangle 43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40" name="Rounded Rectangle 43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41" name="Rounded Rectangle 44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42" name="Rounded Rectangle 44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43" name="Rounded Rectangle 44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44" name="Rounded Rectangle 44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45" name="Rounded Rectangle 44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46" name="Rounded Rectangle 44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47" name="Rounded Rectangle 44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48" name="Rounded Rectangle 44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49" name="Rounded Rectangle 44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50" name="Rounded Rectangle 44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51" name="Rounded Rectangle 45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52" name="Rounded Rectangle 45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53" name="Rounded Rectangle 45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54" name="Rounded Rectangle 45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55" name="Rounded Rectangle 45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56" name="Rounded Rectangle 45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57" name="Rounded Rectangle 45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58" name="Rounded Rectangle 45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59" name="Rounded Rectangle 45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60" name="Rounded Rectangle 45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61" name="Rounded Rectangle 46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62" name="Rounded Rectangle 46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63" name="Rounded Rectangle 46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64" name="Rounded Rectangle 46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65" name="Rounded Rectangle 46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66" name="Rounded Rectangle 46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67" name="Rounded Rectangle 46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68" name="Rounded Rectangle 46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69" name="Rounded Rectangle 46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70" name="Rounded Rectangle 46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71" name="Rounded Rectangle 47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72" name="Rounded Rectangle 47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73" name="Rounded Rectangle 47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74" name="Rounded Rectangle 47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75" name="Rounded Rectangle 47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76" name="Rounded Rectangle 47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77" name="Rounded Rectangle 47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78" name="Rounded Rectangle 47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79" name="Rounded Rectangle 47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80" name="Rounded Rectangle 47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81" name="Rounded Rectangle 48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82" name="Rounded Rectangle 48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83" name="Rounded Rectangle 48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84" name="Rounded Rectangle 48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85" name="Rounded Rectangle 48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86" name="Rounded Rectangle 48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87" name="Rounded Rectangle 48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88" name="Rounded Rectangle 48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89" name="Rounded Rectangle 48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90" name="Rounded Rectangle 48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91" name="Rounded Rectangle 49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92" name="Rounded Rectangle 49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93" name="Rounded Rectangle 49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94" name="Rounded Rectangle 49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95" name="Rounded Rectangle 49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96" name="Rounded Rectangle 49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97" name="Rounded Rectangle 49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98" name="Rounded Rectangle 49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99" name="Rounded Rectangle 49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00" name="Rounded Rectangle 49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01" name="Rounded Rectangle 50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02" name="Rounded Rectangle 50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03" name="Rounded Rectangle 50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04" name="Rounded Rectangle 50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05" name="Rounded Rectangle 50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06" name="Rounded Rectangle 50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07" name="Rounded Rectangle 50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08" name="Rounded Rectangle 50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09" name="Rounded Rectangle 50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10" name="Rounded Rectangle 50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11" name="Rounded Rectangle 51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12" name="Rounded Rectangle 51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13" name="Rounded Rectangle 51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14" name="Rounded Rectangle 51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15" name="Rounded Rectangle 51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16" name="Rounded Rectangle 51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17" name="Rounded Rectangle 51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18" name="Rounded Rectangle 51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19" name="Rounded Rectangle 51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20" name="Rounded Rectangle 51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21" name="Rounded Rectangle 52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22" name="Rounded Rectangle 52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23" name="Rounded Rectangle 52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24" name="Rounded Rectangle 52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25" name="Rounded Rectangle 52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26" name="Rounded Rectangle 52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27" name="Rounded Rectangle 52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28" name="Rounded Rectangle 52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29" name="Rounded Rectangle 52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30" name="Rounded Rectangle 52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31" name="Rounded Rectangle 53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32" name="Rounded Rectangle 53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33" name="Rounded Rectangle 53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34" name="Rounded Rectangle 53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35" name="Rounded Rectangle 53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36" name="Rounded Rectangle 53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37" name="Rounded Rectangle 53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38" name="Rounded Rectangle 53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39" name="Rounded Rectangle 53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40" name="Rounded Rectangle 53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41" name="Rounded Rectangle 54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42" name="Rounded Rectangle 54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43" name="Rounded Rectangle 54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44" name="Rounded Rectangle 54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45" name="Rounded Rectangle 54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46" name="Rounded Rectangle 54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47" name="Rounded Rectangle 54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48" name="Rounded Rectangle 54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49" name="Rounded Rectangle 54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50" name="Rounded Rectangle 54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51" name="Rounded Rectangle 55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52" name="Rounded Rectangle 55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53" name="Rounded Rectangle 55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54" name="Rounded Rectangle 55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55" name="Rounded Rectangle 55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56" name="Rounded Rectangle 55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57" name="Rounded Rectangle 55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58" name="Rounded Rectangle 55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59" name="Rounded Rectangle 55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60" name="Rounded Rectangle 55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61" name="Rounded Rectangle 56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62" name="Rounded Rectangle 56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63" name="Rounded Rectangle 56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64" name="Rounded Rectangle 56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65" name="Rounded Rectangle 56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66" name="Rounded Rectangle 56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67" name="Rounded Rectangle 56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68" name="Rounded Rectangle 56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69" name="Rounded Rectangle 56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70" name="Rounded Rectangle 56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71" name="Rounded Rectangle 57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72" name="Rounded Rectangle 57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73" name="Rounded Rectangle 57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74" name="Rounded Rectangle 57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75" name="Rounded Rectangle 57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76" name="Rounded Rectangle 57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77" name="Rounded Rectangle 57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78" name="Rounded Rectangle 57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79" name="Rounded Rectangle 57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80" name="Rounded Rectangle 57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81" name="Rounded Rectangle 58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82" name="Rounded Rectangle 58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83" name="Rounded Rectangle 58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84" name="Rounded Rectangle 58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85" name="Rounded Rectangle 58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86" name="Rounded Rectangle 58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87" name="Rounded Rectangle 58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88" name="Rounded Rectangle 58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89" name="Rounded Rectangle 58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90" name="Rounded Rectangle 58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91" name="Rounded Rectangle 59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92" name="Rounded Rectangle 59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93" name="Rounded Rectangle 59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94" name="Rounded Rectangle 59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95" name="Rounded Rectangle 59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96" name="Rounded Rectangle 59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97" name="Rounded Rectangle 59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98" name="Rounded Rectangle 59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99" name="Rounded Rectangle 59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00" name="Rounded Rectangle 59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01" name="Rounded Rectangle 60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02" name="Rounded Rectangle 60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03" name="Rounded Rectangle 60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04" name="Rounded Rectangle 60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05" name="Rounded Rectangle 60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06" name="Rounded Rectangle 60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07" name="Rounded Rectangle 60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08" name="Rounded Rectangle 60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09" name="Rounded Rectangle 60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10" name="Rounded Rectangle 60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11" name="Rounded Rectangle 61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12" name="Rounded Rectangle 611"/>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13" name="Rounded Rectangle 612"/>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14" name="Rounded Rectangle 613"/>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15" name="Rounded Rectangle 614"/>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16" name="Rounded Rectangle 615"/>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17" name="Rounded Rectangle 616"/>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18" name="Rounded Rectangle 617"/>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19" name="Rounded Rectangle 618"/>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20" name="Rounded Rectangle 619"/>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21" name="Rounded Rectangle 620"/>
          <p:cNvSpPr/>
          <p:nvPr/>
        </p:nvSpPr>
        <p:spPr>
          <a:xfrm>
            <a:off x="10058401" y="87364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Calibri"/>
                <a:ea typeface="+mn-ea"/>
                <a:cs typeface="+mn-cs"/>
              </a:rPr>
              <a:t>00:00</a:t>
            </a:r>
            <a:endParaRPr kumimoji="0" lang="en-US" sz="3600" b="0" i="0" u="none" strike="noStrike" kern="0" cap="none" spc="0" normalizeH="0" baseline="0" noProof="0" dirty="0">
              <a:ln>
                <a:noFill/>
              </a:ln>
              <a:solidFill>
                <a:prstClr val="white"/>
              </a:solidFill>
              <a:effectLst/>
              <a:uLnTx/>
              <a:uFillTx/>
              <a:latin typeface="Calibri"/>
              <a:ea typeface="+mn-ea"/>
              <a:cs typeface="+mn-cs"/>
            </a:endParaRPr>
          </a:p>
        </p:txBody>
      </p:sp>
      <p:sp>
        <p:nvSpPr>
          <p:cNvPr id="622" name="Oval 621"/>
          <p:cNvSpPr/>
          <p:nvPr/>
        </p:nvSpPr>
        <p:spPr>
          <a:xfrm>
            <a:off x="9753601" y="711574"/>
            <a:ext cx="1828800" cy="990600"/>
          </a:xfrm>
          <a:prstGeom prst="ellipse">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C000"/>
                </a:solidFill>
                <a:effectLst/>
                <a:uLnTx/>
                <a:uFillTx/>
                <a:latin typeface="Times New Roman" pitchFamily="18" charset="0"/>
                <a:ea typeface="+mn-ea"/>
                <a:cs typeface="Times New Roman" pitchFamily="18" charset="0"/>
              </a:rPr>
              <a:t>3 </a:t>
            </a:r>
            <a:r>
              <a:rPr kumimoji="0" lang="en-US" sz="1800" b="1" i="0" u="none" strike="noStrike" kern="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PHÚT</a:t>
            </a:r>
            <a:endParaRPr kumimoji="0" lang="en-US" sz="1800" b="1" i="0" u="none" strike="noStrike" kern="0" cap="none" spc="0" normalizeH="0" baseline="0" noProof="0" dirty="0">
              <a:ln>
                <a:noFill/>
              </a:ln>
              <a:solidFill>
                <a:srgbClr val="FFC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406312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2"/>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622"/>
                                        </p:tgtEl>
                                      </p:cBhvr>
                                    </p:animEffect>
                                    <p:set>
                                      <p:cBhvr>
                                        <p:cTn id="7" dur="1" fill="hold">
                                          <p:stCondLst>
                                            <p:cond delay="499"/>
                                          </p:stCondLst>
                                        </p:cTn>
                                        <p:tgtEl>
                                          <p:spTgt spid="622"/>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44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443"/>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44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445"/>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44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447"/>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448"/>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44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45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451"/>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452"/>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453"/>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454"/>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455"/>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456"/>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457"/>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458"/>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459"/>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460"/>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461"/>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462"/>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463"/>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464"/>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465"/>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466"/>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467"/>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468"/>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469"/>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470"/>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471"/>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472"/>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473"/>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474"/>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475"/>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476"/>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477"/>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478"/>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479"/>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480"/>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481"/>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482"/>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483"/>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484"/>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485"/>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486"/>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487"/>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488"/>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489"/>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490"/>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491"/>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492"/>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493"/>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494"/>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495"/>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496"/>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497"/>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498"/>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499"/>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500"/>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501"/>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502"/>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503"/>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504"/>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505"/>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506"/>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507"/>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508"/>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509"/>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510"/>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511"/>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512"/>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513"/>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514"/>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515"/>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516"/>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517"/>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518"/>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519"/>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520"/>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521"/>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522"/>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523"/>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524"/>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525"/>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526"/>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527"/>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528"/>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529"/>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530"/>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531"/>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532"/>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533"/>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534"/>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535"/>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536"/>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537"/>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538"/>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539"/>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540"/>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541"/>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542"/>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543"/>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544"/>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545"/>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546"/>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547"/>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548"/>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549"/>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550"/>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551"/>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552"/>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553"/>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554"/>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555"/>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556"/>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557"/>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558"/>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559"/>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560"/>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561"/>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562"/>
                                        </p:tgtEl>
                                        <p:attrNameLst>
                                          <p:attrName>style.visibility</p:attrName>
                                        </p:attrNameLst>
                                      </p:cBhvr>
                                      <p:to>
                                        <p:strVal val="visible"/>
                                      </p:to>
                                    </p:set>
                                  </p:childTnLst>
                                </p:cTn>
                              </p:par>
                            </p:childTnLst>
                          </p:cTn>
                        </p:par>
                        <p:par>
                          <p:cTn id="371" fill="hold">
                            <p:stCondLst>
                              <p:cond delay="121500"/>
                            </p:stCondLst>
                            <p:childTnLst>
                              <p:par>
                                <p:cTn id="372" presetID="11" presetClass="entr" presetSubtype="0" fill="hold" grpId="0" nodeType="afterEffect">
                                  <p:stCondLst>
                                    <p:cond delay="0"/>
                                  </p:stCondLst>
                                  <p:childTnLst>
                                    <p:set>
                                      <p:cBhvr>
                                        <p:cTn id="373" dur="1000">
                                          <p:stCondLst>
                                            <p:cond delay="0"/>
                                          </p:stCondLst>
                                        </p:cTn>
                                        <p:tgtEl>
                                          <p:spTgt spid="563"/>
                                        </p:tgtEl>
                                        <p:attrNameLst>
                                          <p:attrName>style.visibility</p:attrName>
                                        </p:attrNameLst>
                                      </p:cBhvr>
                                      <p:to>
                                        <p:strVal val="visible"/>
                                      </p:to>
                                    </p:set>
                                  </p:childTnLst>
                                </p:cTn>
                              </p:par>
                            </p:childTnLst>
                          </p:cTn>
                        </p:par>
                        <p:par>
                          <p:cTn id="374" fill="hold">
                            <p:stCondLst>
                              <p:cond delay="122500"/>
                            </p:stCondLst>
                            <p:childTnLst>
                              <p:par>
                                <p:cTn id="375" presetID="11" presetClass="entr" presetSubtype="0" fill="hold" grpId="0" nodeType="afterEffect">
                                  <p:stCondLst>
                                    <p:cond delay="0"/>
                                  </p:stCondLst>
                                  <p:childTnLst>
                                    <p:set>
                                      <p:cBhvr>
                                        <p:cTn id="376" dur="1000">
                                          <p:stCondLst>
                                            <p:cond delay="0"/>
                                          </p:stCondLst>
                                        </p:cTn>
                                        <p:tgtEl>
                                          <p:spTgt spid="564"/>
                                        </p:tgtEl>
                                        <p:attrNameLst>
                                          <p:attrName>style.visibility</p:attrName>
                                        </p:attrNameLst>
                                      </p:cBhvr>
                                      <p:to>
                                        <p:strVal val="visible"/>
                                      </p:to>
                                    </p:set>
                                  </p:childTnLst>
                                </p:cTn>
                              </p:par>
                            </p:childTnLst>
                          </p:cTn>
                        </p:par>
                        <p:par>
                          <p:cTn id="377" fill="hold">
                            <p:stCondLst>
                              <p:cond delay="123500"/>
                            </p:stCondLst>
                            <p:childTnLst>
                              <p:par>
                                <p:cTn id="378" presetID="11" presetClass="entr" presetSubtype="0" fill="hold" grpId="0" nodeType="afterEffect">
                                  <p:stCondLst>
                                    <p:cond delay="0"/>
                                  </p:stCondLst>
                                  <p:childTnLst>
                                    <p:set>
                                      <p:cBhvr>
                                        <p:cTn id="379" dur="1000">
                                          <p:stCondLst>
                                            <p:cond delay="0"/>
                                          </p:stCondLst>
                                        </p:cTn>
                                        <p:tgtEl>
                                          <p:spTgt spid="565"/>
                                        </p:tgtEl>
                                        <p:attrNameLst>
                                          <p:attrName>style.visibility</p:attrName>
                                        </p:attrNameLst>
                                      </p:cBhvr>
                                      <p:to>
                                        <p:strVal val="visible"/>
                                      </p:to>
                                    </p:set>
                                  </p:childTnLst>
                                </p:cTn>
                              </p:par>
                            </p:childTnLst>
                          </p:cTn>
                        </p:par>
                        <p:par>
                          <p:cTn id="380" fill="hold">
                            <p:stCondLst>
                              <p:cond delay="124500"/>
                            </p:stCondLst>
                            <p:childTnLst>
                              <p:par>
                                <p:cTn id="381" presetID="11" presetClass="entr" presetSubtype="0" fill="hold" grpId="0" nodeType="afterEffect">
                                  <p:stCondLst>
                                    <p:cond delay="0"/>
                                  </p:stCondLst>
                                  <p:childTnLst>
                                    <p:set>
                                      <p:cBhvr>
                                        <p:cTn id="382" dur="1000">
                                          <p:stCondLst>
                                            <p:cond delay="0"/>
                                          </p:stCondLst>
                                        </p:cTn>
                                        <p:tgtEl>
                                          <p:spTgt spid="566"/>
                                        </p:tgtEl>
                                        <p:attrNameLst>
                                          <p:attrName>style.visibility</p:attrName>
                                        </p:attrNameLst>
                                      </p:cBhvr>
                                      <p:to>
                                        <p:strVal val="visible"/>
                                      </p:to>
                                    </p:set>
                                  </p:childTnLst>
                                </p:cTn>
                              </p:par>
                            </p:childTnLst>
                          </p:cTn>
                        </p:par>
                        <p:par>
                          <p:cTn id="383" fill="hold">
                            <p:stCondLst>
                              <p:cond delay="125500"/>
                            </p:stCondLst>
                            <p:childTnLst>
                              <p:par>
                                <p:cTn id="384" presetID="11" presetClass="entr" presetSubtype="0" fill="hold" grpId="0" nodeType="afterEffect">
                                  <p:stCondLst>
                                    <p:cond delay="0"/>
                                  </p:stCondLst>
                                  <p:childTnLst>
                                    <p:set>
                                      <p:cBhvr>
                                        <p:cTn id="385" dur="1000">
                                          <p:stCondLst>
                                            <p:cond delay="0"/>
                                          </p:stCondLst>
                                        </p:cTn>
                                        <p:tgtEl>
                                          <p:spTgt spid="567"/>
                                        </p:tgtEl>
                                        <p:attrNameLst>
                                          <p:attrName>style.visibility</p:attrName>
                                        </p:attrNameLst>
                                      </p:cBhvr>
                                      <p:to>
                                        <p:strVal val="visible"/>
                                      </p:to>
                                    </p:set>
                                  </p:childTnLst>
                                </p:cTn>
                              </p:par>
                            </p:childTnLst>
                          </p:cTn>
                        </p:par>
                        <p:par>
                          <p:cTn id="386" fill="hold">
                            <p:stCondLst>
                              <p:cond delay="126500"/>
                            </p:stCondLst>
                            <p:childTnLst>
                              <p:par>
                                <p:cTn id="387" presetID="11" presetClass="entr" presetSubtype="0" fill="hold" grpId="0" nodeType="afterEffect">
                                  <p:stCondLst>
                                    <p:cond delay="0"/>
                                  </p:stCondLst>
                                  <p:childTnLst>
                                    <p:set>
                                      <p:cBhvr>
                                        <p:cTn id="388" dur="1000">
                                          <p:stCondLst>
                                            <p:cond delay="0"/>
                                          </p:stCondLst>
                                        </p:cTn>
                                        <p:tgtEl>
                                          <p:spTgt spid="568"/>
                                        </p:tgtEl>
                                        <p:attrNameLst>
                                          <p:attrName>style.visibility</p:attrName>
                                        </p:attrNameLst>
                                      </p:cBhvr>
                                      <p:to>
                                        <p:strVal val="visible"/>
                                      </p:to>
                                    </p:set>
                                  </p:childTnLst>
                                </p:cTn>
                              </p:par>
                            </p:childTnLst>
                          </p:cTn>
                        </p:par>
                        <p:par>
                          <p:cTn id="389" fill="hold">
                            <p:stCondLst>
                              <p:cond delay="127500"/>
                            </p:stCondLst>
                            <p:childTnLst>
                              <p:par>
                                <p:cTn id="390" presetID="11" presetClass="entr" presetSubtype="0" fill="hold" grpId="0" nodeType="afterEffect">
                                  <p:stCondLst>
                                    <p:cond delay="0"/>
                                  </p:stCondLst>
                                  <p:childTnLst>
                                    <p:set>
                                      <p:cBhvr>
                                        <p:cTn id="391" dur="1000">
                                          <p:stCondLst>
                                            <p:cond delay="0"/>
                                          </p:stCondLst>
                                        </p:cTn>
                                        <p:tgtEl>
                                          <p:spTgt spid="569"/>
                                        </p:tgtEl>
                                        <p:attrNameLst>
                                          <p:attrName>style.visibility</p:attrName>
                                        </p:attrNameLst>
                                      </p:cBhvr>
                                      <p:to>
                                        <p:strVal val="visible"/>
                                      </p:to>
                                    </p:set>
                                  </p:childTnLst>
                                </p:cTn>
                              </p:par>
                            </p:childTnLst>
                          </p:cTn>
                        </p:par>
                        <p:par>
                          <p:cTn id="392" fill="hold">
                            <p:stCondLst>
                              <p:cond delay="128500"/>
                            </p:stCondLst>
                            <p:childTnLst>
                              <p:par>
                                <p:cTn id="393" presetID="11" presetClass="entr" presetSubtype="0" fill="hold" grpId="0" nodeType="afterEffect">
                                  <p:stCondLst>
                                    <p:cond delay="0"/>
                                  </p:stCondLst>
                                  <p:childTnLst>
                                    <p:set>
                                      <p:cBhvr>
                                        <p:cTn id="394" dur="1000">
                                          <p:stCondLst>
                                            <p:cond delay="0"/>
                                          </p:stCondLst>
                                        </p:cTn>
                                        <p:tgtEl>
                                          <p:spTgt spid="570"/>
                                        </p:tgtEl>
                                        <p:attrNameLst>
                                          <p:attrName>style.visibility</p:attrName>
                                        </p:attrNameLst>
                                      </p:cBhvr>
                                      <p:to>
                                        <p:strVal val="visible"/>
                                      </p:to>
                                    </p:set>
                                  </p:childTnLst>
                                </p:cTn>
                              </p:par>
                            </p:childTnLst>
                          </p:cTn>
                        </p:par>
                        <p:par>
                          <p:cTn id="395" fill="hold">
                            <p:stCondLst>
                              <p:cond delay="129500"/>
                            </p:stCondLst>
                            <p:childTnLst>
                              <p:par>
                                <p:cTn id="396" presetID="11" presetClass="entr" presetSubtype="0" fill="hold" grpId="0" nodeType="afterEffect">
                                  <p:stCondLst>
                                    <p:cond delay="0"/>
                                  </p:stCondLst>
                                  <p:childTnLst>
                                    <p:set>
                                      <p:cBhvr>
                                        <p:cTn id="397" dur="1000">
                                          <p:stCondLst>
                                            <p:cond delay="0"/>
                                          </p:stCondLst>
                                        </p:cTn>
                                        <p:tgtEl>
                                          <p:spTgt spid="571"/>
                                        </p:tgtEl>
                                        <p:attrNameLst>
                                          <p:attrName>style.visibility</p:attrName>
                                        </p:attrNameLst>
                                      </p:cBhvr>
                                      <p:to>
                                        <p:strVal val="visible"/>
                                      </p:to>
                                    </p:set>
                                  </p:childTnLst>
                                </p:cTn>
                              </p:par>
                            </p:childTnLst>
                          </p:cTn>
                        </p:par>
                        <p:par>
                          <p:cTn id="398" fill="hold">
                            <p:stCondLst>
                              <p:cond delay="130500"/>
                            </p:stCondLst>
                            <p:childTnLst>
                              <p:par>
                                <p:cTn id="399" presetID="11" presetClass="entr" presetSubtype="0" fill="hold" grpId="0" nodeType="afterEffect">
                                  <p:stCondLst>
                                    <p:cond delay="0"/>
                                  </p:stCondLst>
                                  <p:childTnLst>
                                    <p:set>
                                      <p:cBhvr>
                                        <p:cTn id="400" dur="1000">
                                          <p:stCondLst>
                                            <p:cond delay="0"/>
                                          </p:stCondLst>
                                        </p:cTn>
                                        <p:tgtEl>
                                          <p:spTgt spid="572"/>
                                        </p:tgtEl>
                                        <p:attrNameLst>
                                          <p:attrName>style.visibility</p:attrName>
                                        </p:attrNameLst>
                                      </p:cBhvr>
                                      <p:to>
                                        <p:strVal val="visible"/>
                                      </p:to>
                                    </p:set>
                                  </p:childTnLst>
                                </p:cTn>
                              </p:par>
                            </p:childTnLst>
                          </p:cTn>
                        </p:par>
                        <p:par>
                          <p:cTn id="401" fill="hold">
                            <p:stCondLst>
                              <p:cond delay="131500"/>
                            </p:stCondLst>
                            <p:childTnLst>
                              <p:par>
                                <p:cTn id="402" presetID="11" presetClass="entr" presetSubtype="0" fill="hold" grpId="0" nodeType="afterEffect">
                                  <p:stCondLst>
                                    <p:cond delay="0"/>
                                  </p:stCondLst>
                                  <p:childTnLst>
                                    <p:set>
                                      <p:cBhvr>
                                        <p:cTn id="403" dur="1000">
                                          <p:stCondLst>
                                            <p:cond delay="0"/>
                                          </p:stCondLst>
                                        </p:cTn>
                                        <p:tgtEl>
                                          <p:spTgt spid="573"/>
                                        </p:tgtEl>
                                        <p:attrNameLst>
                                          <p:attrName>style.visibility</p:attrName>
                                        </p:attrNameLst>
                                      </p:cBhvr>
                                      <p:to>
                                        <p:strVal val="visible"/>
                                      </p:to>
                                    </p:set>
                                  </p:childTnLst>
                                </p:cTn>
                              </p:par>
                            </p:childTnLst>
                          </p:cTn>
                        </p:par>
                        <p:par>
                          <p:cTn id="404" fill="hold">
                            <p:stCondLst>
                              <p:cond delay="132500"/>
                            </p:stCondLst>
                            <p:childTnLst>
                              <p:par>
                                <p:cTn id="405" presetID="11" presetClass="entr" presetSubtype="0" fill="hold" grpId="0" nodeType="afterEffect">
                                  <p:stCondLst>
                                    <p:cond delay="0"/>
                                  </p:stCondLst>
                                  <p:childTnLst>
                                    <p:set>
                                      <p:cBhvr>
                                        <p:cTn id="406" dur="1000">
                                          <p:stCondLst>
                                            <p:cond delay="0"/>
                                          </p:stCondLst>
                                        </p:cTn>
                                        <p:tgtEl>
                                          <p:spTgt spid="574"/>
                                        </p:tgtEl>
                                        <p:attrNameLst>
                                          <p:attrName>style.visibility</p:attrName>
                                        </p:attrNameLst>
                                      </p:cBhvr>
                                      <p:to>
                                        <p:strVal val="visible"/>
                                      </p:to>
                                    </p:set>
                                  </p:childTnLst>
                                </p:cTn>
                              </p:par>
                            </p:childTnLst>
                          </p:cTn>
                        </p:par>
                        <p:par>
                          <p:cTn id="407" fill="hold">
                            <p:stCondLst>
                              <p:cond delay="133500"/>
                            </p:stCondLst>
                            <p:childTnLst>
                              <p:par>
                                <p:cTn id="408" presetID="11" presetClass="entr" presetSubtype="0" fill="hold" grpId="0" nodeType="afterEffect">
                                  <p:stCondLst>
                                    <p:cond delay="0"/>
                                  </p:stCondLst>
                                  <p:childTnLst>
                                    <p:set>
                                      <p:cBhvr>
                                        <p:cTn id="409" dur="1000">
                                          <p:stCondLst>
                                            <p:cond delay="0"/>
                                          </p:stCondLst>
                                        </p:cTn>
                                        <p:tgtEl>
                                          <p:spTgt spid="575"/>
                                        </p:tgtEl>
                                        <p:attrNameLst>
                                          <p:attrName>style.visibility</p:attrName>
                                        </p:attrNameLst>
                                      </p:cBhvr>
                                      <p:to>
                                        <p:strVal val="visible"/>
                                      </p:to>
                                    </p:set>
                                  </p:childTnLst>
                                </p:cTn>
                              </p:par>
                            </p:childTnLst>
                          </p:cTn>
                        </p:par>
                        <p:par>
                          <p:cTn id="410" fill="hold">
                            <p:stCondLst>
                              <p:cond delay="134500"/>
                            </p:stCondLst>
                            <p:childTnLst>
                              <p:par>
                                <p:cTn id="411" presetID="11" presetClass="entr" presetSubtype="0" fill="hold" grpId="0" nodeType="afterEffect">
                                  <p:stCondLst>
                                    <p:cond delay="0"/>
                                  </p:stCondLst>
                                  <p:childTnLst>
                                    <p:set>
                                      <p:cBhvr>
                                        <p:cTn id="412" dur="1000">
                                          <p:stCondLst>
                                            <p:cond delay="0"/>
                                          </p:stCondLst>
                                        </p:cTn>
                                        <p:tgtEl>
                                          <p:spTgt spid="576"/>
                                        </p:tgtEl>
                                        <p:attrNameLst>
                                          <p:attrName>style.visibility</p:attrName>
                                        </p:attrNameLst>
                                      </p:cBhvr>
                                      <p:to>
                                        <p:strVal val="visible"/>
                                      </p:to>
                                    </p:set>
                                  </p:childTnLst>
                                </p:cTn>
                              </p:par>
                            </p:childTnLst>
                          </p:cTn>
                        </p:par>
                        <p:par>
                          <p:cTn id="413" fill="hold">
                            <p:stCondLst>
                              <p:cond delay="135500"/>
                            </p:stCondLst>
                            <p:childTnLst>
                              <p:par>
                                <p:cTn id="414" presetID="11" presetClass="entr" presetSubtype="0" fill="hold" grpId="0" nodeType="afterEffect">
                                  <p:stCondLst>
                                    <p:cond delay="0"/>
                                  </p:stCondLst>
                                  <p:childTnLst>
                                    <p:set>
                                      <p:cBhvr>
                                        <p:cTn id="415" dur="1000">
                                          <p:stCondLst>
                                            <p:cond delay="0"/>
                                          </p:stCondLst>
                                        </p:cTn>
                                        <p:tgtEl>
                                          <p:spTgt spid="577"/>
                                        </p:tgtEl>
                                        <p:attrNameLst>
                                          <p:attrName>style.visibility</p:attrName>
                                        </p:attrNameLst>
                                      </p:cBhvr>
                                      <p:to>
                                        <p:strVal val="visible"/>
                                      </p:to>
                                    </p:set>
                                  </p:childTnLst>
                                </p:cTn>
                              </p:par>
                            </p:childTnLst>
                          </p:cTn>
                        </p:par>
                        <p:par>
                          <p:cTn id="416" fill="hold">
                            <p:stCondLst>
                              <p:cond delay="136500"/>
                            </p:stCondLst>
                            <p:childTnLst>
                              <p:par>
                                <p:cTn id="417" presetID="11" presetClass="entr" presetSubtype="0" fill="hold" grpId="0" nodeType="afterEffect">
                                  <p:stCondLst>
                                    <p:cond delay="0"/>
                                  </p:stCondLst>
                                  <p:childTnLst>
                                    <p:set>
                                      <p:cBhvr>
                                        <p:cTn id="418" dur="1000">
                                          <p:stCondLst>
                                            <p:cond delay="0"/>
                                          </p:stCondLst>
                                        </p:cTn>
                                        <p:tgtEl>
                                          <p:spTgt spid="578"/>
                                        </p:tgtEl>
                                        <p:attrNameLst>
                                          <p:attrName>style.visibility</p:attrName>
                                        </p:attrNameLst>
                                      </p:cBhvr>
                                      <p:to>
                                        <p:strVal val="visible"/>
                                      </p:to>
                                    </p:set>
                                  </p:childTnLst>
                                </p:cTn>
                              </p:par>
                            </p:childTnLst>
                          </p:cTn>
                        </p:par>
                        <p:par>
                          <p:cTn id="419" fill="hold">
                            <p:stCondLst>
                              <p:cond delay="137500"/>
                            </p:stCondLst>
                            <p:childTnLst>
                              <p:par>
                                <p:cTn id="420" presetID="11" presetClass="entr" presetSubtype="0" fill="hold" grpId="0" nodeType="afterEffect">
                                  <p:stCondLst>
                                    <p:cond delay="0"/>
                                  </p:stCondLst>
                                  <p:childTnLst>
                                    <p:set>
                                      <p:cBhvr>
                                        <p:cTn id="421" dur="1000">
                                          <p:stCondLst>
                                            <p:cond delay="0"/>
                                          </p:stCondLst>
                                        </p:cTn>
                                        <p:tgtEl>
                                          <p:spTgt spid="579"/>
                                        </p:tgtEl>
                                        <p:attrNameLst>
                                          <p:attrName>style.visibility</p:attrName>
                                        </p:attrNameLst>
                                      </p:cBhvr>
                                      <p:to>
                                        <p:strVal val="visible"/>
                                      </p:to>
                                    </p:set>
                                  </p:childTnLst>
                                </p:cTn>
                              </p:par>
                            </p:childTnLst>
                          </p:cTn>
                        </p:par>
                        <p:par>
                          <p:cTn id="422" fill="hold">
                            <p:stCondLst>
                              <p:cond delay="138500"/>
                            </p:stCondLst>
                            <p:childTnLst>
                              <p:par>
                                <p:cTn id="423" presetID="11" presetClass="entr" presetSubtype="0" fill="hold" grpId="0" nodeType="afterEffect">
                                  <p:stCondLst>
                                    <p:cond delay="0"/>
                                  </p:stCondLst>
                                  <p:childTnLst>
                                    <p:set>
                                      <p:cBhvr>
                                        <p:cTn id="424" dur="1000">
                                          <p:stCondLst>
                                            <p:cond delay="0"/>
                                          </p:stCondLst>
                                        </p:cTn>
                                        <p:tgtEl>
                                          <p:spTgt spid="580"/>
                                        </p:tgtEl>
                                        <p:attrNameLst>
                                          <p:attrName>style.visibility</p:attrName>
                                        </p:attrNameLst>
                                      </p:cBhvr>
                                      <p:to>
                                        <p:strVal val="visible"/>
                                      </p:to>
                                    </p:set>
                                  </p:childTnLst>
                                </p:cTn>
                              </p:par>
                            </p:childTnLst>
                          </p:cTn>
                        </p:par>
                        <p:par>
                          <p:cTn id="425" fill="hold">
                            <p:stCondLst>
                              <p:cond delay="139500"/>
                            </p:stCondLst>
                            <p:childTnLst>
                              <p:par>
                                <p:cTn id="426" presetID="11" presetClass="entr" presetSubtype="0" fill="hold" grpId="0" nodeType="afterEffect">
                                  <p:stCondLst>
                                    <p:cond delay="0"/>
                                  </p:stCondLst>
                                  <p:childTnLst>
                                    <p:set>
                                      <p:cBhvr>
                                        <p:cTn id="427" dur="1000">
                                          <p:stCondLst>
                                            <p:cond delay="0"/>
                                          </p:stCondLst>
                                        </p:cTn>
                                        <p:tgtEl>
                                          <p:spTgt spid="581"/>
                                        </p:tgtEl>
                                        <p:attrNameLst>
                                          <p:attrName>style.visibility</p:attrName>
                                        </p:attrNameLst>
                                      </p:cBhvr>
                                      <p:to>
                                        <p:strVal val="visible"/>
                                      </p:to>
                                    </p:set>
                                  </p:childTnLst>
                                </p:cTn>
                              </p:par>
                            </p:childTnLst>
                          </p:cTn>
                        </p:par>
                        <p:par>
                          <p:cTn id="428" fill="hold">
                            <p:stCondLst>
                              <p:cond delay="140500"/>
                            </p:stCondLst>
                            <p:childTnLst>
                              <p:par>
                                <p:cTn id="429" presetID="11" presetClass="entr" presetSubtype="0" fill="hold" grpId="0" nodeType="afterEffect">
                                  <p:stCondLst>
                                    <p:cond delay="0"/>
                                  </p:stCondLst>
                                  <p:childTnLst>
                                    <p:set>
                                      <p:cBhvr>
                                        <p:cTn id="430" dur="1000">
                                          <p:stCondLst>
                                            <p:cond delay="0"/>
                                          </p:stCondLst>
                                        </p:cTn>
                                        <p:tgtEl>
                                          <p:spTgt spid="582"/>
                                        </p:tgtEl>
                                        <p:attrNameLst>
                                          <p:attrName>style.visibility</p:attrName>
                                        </p:attrNameLst>
                                      </p:cBhvr>
                                      <p:to>
                                        <p:strVal val="visible"/>
                                      </p:to>
                                    </p:set>
                                  </p:childTnLst>
                                </p:cTn>
                              </p:par>
                            </p:childTnLst>
                          </p:cTn>
                        </p:par>
                        <p:par>
                          <p:cTn id="431" fill="hold">
                            <p:stCondLst>
                              <p:cond delay="141500"/>
                            </p:stCondLst>
                            <p:childTnLst>
                              <p:par>
                                <p:cTn id="432" presetID="11" presetClass="entr" presetSubtype="0" fill="hold" grpId="0" nodeType="afterEffect">
                                  <p:stCondLst>
                                    <p:cond delay="0"/>
                                  </p:stCondLst>
                                  <p:childTnLst>
                                    <p:set>
                                      <p:cBhvr>
                                        <p:cTn id="433" dur="1000">
                                          <p:stCondLst>
                                            <p:cond delay="0"/>
                                          </p:stCondLst>
                                        </p:cTn>
                                        <p:tgtEl>
                                          <p:spTgt spid="583"/>
                                        </p:tgtEl>
                                        <p:attrNameLst>
                                          <p:attrName>style.visibility</p:attrName>
                                        </p:attrNameLst>
                                      </p:cBhvr>
                                      <p:to>
                                        <p:strVal val="visible"/>
                                      </p:to>
                                    </p:set>
                                  </p:childTnLst>
                                </p:cTn>
                              </p:par>
                            </p:childTnLst>
                          </p:cTn>
                        </p:par>
                        <p:par>
                          <p:cTn id="434" fill="hold">
                            <p:stCondLst>
                              <p:cond delay="142500"/>
                            </p:stCondLst>
                            <p:childTnLst>
                              <p:par>
                                <p:cTn id="435" presetID="11" presetClass="entr" presetSubtype="0" fill="hold" grpId="0" nodeType="afterEffect">
                                  <p:stCondLst>
                                    <p:cond delay="0"/>
                                  </p:stCondLst>
                                  <p:childTnLst>
                                    <p:set>
                                      <p:cBhvr>
                                        <p:cTn id="436" dur="1000">
                                          <p:stCondLst>
                                            <p:cond delay="0"/>
                                          </p:stCondLst>
                                        </p:cTn>
                                        <p:tgtEl>
                                          <p:spTgt spid="584"/>
                                        </p:tgtEl>
                                        <p:attrNameLst>
                                          <p:attrName>style.visibility</p:attrName>
                                        </p:attrNameLst>
                                      </p:cBhvr>
                                      <p:to>
                                        <p:strVal val="visible"/>
                                      </p:to>
                                    </p:set>
                                  </p:childTnLst>
                                </p:cTn>
                              </p:par>
                            </p:childTnLst>
                          </p:cTn>
                        </p:par>
                        <p:par>
                          <p:cTn id="437" fill="hold">
                            <p:stCondLst>
                              <p:cond delay="143500"/>
                            </p:stCondLst>
                            <p:childTnLst>
                              <p:par>
                                <p:cTn id="438" presetID="11" presetClass="entr" presetSubtype="0" fill="hold" grpId="0" nodeType="afterEffect">
                                  <p:stCondLst>
                                    <p:cond delay="0"/>
                                  </p:stCondLst>
                                  <p:childTnLst>
                                    <p:set>
                                      <p:cBhvr>
                                        <p:cTn id="439" dur="1000">
                                          <p:stCondLst>
                                            <p:cond delay="0"/>
                                          </p:stCondLst>
                                        </p:cTn>
                                        <p:tgtEl>
                                          <p:spTgt spid="585"/>
                                        </p:tgtEl>
                                        <p:attrNameLst>
                                          <p:attrName>style.visibility</p:attrName>
                                        </p:attrNameLst>
                                      </p:cBhvr>
                                      <p:to>
                                        <p:strVal val="visible"/>
                                      </p:to>
                                    </p:set>
                                  </p:childTnLst>
                                </p:cTn>
                              </p:par>
                            </p:childTnLst>
                          </p:cTn>
                        </p:par>
                        <p:par>
                          <p:cTn id="440" fill="hold">
                            <p:stCondLst>
                              <p:cond delay="144500"/>
                            </p:stCondLst>
                            <p:childTnLst>
                              <p:par>
                                <p:cTn id="441" presetID="11" presetClass="entr" presetSubtype="0" fill="hold" grpId="0" nodeType="afterEffect">
                                  <p:stCondLst>
                                    <p:cond delay="0"/>
                                  </p:stCondLst>
                                  <p:childTnLst>
                                    <p:set>
                                      <p:cBhvr>
                                        <p:cTn id="442" dur="1000">
                                          <p:stCondLst>
                                            <p:cond delay="0"/>
                                          </p:stCondLst>
                                        </p:cTn>
                                        <p:tgtEl>
                                          <p:spTgt spid="586"/>
                                        </p:tgtEl>
                                        <p:attrNameLst>
                                          <p:attrName>style.visibility</p:attrName>
                                        </p:attrNameLst>
                                      </p:cBhvr>
                                      <p:to>
                                        <p:strVal val="visible"/>
                                      </p:to>
                                    </p:set>
                                  </p:childTnLst>
                                </p:cTn>
                              </p:par>
                            </p:childTnLst>
                          </p:cTn>
                        </p:par>
                        <p:par>
                          <p:cTn id="443" fill="hold">
                            <p:stCondLst>
                              <p:cond delay="145500"/>
                            </p:stCondLst>
                            <p:childTnLst>
                              <p:par>
                                <p:cTn id="444" presetID="11" presetClass="entr" presetSubtype="0" fill="hold" grpId="0" nodeType="afterEffect">
                                  <p:stCondLst>
                                    <p:cond delay="0"/>
                                  </p:stCondLst>
                                  <p:childTnLst>
                                    <p:set>
                                      <p:cBhvr>
                                        <p:cTn id="445" dur="1000">
                                          <p:stCondLst>
                                            <p:cond delay="0"/>
                                          </p:stCondLst>
                                        </p:cTn>
                                        <p:tgtEl>
                                          <p:spTgt spid="587"/>
                                        </p:tgtEl>
                                        <p:attrNameLst>
                                          <p:attrName>style.visibility</p:attrName>
                                        </p:attrNameLst>
                                      </p:cBhvr>
                                      <p:to>
                                        <p:strVal val="visible"/>
                                      </p:to>
                                    </p:set>
                                  </p:childTnLst>
                                </p:cTn>
                              </p:par>
                            </p:childTnLst>
                          </p:cTn>
                        </p:par>
                        <p:par>
                          <p:cTn id="446" fill="hold">
                            <p:stCondLst>
                              <p:cond delay="146500"/>
                            </p:stCondLst>
                            <p:childTnLst>
                              <p:par>
                                <p:cTn id="447" presetID="11" presetClass="entr" presetSubtype="0" fill="hold" grpId="0" nodeType="afterEffect">
                                  <p:stCondLst>
                                    <p:cond delay="0"/>
                                  </p:stCondLst>
                                  <p:childTnLst>
                                    <p:set>
                                      <p:cBhvr>
                                        <p:cTn id="448" dur="1000">
                                          <p:stCondLst>
                                            <p:cond delay="0"/>
                                          </p:stCondLst>
                                        </p:cTn>
                                        <p:tgtEl>
                                          <p:spTgt spid="588"/>
                                        </p:tgtEl>
                                        <p:attrNameLst>
                                          <p:attrName>style.visibility</p:attrName>
                                        </p:attrNameLst>
                                      </p:cBhvr>
                                      <p:to>
                                        <p:strVal val="visible"/>
                                      </p:to>
                                    </p:set>
                                  </p:childTnLst>
                                </p:cTn>
                              </p:par>
                            </p:childTnLst>
                          </p:cTn>
                        </p:par>
                        <p:par>
                          <p:cTn id="449" fill="hold">
                            <p:stCondLst>
                              <p:cond delay="147500"/>
                            </p:stCondLst>
                            <p:childTnLst>
                              <p:par>
                                <p:cTn id="450" presetID="11" presetClass="entr" presetSubtype="0" fill="hold" grpId="0" nodeType="afterEffect">
                                  <p:stCondLst>
                                    <p:cond delay="0"/>
                                  </p:stCondLst>
                                  <p:childTnLst>
                                    <p:set>
                                      <p:cBhvr>
                                        <p:cTn id="451" dur="1000">
                                          <p:stCondLst>
                                            <p:cond delay="0"/>
                                          </p:stCondLst>
                                        </p:cTn>
                                        <p:tgtEl>
                                          <p:spTgt spid="589"/>
                                        </p:tgtEl>
                                        <p:attrNameLst>
                                          <p:attrName>style.visibility</p:attrName>
                                        </p:attrNameLst>
                                      </p:cBhvr>
                                      <p:to>
                                        <p:strVal val="visible"/>
                                      </p:to>
                                    </p:set>
                                  </p:childTnLst>
                                </p:cTn>
                              </p:par>
                            </p:childTnLst>
                          </p:cTn>
                        </p:par>
                        <p:par>
                          <p:cTn id="452" fill="hold">
                            <p:stCondLst>
                              <p:cond delay="148500"/>
                            </p:stCondLst>
                            <p:childTnLst>
                              <p:par>
                                <p:cTn id="453" presetID="11" presetClass="entr" presetSubtype="0" fill="hold" grpId="0" nodeType="afterEffect">
                                  <p:stCondLst>
                                    <p:cond delay="0"/>
                                  </p:stCondLst>
                                  <p:childTnLst>
                                    <p:set>
                                      <p:cBhvr>
                                        <p:cTn id="454" dur="1000">
                                          <p:stCondLst>
                                            <p:cond delay="0"/>
                                          </p:stCondLst>
                                        </p:cTn>
                                        <p:tgtEl>
                                          <p:spTgt spid="590"/>
                                        </p:tgtEl>
                                        <p:attrNameLst>
                                          <p:attrName>style.visibility</p:attrName>
                                        </p:attrNameLst>
                                      </p:cBhvr>
                                      <p:to>
                                        <p:strVal val="visible"/>
                                      </p:to>
                                    </p:set>
                                  </p:childTnLst>
                                </p:cTn>
                              </p:par>
                            </p:childTnLst>
                          </p:cTn>
                        </p:par>
                        <p:par>
                          <p:cTn id="455" fill="hold">
                            <p:stCondLst>
                              <p:cond delay="149500"/>
                            </p:stCondLst>
                            <p:childTnLst>
                              <p:par>
                                <p:cTn id="456" presetID="11" presetClass="entr" presetSubtype="0" fill="hold" grpId="0" nodeType="afterEffect">
                                  <p:stCondLst>
                                    <p:cond delay="0"/>
                                  </p:stCondLst>
                                  <p:childTnLst>
                                    <p:set>
                                      <p:cBhvr>
                                        <p:cTn id="457" dur="1000">
                                          <p:stCondLst>
                                            <p:cond delay="0"/>
                                          </p:stCondLst>
                                        </p:cTn>
                                        <p:tgtEl>
                                          <p:spTgt spid="591"/>
                                        </p:tgtEl>
                                        <p:attrNameLst>
                                          <p:attrName>style.visibility</p:attrName>
                                        </p:attrNameLst>
                                      </p:cBhvr>
                                      <p:to>
                                        <p:strVal val="visible"/>
                                      </p:to>
                                    </p:set>
                                  </p:childTnLst>
                                </p:cTn>
                              </p:par>
                            </p:childTnLst>
                          </p:cTn>
                        </p:par>
                        <p:par>
                          <p:cTn id="458" fill="hold">
                            <p:stCondLst>
                              <p:cond delay="150500"/>
                            </p:stCondLst>
                            <p:childTnLst>
                              <p:par>
                                <p:cTn id="459" presetID="11" presetClass="entr" presetSubtype="0" fill="hold" grpId="0" nodeType="afterEffect">
                                  <p:stCondLst>
                                    <p:cond delay="0"/>
                                  </p:stCondLst>
                                  <p:childTnLst>
                                    <p:set>
                                      <p:cBhvr>
                                        <p:cTn id="460" dur="1000">
                                          <p:stCondLst>
                                            <p:cond delay="0"/>
                                          </p:stCondLst>
                                        </p:cTn>
                                        <p:tgtEl>
                                          <p:spTgt spid="592"/>
                                        </p:tgtEl>
                                        <p:attrNameLst>
                                          <p:attrName>style.visibility</p:attrName>
                                        </p:attrNameLst>
                                      </p:cBhvr>
                                      <p:to>
                                        <p:strVal val="visible"/>
                                      </p:to>
                                    </p:set>
                                  </p:childTnLst>
                                </p:cTn>
                              </p:par>
                            </p:childTnLst>
                          </p:cTn>
                        </p:par>
                        <p:par>
                          <p:cTn id="461" fill="hold">
                            <p:stCondLst>
                              <p:cond delay="151500"/>
                            </p:stCondLst>
                            <p:childTnLst>
                              <p:par>
                                <p:cTn id="462" presetID="11" presetClass="entr" presetSubtype="0" fill="hold" grpId="0" nodeType="afterEffect">
                                  <p:stCondLst>
                                    <p:cond delay="0"/>
                                  </p:stCondLst>
                                  <p:childTnLst>
                                    <p:set>
                                      <p:cBhvr>
                                        <p:cTn id="463" dur="1000">
                                          <p:stCondLst>
                                            <p:cond delay="0"/>
                                          </p:stCondLst>
                                        </p:cTn>
                                        <p:tgtEl>
                                          <p:spTgt spid="593"/>
                                        </p:tgtEl>
                                        <p:attrNameLst>
                                          <p:attrName>style.visibility</p:attrName>
                                        </p:attrNameLst>
                                      </p:cBhvr>
                                      <p:to>
                                        <p:strVal val="visible"/>
                                      </p:to>
                                    </p:set>
                                  </p:childTnLst>
                                </p:cTn>
                              </p:par>
                            </p:childTnLst>
                          </p:cTn>
                        </p:par>
                        <p:par>
                          <p:cTn id="464" fill="hold">
                            <p:stCondLst>
                              <p:cond delay="152500"/>
                            </p:stCondLst>
                            <p:childTnLst>
                              <p:par>
                                <p:cTn id="465" presetID="11" presetClass="entr" presetSubtype="0" fill="hold" grpId="0" nodeType="afterEffect">
                                  <p:stCondLst>
                                    <p:cond delay="0"/>
                                  </p:stCondLst>
                                  <p:childTnLst>
                                    <p:set>
                                      <p:cBhvr>
                                        <p:cTn id="466" dur="1000">
                                          <p:stCondLst>
                                            <p:cond delay="0"/>
                                          </p:stCondLst>
                                        </p:cTn>
                                        <p:tgtEl>
                                          <p:spTgt spid="594"/>
                                        </p:tgtEl>
                                        <p:attrNameLst>
                                          <p:attrName>style.visibility</p:attrName>
                                        </p:attrNameLst>
                                      </p:cBhvr>
                                      <p:to>
                                        <p:strVal val="visible"/>
                                      </p:to>
                                    </p:set>
                                  </p:childTnLst>
                                </p:cTn>
                              </p:par>
                            </p:childTnLst>
                          </p:cTn>
                        </p:par>
                        <p:par>
                          <p:cTn id="467" fill="hold">
                            <p:stCondLst>
                              <p:cond delay="153500"/>
                            </p:stCondLst>
                            <p:childTnLst>
                              <p:par>
                                <p:cTn id="468" presetID="11" presetClass="entr" presetSubtype="0" fill="hold" grpId="0" nodeType="afterEffect">
                                  <p:stCondLst>
                                    <p:cond delay="0"/>
                                  </p:stCondLst>
                                  <p:childTnLst>
                                    <p:set>
                                      <p:cBhvr>
                                        <p:cTn id="469" dur="1000">
                                          <p:stCondLst>
                                            <p:cond delay="0"/>
                                          </p:stCondLst>
                                        </p:cTn>
                                        <p:tgtEl>
                                          <p:spTgt spid="595"/>
                                        </p:tgtEl>
                                        <p:attrNameLst>
                                          <p:attrName>style.visibility</p:attrName>
                                        </p:attrNameLst>
                                      </p:cBhvr>
                                      <p:to>
                                        <p:strVal val="visible"/>
                                      </p:to>
                                    </p:set>
                                  </p:childTnLst>
                                </p:cTn>
                              </p:par>
                            </p:childTnLst>
                          </p:cTn>
                        </p:par>
                        <p:par>
                          <p:cTn id="470" fill="hold">
                            <p:stCondLst>
                              <p:cond delay="154500"/>
                            </p:stCondLst>
                            <p:childTnLst>
                              <p:par>
                                <p:cTn id="471" presetID="11" presetClass="entr" presetSubtype="0" fill="hold" grpId="0" nodeType="afterEffect">
                                  <p:stCondLst>
                                    <p:cond delay="0"/>
                                  </p:stCondLst>
                                  <p:childTnLst>
                                    <p:set>
                                      <p:cBhvr>
                                        <p:cTn id="472" dur="1000">
                                          <p:stCondLst>
                                            <p:cond delay="0"/>
                                          </p:stCondLst>
                                        </p:cTn>
                                        <p:tgtEl>
                                          <p:spTgt spid="596"/>
                                        </p:tgtEl>
                                        <p:attrNameLst>
                                          <p:attrName>style.visibility</p:attrName>
                                        </p:attrNameLst>
                                      </p:cBhvr>
                                      <p:to>
                                        <p:strVal val="visible"/>
                                      </p:to>
                                    </p:set>
                                  </p:childTnLst>
                                </p:cTn>
                              </p:par>
                            </p:childTnLst>
                          </p:cTn>
                        </p:par>
                        <p:par>
                          <p:cTn id="473" fill="hold">
                            <p:stCondLst>
                              <p:cond delay="155500"/>
                            </p:stCondLst>
                            <p:childTnLst>
                              <p:par>
                                <p:cTn id="474" presetID="11" presetClass="entr" presetSubtype="0" fill="hold" grpId="0" nodeType="afterEffect">
                                  <p:stCondLst>
                                    <p:cond delay="0"/>
                                  </p:stCondLst>
                                  <p:childTnLst>
                                    <p:set>
                                      <p:cBhvr>
                                        <p:cTn id="475" dur="1000">
                                          <p:stCondLst>
                                            <p:cond delay="0"/>
                                          </p:stCondLst>
                                        </p:cTn>
                                        <p:tgtEl>
                                          <p:spTgt spid="597"/>
                                        </p:tgtEl>
                                        <p:attrNameLst>
                                          <p:attrName>style.visibility</p:attrName>
                                        </p:attrNameLst>
                                      </p:cBhvr>
                                      <p:to>
                                        <p:strVal val="visible"/>
                                      </p:to>
                                    </p:set>
                                  </p:childTnLst>
                                </p:cTn>
                              </p:par>
                            </p:childTnLst>
                          </p:cTn>
                        </p:par>
                        <p:par>
                          <p:cTn id="476" fill="hold">
                            <p:stCondLst>
                              <p:cond delay="156500"/>
                            </p:stCondLst>
                            <p:childTnLst>
                              <p:par>
                                <p:cTn id="477" presetID="11" presetClass="entr" presetSubtype="0" fill="hold" grpId="0" nodeType="afterEffect">
                                  <p:stCondLst>
                                    <p:cond delay="0"/>
                                  </p:stCondLst>
                                  <p:childTnLst>
                                    <p:set>
                                      <p:cBhvr>
                                        <p:cTn id="478" dur="1000">
                                          <p:stCondLst>
                                            <p:cond delay="0"/>
                                          </p:stCondLst>
                                        </p:cTn>
                                        <p:tgtEl>
                                          <p:spTgt spid="598"/>
                                        </p:tgtEl>
                                        <p:attrNameLst>
                                          <p:attrName>style.visibility</p:attrName>
                                        </p:attrNameLst>
                                      </p:cBhvr>
                                      <p:to>
                                        <p:strVal val="visible"/>
                                      </p:to>
                                    </p:set>
                                  </p:childTnLst>
                                </p:cTn>
                              </p:par>
                            </p:childTnLst>
                          </p:cTn>
                        </p:par>
                        <p:par>
                          <p:cTn id="479" fill="hold">
                            <p:stCondLst>
                              <p:cond delay="157500"/>
                            </p:stCondLst>
                            <p:childTnLst>
                              <p:par>
                                <p:cTn id="480" presetID="11" presetClass="entr" presetSubtype="0" fill="hold" grpId="0" nodeType="afterEffect">
                                  <p:stCondLst>
                                    <p:cond delay="0"/>
                                  </p:stCondLst>
                                  <p:childTnLst>
                                    <p:set>
                                      <p:cBhvr>
                                        <p:cTn id="481" dur="1000">
                                          <p:stCondLst>
                                            <p:cond delay="0"/>
                                          </p:stCondLst>
                                        </p:cTn>
                                        <p:tgtEl>
                                          <p:spTgt spid="599"/>
                                        </p:tgtEl>
                                        <p:attrNameLst>
                                          <p:attrName>style.visibility</p:attrName>
                                        </p:attrNameLst>
                                      </p:cBhvr>
                                      <p:to>
                                        <p:strVal val="visible"/>
                                      </p:to>
                                    </p:set>
                                  </p:childTnLst>
                                </p:cTn>
                              </p:par>
                            </p:childTnLst>
                          </p:cTn>
                        </p:par>
                        <p:par>
                          <p:cTn id="482" fill="hold">
                            <p:stCondLst>
                              <p:cond delay="158500"/>
                            </p:stCondLst>
                            <p:childTnLst>
                              <p:par>
                                <p:cTn id="483" presetID="11" presetClass="entr" presetSubtype="0" fill="hold" grpId="0" nodeType="afterEffect">
                                  <p:stCondLst>
                                    <p:cond delay="0"/>
                                  </p:stCondLst>
                                  <p:childTnLst>
                                    <p:set>
                                      <p:cBhvr>
                                        <p:cTn id="484" dur="1000">
                                          <p:stCondLst>
                                            <p:cond delay="0"/>
                                          </p:stCondLst>
                                        </p:cTn>
                                        <p:tgtEl>
                                          <p:spTgt spid="600"/>
                                        </p:tgtEl>
                                        <p:attrNameLst>
                                          <p:attrName>style.visibility</p:attrName>
                                        </p:attrNameLst>
                                      </p:cBhvr>
                                      <p:to>
                                        <p:strVal val="visible"/>
                                      </p:to>
                                    </p:set>
                                  </p:childTnLst>
                                </p:cTn>
                              </p:par>
                            </p:childTnLst>
                          </p:cTn>
                        </p:par>
                        <p:par>
                          <p:cTn id="485" fill="hold">
                            <p:stCondLst>
                              <p:cond delay="159500"/>
                            </p:stCondLst>
                            <p:childTnLst>
                              <p:par>
                                <p:cTn id="486" presetID="11" presetClass="entr" presetSubtype="0" fill="hold" grpId="0" nodeType="afterEffect">
                                  <p:stCondLst>
                                    <p:cond delay="0"/>
                                  </p:stCondLst>
                                  <p:childTnLst>
                                    <p:set>
                                      <p:cBhvr>
                                        <p:cTn id="487" dur="1000">
                                          <p:stCondLst>
                                            <p:cond delay="0"/>
                                          </p:stCondLst>
                                        </p:cTn>
                                        <p:tgtEl>
                                          <p:spTgt spid="601"/>
                                        </p:tgtEl>
                                        <p:attrNameLst>
                                          <p:attrName>style.visibility</p:attrName>
                                        </p:attrNameLst>
                                      </p:cBhvr>
                                      <p:to>
                                        <p:strVal val="visible"/>
                                      </p:to>
                                    </p:set>
                                  </p:childTnLst>
                                </p:cTn>
                              </p:par>
                            </p:childTnLst>
                          </p:cTn>
                        </p:par>
                        <p:par>
                          <p:cTn id="488" fill="hold">
                            <p:stCondLst>
                              <p:cond delay="160500"/>
                            </p:stCondLst>
                            <p:childTnLst>
                              <p:par>
                                <p:cTn id="489" presetID="11" presetClass="entr" presetSubtype="0" fill="hold" grpId="0" nodeType="afterEffect">
                                  <p:stCondLst>
                                    <p:cond delay="0"/>
                                  </p:stCondLst>
                                  <p:childTnLst>
                                    <p:set>
                                      <p:cBhvr>
                                        <p:cTn id="490" dur="1000">
                                          <p:stCondLst>
                                            <p:cond delay="0"/>
                                          </p:stCondLst>
                                        </p:cTn>
                                        <p:tgtEl>
                                          <p:spTgt spid="602"/>
                                        </p:tgtEl>
                                        <p:attrNameLst>
                                          <p:attrName>style.visibility</p:attrName>
                                        </p:attrNameLst>
                                      </p:cBhvr>
                                      <p:to>
                                        <p:strVal val="visible"/>
                                      </p:to>
                                    </p:set>
                                  </p:childTnLst>
                                </p:cTn>
                              </p:par>
                            </p:childTnLst>
                          </p:cTn>
                        </p:par>
                        <p:par>
                          <p:cTn id="491" fill="hold">
                            <p:stCondLst>
                              <p:cond delay="161500"/>
                            </p:stCondLst>
                            <p:childTnLst>
                              <p:par>
                                <p:cTn id="492" presetID="11" presetClass="entr" presetSubtype="0" fill="hold" grpId="0" nodeType="afterEffect">
                                  <p:stCondLst>
                                    <p:cond delay="0"/>
                                  </p:stCondLst>
                                  <p:childTnLst>
                                    <p:set>
                                      <p:cBhvr>
                                        <p:cTn id="493" dur="1000">
                                          <p:stCondLst>
                                            <p:cond delay="0"/>
                                          </p:stCondLst>
                                        </p:cTn>
                                        <p:tgtEl>
                                          <p:spTgt spid="603"/>
                                        </p:tgtEl>
                                        <p:attrNameLst>
                                          <p:attrName>style.visibility</p:attrName>
                                        </p:attrNameLst>
                                      </p:cBhvr>
                                      <p:to>
                                        <p:strVal val="visible"/>
                                      </p:to>
                                    </p:set>
                                  </p:childTnLst>
                                </p:cTn>
                              </p:par>
                            </p:childTnLst>
                          </p:cTn>
                        </p:par>
                        <p:par>
                          <p:cTn id="494" fill="hold">
                            <p:stCondLst>
                              <p:cond delay="162500"/>
                            </p:stCondLst>
                            <p:childTnLst>
                              <p:par>
                                <p:cTn id="495" presetID="11" presetClass="entr" presetSubtype="0" fill="hold" grpId="0" nodeType="afterEffect">
                                  <p:stCondLst>
                                    <p:cond delay="0"/>
                                  </p:stCondLst>
                                  <p:childTnLst>
                                    <p:set>
                                      <p:cBhvr>
                                        <p:cTn id="496" dur="1000">
                                          <p:stCondLst>
                                            <p:cond delay="0"/>
                                          </p:stCondLst>
                                        </p:cTn>
                                        <p:tgtEl>
                                          <p:spTgt spid="604"/>
                                        </p:tgtEl>
                                        <p:attrNameLst>
                                          <p:attrName>style.visibility</p:attrName>
                                        </p:attrNameLst>
                                      </p:cBhvr>
                                      <p:to>
                                        <p:strVal val="visible"/>
                                      </p:to>
                                    </p:set>
                                  </p:childTnLst>
                                </p:cTn>
                              </p:par>
                            </p:childTnLst>
                          </p:cTn>
                        </p:par>
                        <p:par>
                          <p:cTn id="497" fill="hold">
                            <p:stCondLst>
                              <p:cond delay="163500"/>
                            </p:stCondLst>
                            <p:childTnLst>
                              <p:par>
                                <p:cTn id="498" presetID="11" presetClass="entr" presetSubtype="0" fill="hold" grpId="0" nodeType="afterEffect">
                                  <p:stCondLst>
                                    <p:cond delay="0"/>
                                  </p:stCondLst>
                                  <p:childTnLst>
                                    <p:set>
                                      <p:cBhvr>
                                        <p:cTn id="499" dur="1000">
                                          <p:stCondLst>
                                            <p:cond delay="0"/>
                                          </p:stCondLst>
                                        </p:cTn>
                                        <p:tgtEl>
                                          <p:spTgt spid="605"/>
                                        </p:tgtEl>
                                        <p:attrNameLst>
                                          <p:attrName>style.visibility</p:attrName>
                                        </p:attrNameLst>
                                      </p:cBhvr>
                                      <p:to>
                                        <p:strVal val="visible"/>
                                      </p:to>
                                    </p:set>
                                  </p:childTnLst>
                                </p:cTn>
                              </p:par>
                            </p:childTnLst>
                          </p:cTn>
                        </p:par>
                        <p:par>
                          <p:cTn id="500" fill="hold">
                            <p:stCondLst>
                              <p:cond delay="164500"/>
                            </p:stCondLst>
                            <p:childTnLst>
                              <p:par>
                                <p:cTn id="501" presetID="11" presetClass="entr" presetSubtype="0" fill="hold" grpId="0" nodeType="afterEffect">
                                  <p:stCondLst>
                                    <p:cond delay="0"/>
                                  </p:stCondLst>
                                  <p:childTnLst>
                                    <p:set>
                                      <p:cBhvr>
                                        <p:cTn id="502" dur="1000">
                                          <p:stCondLst>
                                            <p:cond delay="0"/>
                                          </p:stCondLst>
                                        </p:cTn>
                                        <p:tgtEl>
                                          <p:spTgt spid="606"/>
                                        </p:tgtEl>
                                        <p:attrNameLst>
                                          <p:attrName>style.visibility</p:attrName>
                                        </p:attrNameLst>
                                      </p:cBhvr>
                                      <p:to>
                                        <p:strVal val="visible"/>
                                      </p:to>
                                    </p:set>
                                  </p:childTnLst>
                                </p:cTn>
                              </p:par>
                            </p:childTnLst>
                          </p:cTn>
                        </p:par>
                        <p:par>
                          <p:cTn id="503" fill="hold">
                            <p:stCondLst>
                              <p:cond delay="165500"/>
                            </p:stCondLst>
                            <p:childTnLst>
                              <p:par>
                                <p:cTn id="504" presetID="11" presetClass="entr" presetSubtype="0" fill="hold" grpId="0" nodeType="afterEffect">
                                  <p:stCondLst>
                                    <p:cond delay="0"/>
                                  </p:stCondLst>
                                  <p:childTnLst>
                                    <p:set>
                                      <p:cBhvr>
                                        <p:cTn id="505" dur="1000">
                                          <p:stCondLst>
                                            <p:cond delay="0"/>
                                          </p:stCondLst>
                                        </p:cTn>
                                        <p:tgtEl>
                                          <p:spTgt spid="607"/>
                                        </p:tgtEl>
                                        <p:attrNameLst>
                                          <p:attrName>style.visibility</p:attrName>
                                        </p:attrNameLst>
                                      </p:cBhvr>
                                      <p:to>
                                        <p:strVal val="visible"/>
                                      </p:to>
                                    </p:set>
                                  </p:childTnLst>
                                </p:cTn>
                              </p:par>
                            </p:childTnLst>
                          </p:cTn>
                        </p:par>
                        <p:par>
                          <p:cTn id="506" fill="hold">
                            <p:stCondLst>
                              <p:cond delay="166500"/>
                            </p:stCondLst>
                            <p:childTnLst>
                              <p:par>
                                <p:cTn id="507" presetID="11" presetClass="entr" presetSubtype="0" fill="hold" grpId="0" nodeType="afterEffect">
                                  <p:stCondLst>
                                    <p:cond delay="0"/>
                                  </p:stCondLst>
                                  <p:childTnLst>
                                    <p:set>
                                      <p:cBhvr>
                                        <p:cTn id="508" dur="1000">
                                          <p:stCondLst>
                                            <p:cond delay="0"/>
                                          </p:stCondLst>
                                        </p:cTn>
                                        <p:tgtEl>
                                          <p:spTgt spid="608"/>
                                        </p:tgtEl>
                                        <p:attrNameLst>
                                          <p:attrName>style.visibility</p:attrName>
                                        </p:attrNameLst>
                                      </p:cBhvr>
                                      <p:to>
                                        <p:strVal val="visible"/>
                                      </p:to>
                                    </p:set>
                                  </p:childTnLst>
                                </p:cTn>
                              </p:par>
                            </p:childTnLst>
                          </p:cTn>
                        </p:par>
                        <p:par>
                          <p:cTn id="509" fill="hold">
                            <p:stCondLst>
                              <p:cond delay="167500"/>
                            </p:stCondLst>
                            <p:childTnLst>
                              <p:par>
                                <p:cTn id="510" presetID="11" presetClass="entr" presetSubtype="0" fill="hold" grpId="0" nodeType="afterEffect">
                                  <p:stCondLst>
                                    <p:cond delay="0"/>
                                  </p:stCondLst>
                                  <p:childTnLst>
                                    <p:set>
                                      <p:cBhvr>
                                        <p:cTn id="511" dur="1000">
                                          <p:stCondLst>
                                            <p:cond delay="0"/>
                                          </p:stCondLst>
                                        </p:cTn>
                                        <p:tgtEl>
                                          <p:spTgt spid="609"/>
                                        </p:tgtEl>
                                        <p:attrNameLst>
                                          <p:attrName>style.visibility</p:attrName>
                                        </p:attrNameLst>
                                      </p:cBhvr>
                                      <p:to>
                                        <p:strVal val="visible"/>
                                      </p:to>
                                    </p:set>
                                  </p:childTnLst>
                                </p:cTn>
                              </p:par>
                            </p:childTnLst>
                          </p:cTn>
                        </p:par>
                        <p:par>
                          <p:cTn id="512" fill="hold">
                            <p:stCondLst>
                              <p:cond delay="168500"/>
                            </p:stCondLst>
                            <p:childTnLst>
                              <p:par>
                                <p:cTn id="513" presetID="11" presetClass="entr" presetSubtype="0" fill="hold" grpId="0" nodeType="afterEffect">
                                  <p:stCondLst>
                                    <p:cond delay="0"/>
                                  </p:stCondLst>
                                  <p:childTnLst>
                                    <p:set>
                                      <p:cBhvr>
                                        <p:cTn id="514" dur="1000">
                                          <p:stCondLst>
                                            <p:cond delay="0"/>
                                          </p:stCondLst>
                                        </p:cTn>
                                        <p:tgtEl>
                                          <p:spTgt spid="610"/>
                                        </p:tgtEl>
                                        <p:attrNameLst>
                                          <p:attrName>style.visibility</p:attrName>
                                        </p:attrNameLst>
                                      </p:cBhvr>
                                      <p:to>
                                        <p:strVal val="visible"/>
                                      </p:to>
                                    </p:set>
                                  </p:childTnLst>
                                </p:cTn>
                              </p:par>
                            </p:childTnLst>
                          </p:cTn>
                        </p:par>
                        <p:par>
                          <p:cTn id="515" fill="hold">
                            <p:stCondLst>
                              <p:cond delay="169500"/>
                            </p:stCondLst>
                            <p:childTnLst>
                              <p:par>
                                <p:cTn id="516" presetID="11" presetClass="entr" presetSubtype="0" fill="hold" grpId="0" nodeType="afterEffect">
                                  <p:stCondLst>
                                    <p:cond delay="0"/>
                                  </p:stCondLst>
                                  <p:childTnLst>
                                    <p:set>
                                      <p:cBhvr>
                                        <p:cTn id="517" dur="1000">
                                          <p:stCondLst>
                                            <p:cond delay="0"/>
                                          </p:stCondLst>
                                        </p:cTn>
                                        <p:tgtEl>
                                          <p:spTgt spid="611"/>
                                        </p:tgtEl>
                                        <p:attrNameLst>
                                          <p:attrName>style.visibility</p:attrName>
                                        </p:attrNameLst>
                                      </p:cBhvr>
                                      <p:to>
                                        <p:strVal val="visible"/>
                                      </p:to>
                                    </p:set>
                                  </p:childTnLst>
                                </p:cTn>
                              </p:par>
                            </p:childTnLst>
                          </p:cTn>
                        </p:par>
                        <p:par>
                          <p:cTn id="518" fill="hold">
                            <p:stCondLst>
                              <p:cond delay="170500"/>
                            </p:stCondLst>
                            <p:childTnLst>
                              <p:par>
                                <p:cTn id="519" presetID="11" presetClass="entr" presetSubtype="0" fill="hold" grpId="0" nodeType="afterEffect">
                                  <p:stCondLst>
                                    <p:cond delay="0"/>
                                  </p:stCondLst>
                                  <p:childTnLst>
                                    <p:set>
                                      <p:cBhvr>
                                        <p:cTn id="520" dur="1000">
                                          <p:stCondLst>
                                            <p:cond delay="0"/>
                                          </p:stCondLst>
                                        </p:cTn>
                                        <p:tgtEl>
                                          <p:spTgt spid="612"/>
                                        </p:tgtEl>
                                        <p:attrNameLst>
                                          <p:attrName>style.visibility</p:attrName>
                                        </p:attrNameLst>
                                      </p:cBhvr>
                                      <p:to>
                                        <p:strVal val="visible"/>
                                      </p:to>
                                    </p:set>
                                  </p:childTnLst>
                                  <p:subTnLst>
                                    <p:audio>
                                      <p:cMediaNode>
                                        <p:cTn display="0" masterRel="sameClick">
                                          <p:stCondLst>
                                            <p:cond evt="begin" delay="0">
                                              <p:tn val="519"/>
                                            </p:cond>
                                          </p:stCondLst>
                                          <p:endCondLst>
                                            <p:cond evt="onStopAudio" delay="0">
                                              <p:tgtEl>
                                                <p:sldTgt/>
                                              </p:tgtEl>
                                            </p:cond>
                                          </p:endCondLst>
                                        </p:cTn>
                                        <p:tgtEl>
                                          <p:sndTgt r:embed="rId3" name="chimes.wav"/>
                                        </p:tgtEl>
                                      </p:cMediaNode>
                                    </p:audio>
                                  </p:subTnLst>
                                </p:cTn>
                              </p:par>
                            </p:childTnLst>
                          </p:cTn>
                        </p:par>
                        <p:par>
                          <p:cTn id="521" fill="hold">
                            <p:stCondLst>
                              <p:cond delay="171500"/>
                            </p:stCondLst>
                            <p:childTnLst>
                              <p:par>
                                <p:cTn id="522" presetID="11" presetClass="entr" presetSubtype="0" fill="hold" grpId="0" nodeType="afterEffect">
                                  <p:stCondLst>
                                    <p:cond delay="0"/>
                                  </p:stCondLst>
                                  <p:childTnLst>
                                    <p:set>
                                      <p:cBhvr>
                                        <p:cTn id="523" dur="1000">
                                          <p:stCondLst>
                                            <p:cond delay="0"/>
                                          </p:stCondLst>
                                        </p:cTn>
                                        <p:tgtEl>
                                          <p:spTgt spid="613"/>
                                        </p:tgtEl>
                                        <p:attrNameLst>
                                          <p:attrName>style.visibility</p:attrName>
                                        </p:attrNameLst>
                                      </p:cBhvr>
                                      <p:to>
                                        <p:strVal val="visible"/>
                                      </p:to>
                                    </p:set>
                                  </p:childTnLst>
                                  <p:subTnLst>
                                    <p:audio>
                                      <p:cMediaNode>
                                        <p:cTn display="0" masterRel="sameClick">
                                          <p:stCondLst>
                                            <p:cond evt="begin" delay="0">
                                              <p:tn val="522"/>
                                            </p:cond>
                                          </p:stCondLst>
                                          <p:endCondLst>
                                            <p:cond evt="onStopAudio" delay="0">
                                              <p:tgtEl>
                                                <p:sldTgt/>
                                              </p:tgtEl>
                                            </p:cond>
                                          </p:endCondLst>
                                        </p:cTn>
                                        <p:tgtEl>
                                          <p:sndTgt r:embed="rId3" name="chimes.wav"/>
                                        </p:tgtEl>
                                      </p:cMediaNode>
                                    </p:audio>
                                  </p:subTnLst>
                                </p:cTn>
                              </p:par>
                            </p:childTnLst>
                          </p:cTn>
                        </p:par>
                        <p:par>
                          <p:cTn id="524" fill="hold">
                            <p:stCondLst>
                              <p:cond delay="172500"/>
                            </p:stCondLst>
                            <p:childTnLst>
                              <p:par>
                                <p:cTn id="525" presetID="11" presetClass="entr" presetSubtype="0" fill="hold" grpId="0" nodeType="afterEffect">
                                  <p:stCondLst>
                                    <p:cond delay="0"/>
                                  </p:stCondLst>
                                  <p:childTnLst>
                                    <p:set>
                                      <p:cBhvr>
                                        <p:cTn id="526" dur="1000">
                                          <p:stCondLst>
                                            <p:cond delay="0"/>
                                          </p:stCondLst>
                                        </p:cTn>
                                        <p:tgtEl>
                                          <p:spTgt spid="614"/>
                                        </p:tgtEl>
                                        <p:attrNameLst>
                                          <p:attrName>style.visibility</p:attrName>
                                        </p:attrNameLst>
                                      </p:cBhvr>
                                      <p:to>
                                        <p:strVal val="visible"/>
                                      </p:to>
                                    </p:set>
                                  </p:childTnLst>
                                  <p:subTnLst>
                                    <p:audio>
                                      <p:cMediaNode>
                                        <p:cTn display="0" masterRel="sameClick">
                                          <p:stCondLst>
                                            <p:cond evt="begin" delay="0">
                                              <p:tn val="525"/>
                                            </p:cond>
                                          </p:stCondLst>
                                          <p:endCondLst>
                                            <p:cond evt="onStopAudio" delay="0">
                                              <p:tgtEl>
                                                <p:sldTgt/>
                                              </p:tgtEl>
                                            </p:cond>
                                          </p:endCondLst>
                                        </p:cTn>
                                        <p:tgtEl>
                                          <p:sndTgt r:embed="rId3" name="chimes.wav"/>
                                        </p:tgtEl>
                                      </p:cMediaNode>
                                    </p:audio>
                                  </p:subTnLst>
                                </p:cTn>
                              </p:par>
                            </p:childTnLst>
                          </p:cTn>
                        </p:par>
                        <p:par>
                          <p:cTn id="527" fill="hold">
                            <p:stCondLst>
                              <p:cond delay="173500"/>
                            </p:stCondLst>
                            <p:childTnLst>
                              <p:par>
                                <p:cTn id="528" presetID="11" presetClass="entr" presetSubtype="0" fill="hold" grpId="0" nodeType="afterEffect">
                                  <p:stCondLst>
                                    <p:cond delay="0"/>
                                  </p:stCondLst>
                                  <p:childTnLst>
                                    <p:set>
                                      <p:cBhvr>
                                        <p:cTn id="529" dur="1000">
                                          <p:stCondLst>
                                            <p:cond delay="0"/>
                                          </p:stCondLst>
                                        </p:cTn>
                                        <p:tgtEl>
                                          <p:spTgt spid="615"/>
                                        </p:tgtEl>
                                        <p:attrNameLst>
                                          <p:attrName>style.visibility</p:attrName>
                                        </p:attrNameLst>
                                      </p:cBhvr>
                                      <p:to>
                                        <p:strVal val="visible"/>
                                      </p:to>
                                    </p:set>
                                  </p:childTnLst>
                                  <p:subTnLst>
                                    <p:audio>
                                      <p:cMediaNode>
                                        <p:cTn display="0" masterRel="sameClick">
                                          <p:stCondLst>
                                            <p:cond evt="begin" delay="0">
                                              <p:tn val="528"/>
                                            </p:cond>
                                          </p:stCondLst>
                                          <p:endCondLst>
                                            <p:cond evt="onStopAudio" delay="0">
                                              <p:tgtEl>
                                                <p:sldTgt/>
                                              </p:tgtEl>
                                            </p:cond>
                                          </p:endCondLst>
                                        </p:cTn>
                                        <p:tgtEl>
                                          <p:sndTgt r:embed="rId3" name="chimes.wav"/>
                                        </p:tgtEl>
                                      </p:cMediaNode>
                                    </p:audio>
                                  </p:subTnLst>
                                </p:cTn>
                              </p:par>
                            </p:childTnLst>
                          </p:cTn>
                        </p:par>
                        <p:par>
                          <p:cTn id="530" fill="hold">
                            <p:stCondLst>
                              <p:cond delay="174500"/>
                            </p:stCondLst>
                            <p:childTnLst>
                              <p:par>
                                <p:cTn id="531" presetID="11" presetClass="entr" presetSubtype="0" fill="hold" grpId="0" nodeType="afterEffect">
                                  <p:stCondLst>
                                    <p:cond delay="0"/>
                                  </p:stCondLst>
                                  <p:childTnLst>
                                    <p:set>
                                      <p:cBhvr>
                                        <p:cTn id="532" dur="1000">
                                          <p:stCondLst>
                                            <p:cond delay="0"/>
                                          </p:stCondLst>
                                        </p:cTn>
                                        <p:tgtEl>
                                          <p:spTgt spid="616"/>
                                        </p:tgtEl>
                                        <p:attrNameLst>
                                          <p:attrName>style.visibility</p:attrName>
                                        </p:attrNameLst>
                                      </p:cBhvr>
                                      <p:to>
                                        <p:strVal val="visible"/>
                                      </p:to>
                                    </p:set>
                                  </p:childTnLst>
                                  <p:subTnLst>
                                    <p:audio>
                                      <p:cMediaNode>
                                        <p:cTn display="0" masterRel="sameClick">
                                          <p:stCondLst>
                                            <p:cond evt="begin" delay="0">
                                              <p:tn val="531"/>
                                            </p:cond>
                                          </p:stCondLst>
                                          <p:endCondLst>
                                            <p:cond evt="onStopAudio" delay="0">
                                              <p:tgtEl>
                                                <p:sldTgt/>
                                              </p:tgtEl>
                                            </p:cond>
                                          </p:endCondLst>
                                        </p:cTn>
                                        <p:tgtEl>
                                          <p:sndTgt r:embed="rId3" name="chimes.wav"/>
                                        </p:tgtEl>
                                      </p:cMediaNode>
                                    </p:audio>
                                  </p:subTnLst>
                                </p:cTn>
                              </p:par>
                            </p:childTnLst>
                          </p:cTn>
                        </p:par>
                        <p:par>
                          <p:cTn id="533" fill="hold">
                            <p:stCondLst>
                              <p:cond delay="175500"/>
                            </p:stCondLst>
                            <p:childTnLst>
                              <p:par>
                                <p:cTn id="534" presetID="11" presetClass="entr" presetSubtype="0" fill="hold" grpId="0" nodeType="afterEffect">
                                  <p:stCondLst>
                                    <p:cond delay="0"/>
                                  </p:stCondLst>
                                  <p:childTnLst>
                                    <p:set>
                                      <p:cBhvr>
                                        <p:cTn id="535" dur="1000">
                                          <p:stCondLst>
                                            <p:cond delay="0"/>
                                          </p:stCondLst>
                                        </p:cTn>
                                        <p:tgtEl>
                                          <p:spTgt spid="617"/>
                                        </p:tgtEl>
                                        <p:attrNameLst>
                                          <p:attrName>style.visibility</p:attrName>
                                        </p:attrNameLst>
                                      </p:cBhvr>
                                      <p:to>
                                        <p:strVal val="visible"/>
                                      </p:to>
                                    </p:set>
                                  </p:childTnLst>
                                  <p:subTnLst>
                                    <p:audio>
                                      <p:cMediaNode>
                                        <p:cTn display="0" masterRel="sameClick">
                                          <p:stCondLst>
                                            <p:cond evt="begin" delay="0">
                                              <p:tn val="534"/>
                                            </p:cond>
                                          </p:stCondLst>
                                          <p:endCondLst>
                                            <p:cond evt="onStopAudio" delay="0">
                                              <p:tgtEl>
                                                <p:sldTgt/>
                                              </p:tgtEl>
                                            </p:cond>
                                          </p:endCondLst>
                                        </p:cTn>
                                        <p:tgtEl>
                                          <p:sndTgt r:embed="rId3" name="chimes.wav"/>
                                        </p:tgtEl>
                                      </p:cMediaNode>
                                    </p:audio>
                                  </p:subTnLst>
                                </p:cTn>
                              </p:par>
                            </p:childTnLst>
                          </p:cTn>
                        </p:par>
                        <p:par>
                          <p:cTn id="536" fill="hold">
                            <p:stCondLst>
                              <p:cond delay="176500"/>
                            </p:stCondLst>
                            <p:childTnLst>
                              <p:par>
                                <p:cTn id="537" presetID="11" presetClass="entr" presetSubtype="0" fill="hold" grpId="0" nodeType="afterEffect">
                                  <p:stCondLst>
                                    <p:cond delay="0"/>
                                  </p:stCondLst>
                                  <p:childTnLst>
                                    <p:set>
                                      <p:cBhvr>
                                        <p:cTn id="538" dur="1000">
                                          <p:stCondLst>
                                            <p:cond delay="0"/>
                                          </p:stCondLst>
                                        </p:cTn>
                                        <p:tgtEl>
                                          <p:spTgt spid="618"/>
                                        </p:tgtEl>
                                        <p:attrNameLst>
                                          <p:attrName>style.visibility</p:attrName>
                                        </p:attrNameLst>
                                      </p:cBhvr>
                                      <p:to>
                                        <p:strVal val="visible"/>
                                      </p:to>
                                    </p:set>
                                  </p:childTnLst>
                                  <p:subTnLst>
                                    <p:audio>
                                      <p:cMediaNode>
                                        <p:cTn display="0" masterRel="sameClick">
                                          <p:stCondLst>
                                            <p:cond evt="begin" delay="0">
                                              <p:tn val="537"/>
                                            </p:cond>
                                          </p:stCondLst>
                                          <p:endCondLst>
                                            <p:cond evt="onStopAudio" delay="0">
                                              <p:tgtEl>
                                                <p:sldTgt/>
                                              </p:tgtEl>
                                            </p:cond>
                                          </p:endCondLst>
                                        </p:cTn>
                                        <p:tgtEl>
                                          <p:sndTgt r:embed="rId3" name="chimes.wav"/>
                                        </p:tgtEl>
                                      </p:cMediaNode>
                                    </p:audio>
                                  </p:subTnLst>
                                </p:cTn>
                              </p:par>
                            </p:childTnLst>
                          </p:cTn>
                        </p:par>
                        <p:par>
                          <p:cTn id="539" fill="hold">
                            <p:stCondLst>
                              <p:cond delay="177500"/>
                            </p:stCondLst>
                            <p:childTnLst>
                              <p:par>
                                <p:cTn id="540" presetID="11" presetClass="entr" presetSubtype="0" fill="hold" grpId="0" nodeType="afterEffect">
                                  <p:stCondLst>
                                    <p:cond delay="0"/>
                                  </p:stCondLst>
                                  <p:childTnLst>
                                    <p:set>
                                      <p:cBhvr>
                                        <p:cTn id="541" dur="1000">
                                          <p:stCondLst>
                                            <p:cond delay="0"/>
                                          </p:stCondLst>
                                        </p:cTn>
                                        <p:tgtEl>
                                          <p:spTgt spid="619"/>
                                        </p:tgtEl>
                                        <p:attrNameLst>
                                          <p:attrName>style.visibility</p:attrName>
                                        </p:attrNameLst>
                                      </p:cBhvr>
                                      <p:to>
                                        <p:strVal val="visible"/>
                                      </p:to>
                                    </p:set>
                                  </p:childTnLst>
                                  <p:subTnLst>
                                    <p:audio>
                                      <p:cMediaNode>
                                        <p:cTn display="0" masterRel="sameClick">
                                          <p:stCondLst>
                                            <p:cond evt="begin" delay="0">
                                              <p:tn val="540"/>
                                            </p:cond>
                                          </p:stCondLst>
                                          <p:endCondLst>
                                            <p:cond evt="onStopAudio" delay="0">
                                              <p:tgtEl>
                                                <p:sldTgt/>
                                              </p:tgtEl>
                                            </p:cond>
                                          </p:endCondLst>
                                        </p:cTn>
                                        <p:tgtEl>
                                          <p:sndTgt r:embed="rId3" name="chimes.wav"/>
                                        </p:tgtEl>
                                      </p:cMediaNode>
                                    </p:audio>
                                  </p:subTnLst>
                                </p:cTn>
                              </p:par>
                            </p:childTnLst>
                          </p:cTn>
                        </p:par>
                        <p:par>
                          <p:cTn id="542" fill="hold">
                            <p:stCondLst>
                              <p:cond delay="178500"/>
                            </p:stCondLst>
                            <p:childTnLst>
                              <p:par>
                                <p:cTn id="543" presetID="11" presetClass="entr" presetSubtype="0" fill="hold" grpId="0" nodeType="afterEffect">
                                  <p:stCondLst>
                                    <p:cond delay="0"/>
                                  </p:stCondLst>
                                  <p:childTnLst>
                                    <p:set>
                                      <p:cBhvr>
                                        <p:cTn id="544" dur="1000">
                                          <p:stCondLst>
                                            <p:cond delay="0"/>
                                          </p:stCondLst>
                                        </p:cTn>
                                        <p:tgtEl>
                                          <p:spTgt spid="620"/>
                                        </p:tgtEl>
                                        <p:attrNameLst>
                                          <p:attrName>style.visibility</p:attrName>
                                        </p:attrNameLst>
                                      </p:cBhvr>
                                      <p:to>
                                        <p:strVal val="visible"/>
                                      </p:to>
                                    </p:set>
                                  </p:childTnLst>
                                  <p:subTnLst>
                                    <p:audio>
                                      <p:cMediaNode>
                                        <p:cTn display="0" masterRel="sameClick">
                                          <p:stCondLst>
                                            <p:cond evt="begin" delay="0">
                                              <p:tn val="543"/>
                                            </p:cond>
                                          </p:stCondLst>
                                          <p:endCondLst>
                                            <p:cond evt="onStopAudio" delay="0">
                                              <p:tgtEl>
                                                <p:sldTgt/>
                                              </p:tgtEl>
                                            </p:cond>
                                          </p:endCondLst>
                                        </p:cTn>
                                        <p:tgtEl>
                                          <p:sndTgt r:embed="rId3" name="chimes.wav"/>
                                        </p:tgtEl>
                                      </p:cMediaNode>
                                    </p:audio>
                                  </p:subTnLst>
                                </p:cTn>
                              </p:par>
                            </p:childTnLst>
                          </p:cTn>
                        </p:par>
                        <p:par>
                          <p:cTn id="545" fill="hold">
                            <p:stCondLst>
                              <p:cond delay="179500"/>
                            </p:stCondLst>
                            <p:childTnLst>
                              <p:par>
                                <p:cTn id="546" presetID="11" presetClass="entr" presetSubtype="0" fill="hold" grpId="0" nodeType="afterEffect">
                                  <p:stCondLst>
                                    <p:cond delay="0"/>
                                  </p:stCondLst>
                                  <p:childTnLst>
                                    <p:set>
                                      <p:cBhvr>
                                        <p:cTn id="547" dur="1000">
                                          <p:stCondLst>
                                            <p:cond delay="0"/>
                                          </p:stCondLst>
                                        </p:cTn>
                                        <p:tgtEl>
                                          <p:spTgt spid="621"/>
                                        </p:tgtEl>
                                        <p:attrNameLst>
                                          <p:attrName>style.visibility</p:attrName>
                                        </p:attrNameLst>
                                      </p:cBhvr>
                                      <p:to>
                                        <p:strVal val="visible"/>
                                      </p:to>
                                    </p:set>
                                  </p:childTnLst>
                                  <p:subTnLst>
                                    <p:audio>
                                      <p:cMediaNode>
                                        <p:cTn display="0" masterRel="sameClick">
                                          <p:stCondLst>
                                            <p:cond evt="begin" delay="0">
                                              <p:tn val="54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22"/>
                  </p:tgtEl>
                </p:cond>
              </p:nextCondLst>
            </p:seq>
          </p:childTnLst>
        </p:cTn>
      </p:par>
    </p:tnLst>
    <p:bldLst>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P spid="523" grpId="0" animBg="1"/>
      <p:bldP spid="524" grpId="0" animBg="1"/>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P spid="540" grpId="0" animBg="1"/>
      <p:bldP spid="541" grpId="0" animBg="1"/>
      <p:bldP spid="542" grpId="0" animBg="1"/>
      <p:bldP spid="543" grpId="0" animBg="1"/>
      <p:bldP spid="544" grpId="0" animBg="1"/>
      <p:bldP spid="545" grpId="0" animBg="1"/>
      <p:bldP spid="546" grpId="0" animBg="1"/>
      <p:bldP spid="547" grpId="0" animBg="1"/>
      <p:bldP spid="548" grpId="0" animBg="1"/>
      <p:bldP spid="549" grpId="0" animBg="1"/>
      <p:bldP spid="550" grpId="0" animBg="1"/>
      <p:bldP spid="551" grpId="0" animBg="1"/>
      <p:bldP spid="552" grpId="0" animBg="1"/>
      <p:bldP spid="553" grpId="0" animBg="1"/>
      <p:bldP spid="554" grpId="0" animBg="1"/>
      <p:bldP spid="555" grpId="0" animBg="1"/>
      <p:bldP spid="556" grpId="0" animBg="1"/>
      <p:bldP spid="557" grpId="0" animBg="1"/>
      <p:bldP spid="558" grpId="0" animBg="1"/>
      <p:bldP spid="559" grpId="0" animBg="1"/>
      <p:bldP spid="560" grpId="0" animBg="1"/>
      <p:bldP spid="561" grpId="0" animBg="1"/>
      <p:bldP spid="562" grpId="0" animBg="1"/>
      <p:bldP spid="563" grpId="0" animBg="1"/>
      <p:bldP spid="564" grpId="0" animBg="1"/>
      <p:bldP spid="565" grpId="0" animBg="1"/>
      <p:bldP spid="566" grpId="0" animBg="1"/>
      <p:bldP spid="567" grpId="0" animBg="1"/>
      <p:bldP spid="568" grpId="0" animBg="1"/>
      <p:bldP spid="569" grpId="0" animBg="1"/>
      <p:bldP spid="570" grpId="0" animBg="1"/>
      <p:bldP spid="571" grpId="0" animBg="1"/>
      <p:bldP spid="572" grpId="0" animBg="1"/>
      <p:bldP spid="573" grpId="0" animBg="1"/>
      <p:bldP spid="574" grpId="0" animBg="1"/>
      <p:bldP spid="575" grpId="0" animBg="1"/>
      <p:bldP spid="576" grpId="0" animBg="1"/>
      <p:bldP spid="577" grpId="0" animBg="1"/>
      <p:bldP spid="578" grpId="0" animBg="1"/>
      <p:bldP spid="579" grpId="0" animBg="1"/>
      <p:bldP spid="580" grpId="0" animBg="1"/>
      <p:bldP spid="581" grpId="0" animBg="1"/>
      <p:bldP spid="582" grpId="0" animBg="1"/>
      <p:bldP spid="583" grpId="0" animBg="1"/>
      <p:bldP spid="584" grpId="0" animBg="1"/>
      <p:bldP spid="585" grpId="0" animBg="1"/>
      <p:bldP spid="586" grpId="0" animBg="1"/>
      <p:bldP spid="587" grpId="0" animBg="1"/>
      <p:bldP spid="588" grpId="0" animBg="1"/>
      <p:bldP spid="589" grpId="0" animBg="1"/>
      <p:bldP spid="590" grpId="0" animBg="1"/>
      <p:bldP spid="591" grpId="0" animBg="1"/>
      <p:bldP spid="592" grpId="0" animBg="1"/>
      <p:bldP spid="593" grpId="0" animBg="1"/>
      <p:bldP spid="594" grpId="0" animBg="1"/>
      <p:bldP spid="595" grpId="0" animBg="1"/>
      <p:bldP spid="596" grpId="0" animBg="1"/>
      <p:bldP spid="597" grpId="0" animBg="1"/>
      <p:bldP spid="598" grpId="0" animBg="1"/>
      <p:bldP spid="599" grpId="0" animBg="1"/>
      <p:bldP spid="600" grpId="0" animBg="1"/>
      <p:bldP spid="601" grpId="0" animBg="1"/>
      <p:bldP spid="602" grpId="0" animBg="1"/>
      <p:bldP spid="603" grpId="0" animBg="1"/>
      <p:bldP spid="604" grpId="0" animBg="1"/>
      <p:bldP spid="605" grpId="0" animBg="1"/>
      <p:bldP spid="606" grpId="0" animBg="1"/>
      <p:bldP spid="607" grpId="0" animBg="1"/>
      <p:bldP spid="608" grpId="0" animBg="1"/>
      <p:bldP spid="609" grpId="0" animBg="1"/>
      <p:bldP spid="610" grpId="0" animBg="1"/>
      <p:bldP spid="611" grpId="0" animBg="1"/>
      <p:bldP spid="612" grpId="0" animBg="1"/>
      <p:bldP spid="613" grpId="0" animBg="1"/>
      <p:bldP spid="614" grpId="0" animBg="1"/>
      <p:bldP spid="615" grpId="0" animBg="1"/>
      <p:bldP spid="616" grpId="0" animBg="1"/>
      <p:bldP spid="617" grpId="0" animBg="1"/>
      <p:bldP spid="618" grpId="0" animBg="1"/>
      <p:bldP spid="619" grpId="0" animBg="1"/>
      <p:bldP spid="620" grpId="0" animBg="1"/>
      <p:bldP spid="621" grpId="0" animBg="1"/>
      <p:bldP spid="6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785040" y="1115337"/>
            <a:ext cx="8596520" cy="861774"/>
          </a:xfrm>
          <a:prstGeom prst="rect">
            <a:avLst/>
          </a:prstGeom>
          <a:noFill/>
        </p:spPr>
        <p:txBody>
          <a:bodyPr wrap="none">
            <a:spAutoFit/>
          </a:bodyPr>
          <a:lstStyle/>
          <a:p>
            <a:pPr algn="ctr">
              <a:defRPr/>
            </a:pPr>
            <a:r>
              <a:rPr lang="en-US" sz="5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SƠ ĐỒ CHUYỂN PHIẾU HỌC TẬP</a:t>
            </a:r>
          </a:p>
        </p:txBody>
      </p:sp>
      <p:grpSp>
        <p:nvGrpSpPr>
          <p:cNvPr id="62467" name="Group 24"/>
          <p:cNvGrpSpPr>
            <a:grpSpLocks/>
          </p:cNvGrpSpPr>
          <p:nvPr/>
        </p:nvGrpSpPr>
        <p:grpSpPr bwMode="auto">
          <a:xfrm>
            <a:off x="3024188" y="2090739"/>
            <a:ext cx="6183312" cy="4162425"/>
            <a:chOff x="1499535" y="2090057"/>
            <a:chExt cx="6184128" cy="4162697"/>
          </a:xfrm>
        </p:grpSpPr>
        <p:sp>
          <p:nvSpPr>
            <p:cNvPr id="13" name="Rounded Rectangle 12"/>
            <p:cNvSpPr/>
            <p:nvPr/>
          </p:nvSpPr>
          <p:spPr>
            <a:xfrm>
              <a:off x="1499535" y="2090057"/>
              <a:ext cx="2432371" cy="1489172"/>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4000" dirty="0">
                  <a:latin typeface="#9Slide03 Arima Madurai Black" panose="00000A00000000000000" pitchFamily="2" charset="0"/>
                  <a:cs typeface="#9Slide03 Arima Madurai Black" panose="00000A00000000000000" pitchFamily="2" charset="0"/>
                </a:rPr>
                <a:t>NHÓM 1</a:t>
              </a:r>
            </a:p>
          </p:txBody>
        </p:sp>
        <p:sp>
          <p:nvSpPr>
            <p:cNvPr id="14" name="Rounded Rectangle 13"/>
            <p:cNvSpPr/>
            <p:nvPr/>
          </p:nvSpPr>
          <p:spPr>
            <a:xfrm>
              <a:off x="5251292" y="2090057"/>
              <a:ext cx="2432371" cy="1489172"/>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4000" dirty="0">
                  <a:latin typeface="#9Slide03 Arima Madurai Black" panose="00000A00000000000000" pitchFamily="2" charset="0"/>
                  <a:cs typeface="#9Slide03 Arima Madurai Black" panose="00000A00000000000000" pitchFamily="2" charset="0"/>
                </a:rPr>
                <a:t>NHÓM 3</a:t>
              </a:r>
            </a:p>
          </p:txBody>
        </p:sp>
        <p:sp>
          <p:nvSpPr>
            <p:cNvPr id="15" name="Rounded Rectangle 14"/>
            <p:cNvSpPr/>
            <p:nvPr/>
          </p:nvSpPr>
          <p:spPr>
            <a:xfrm>
              <a:off x="5243354" y="4763582"/>
              <a:ext cx="2432371" cy="1489172"/>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4000" dirty="0">
                  <a:latin typeface="#9Slide03 Arima Madurai Black" panose="00000A00000000000000" pitchFamily="2" charset="0"/>
                  <a:cs typeface="#9Slide03 Arima Madurai Black" panose="00000A00000000000000" pitchFamily="2" charset="0"/>
                </a:rPr>
                <a:t>NHÓM 4</a:t>
              </a:r>
            </a:p>
          </p:txBody>
        </p:sp>
        <p:sp>
          <p:nvSpPr>
            <p:cNvPr id="16" name="Rounded Rectangle 15"/>
            <p:cNvSpPr/>
            <p:nvPr/>
          </p:nvSpPr>
          <p:spPr>
            <a:xfrm>
              <a:off x="1499535" y="4763582"/>
              <a:ext cx="2432371" cy="1489172"/>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4000" dirty="0">
                  <a:latin typeface="#9Slide03 Arima Madurai Black" panose="00000A00000000000000" pitchFamily="2" charset="0"/>
                  <a:cs typeface="#9Slide03 Arima Madurai Black" panose="00000A00000000000000" pitchFamily="2" charset="0"/>
                </a:rPr>
                <a:t>NHÓM 2</a:t>
              </a:r>
            </a:p>
          </p:txBody>
        </p:sp>
        <p:cxnSp>
          <p:nvCxnSpPr>
            <p:cNvPr id="18" name="Straight Arrow Connector 17"/>
            <p:cNvCxnSpPr>
              <a:stCxn id="13" idx="3"/>
              <a:endCxn id="14" idx="1"/>
            </p:cNvCxnSpPr>
            <p:nvPr/>
          </p:nvCxnSpPr>
          <p:spPr>
            <a:xfrm>
              <a:off x="3931906" y="2834643"/>
              <a:ext cx="131938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4" idx="2"/>
            </p:cNvCxnSpPr>
            <p:nvPr/>
          </p:nvCxnSpPr>
          <p:spPr>
            <a:xfrm flipH="1">
              <a:off x="6459539" y="3579229"/>
              <a:ext cx="7938" cy="11843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5" idx="1"/>
              <a:endCxn id="16" idx="3"/>
            </p:cNvCxnSpPr>
            <p:nvPr/>
          </p:nvCxnSpPr>
          <p:spPr>
            <a:xfrm flipH="1" flipV="1">
              <a:off x="3931906" y="5508167"/>
              <a:ext cx="131144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6" idx="0"/>
              <a:endCxn id="13" idx="2"/>
            </p:cNvCxnSpPr>
            <p:nvPr/>
          </p:nvCxnSpPr>
          <p:spPr>
            <a:xfrm flipV="1">
              <a:off x="2715720" y="3579229"/>
              <a:ext cx="0" cy="11843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3914775" y="0"/>
            <a:ext cx="4337050" cy="20955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ounded Rectangle 1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05:00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 name="Rounded Rectangle 1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 name="Rounded Rectangle 2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 name="Rounded Rectangle 2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 name="Rounded Rectangle 2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 name="Rounded Rectangle 2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 name="Rounded Rectangle 2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 name="Rounded Rectangle 2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 name="Rounded Rectangle 2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 name="Rounded Rectangle 3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 name="Rounded Rectangle 3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 name="Rounded Rectangle 3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4" name="Rounded Rectangle 3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5" name="Rounded Rectangle 3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6" name="Rounded Rectangle 3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7" name="Rounded Rectangle 3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8" name="Rounded Rectangle 3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9" name="Rounded Rectangle 3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0" name="Rounded Rectangle 3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1" name="Rounded Rectangle 4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2" name="Rounded Rectangle 4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3" name="Rounded Rectangle 4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4" name="Rounded Rectangle 4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5" name="Rounded Rectangle 4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6" name="Rounded Rectangle 4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7" name="Rounded Rectangle 4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8" name="Rounded Rectangle 4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9" name="Rounded Rectangle 4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0" name="Rounded Rectangle 4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1" name="Rounded Rectangle 5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2" name="Rounded Rectangle 5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3" name="Rounded Rectangle 5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4" name="Rounded Rectangle 5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5" name="Rounded Rectangle 5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6" name="Rounded Rectangle 5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7" name="Rounded Rectangle 5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8" name="Rounded Rectangle 5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9" name="Rounded Rectangle 5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0" name="Rounded Rectangle 5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1" name="Rounded Rectangle 6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2" name="Rounded Rectangle 6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3" name="Rounded Rectangle 6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4" name="Rounded Rectangle 6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5" name="Rounded Rectangle 6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6" name="Rounded Rectangle 6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7" name="Rounded Rectangle 6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8" name="Rounded Rectangle 6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9" name="Rounded Rectangle 6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0" name="Rounded Rectangle 6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1" name="Rounded Rectangle 7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2" name="Rounded Rectangle 7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3" name="Rounded Rectangle 7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4" name="Rounded Rectangle 7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5" name="Rounded Rectangle 7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6" name="Rounded Rectangle 7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7" name="Rounded Rectangle 7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8" name="Rounded Rectangle 7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9" name="Rounded Rectangle 7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0" name="Rounded Rectangle 7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1" name="Rounded Rectangle 8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2" name="Rounded Rectangle 8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3" name="Rounded Rectangle 8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4" name="Rounded Rectangle 8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5" name="Rounded Rectangle 8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6" name="Rounded Rectangle 8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7" name="Rounded Rectangle 8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8" name="Rounded Rectangle 8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9" name="Rounded Rectangle 8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0" name="Rounded Rectangle 8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1" name="Rounded Rectangle 9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2" name="Rounded Rectangle 9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3" name="Rounded Rectangle 9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4" name="Rounded Rectangle 9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5" name="Rounded Rectangle 9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6" name="Rounded Rectangle 9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7" name="Rounded Rectangle 9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8" name="Rounded Rectangle 9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9" name="Rounded Rectangle 9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0" name="Rounded Rectangle 9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1" name="Rounded Rectangle 10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2" name="Rounded Rectangle 10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3" name="Rounded Rectangle 10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4" name="Rounded Rectangle 10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5" name="Rounded Rectangle 10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6" name="Rounded Rectangle 10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7" name="Rounded Rectangle 10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8" name="Rounded Rectangle 10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9" name="Rounded Rectangle 10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0" name="Rounded Rectangle 10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1" name="Rounded Rectangle 11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2" name="Rounded Rectangle 11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3" name="Rounded Rectangle 11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4" name="Rounded Rectangle 11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5" name="Rounded Rectangle 11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6" name="Rounded Rectangle 11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7" name="Rounded Rectangle 11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8" name="Rounded Rectangle 11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9" name="Rounded Rectangle 11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0" name="Rounded Rectangle 11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1" name="Rounded Rectangle 12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2" name="Rounded Rectangle 12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3" name="Rounded Rectangle 12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4" name="Rounded Rectangle 12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5" name="Rounded Rectangle 12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6" name="Rounded Rectangle 12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7" name="Rounded Rectangle 12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8" name="Rounded Rectangle 12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9" name="Rounded Rectangle 12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0" name="Rounded Rectangle 12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1" name="Rounded Rectangle 13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2" name="Rounded Rectangle 13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3" name="Rounded Rectangle 13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4" name="Rounded Rectangle 13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5" name="Rounded Rectangle 13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6" name="Rounded Rectangle 13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7" name="Rounded Rectangle 13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8" name="Rounded Rectangle 13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9" name="Rounded Rectangle 13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0" name="Rounded Rectangle 13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1" name="Rounded Rectangle 14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2" name="Rounded Rectangle 14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3" name="Rounded Rectangle 14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4" name="Rounded Rectangle 14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5" name="Rounded Rectangle 14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6" name="Rounded Rectangle 14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7" name="Rounded Rectangle 14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8" name="Rounded Rectangle 14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9" name="Rounded Rectangle 14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0" name="Rounded Rectangle 14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1" name="Rounded Rectangle 15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2" name="Rounded Rectangle 15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3" name="Rounded Rectangle 15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4" name="Rounded Rectangle 15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5" name="Rounded Rectangle 15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6" name="Rounded Rectangle 15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7" name="Rounded Rectangle 15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8" name="Rounded Rectangle 15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9" name="Rounded Rectangle 15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0" name="Rounded Rectangle 15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1" name="Rounded Rectangle 16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2" name="Rounded Rectangle 16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3" name="Rounded Rectangle 16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4" name="Rounded Rectangle 16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5" name="Rounded Rectangle 16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6" name="Rounded Rectangle 16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7" name="Rounded Rectangle 16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8" name="Rounded Rectangle 16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9" name="Rounded Rectangle 16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0" name="Rounded Rectangle 16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1" name="Rounded Rectangle 17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2" name="Rounded Rectangle 17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3" name="Rounded Rectangle 17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4" name="Rounded Rectangle 17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5" name="Rounded Rectangle 17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6" name="Rounded Rectangle 17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7" name="Rounded Rectangle 17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8" name="Rounded Rectangle 17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9" name="Rounded Rectangle 17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0" name="Rounded Rectangle 17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1" name="Rounded Rectangle 18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2" name="Rounded Rectangle 18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3" name="Rounded Rectangle 18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4" name="Rounded Rectangle 18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5" name="Rounded Rectangle 18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6" name="Rounded Rectangle 18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7" name="Rounded Rectangle 18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8" name="Rounded Rectangle 18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9" name="Rounded Rectangle 18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0" name="Rounded Rectangle 18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1" name="Rounded Rectangle 19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2" name="Rounded Rectangle 19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3" name="Rounded Rectangle 19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4" name="Rounded Rectangle 19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5" name="Rounded Rectangle 19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6" name="Rounded Rectangle 19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7" name="Rounded Rectangle 19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8" name="Rounded Rectangle 19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9" name="Rounded Rectangle 19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0" name="Rounded Rectangle 19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1" name="Rounded Rectangle 20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2" name="Rounded Rectangle 20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3" name="Rounded Rectangle 20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4" name="Rounded Rectangle 20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5" name="Rounded Rectangle 20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6" name="Rounded Rectangle 20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7" name="Rounded Rectangle 20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8" name="Rounded Rectangle 20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9" name="Rounded Rectangle 20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0" name="Rounded Rectangle 20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1" name="Rounded Rectangle 21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2" name="Rounded Rectangle 21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3" name="Rounded Rectangle 21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4" name="Rounded Rectangle 21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5" name="Rounded Rectangle 21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6" name="Rounded Rectangle 21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7" name="Rounded Rectangle 21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8" name="Rounded Rectangle 21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9" name="Rounded Rectangle 21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0" name="Rounded Rectangle 21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1" name="Rounded Rectangle 22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2" name="Rounded Rectangle 22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3" name="Rounded Rectangle 22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4" name="Rounded Rectangle 22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5" name="Rounded Rectangle 22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6" name="Rounded Rectangle 22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7" name="Rounded Rectangle 22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8" name="Rounded Rectangle 22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9" name="Rounded Rectangle 22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0" name="Rounded Rectangle 22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1" name="Rounded Rectangle 23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2" name="Rounded Rectangle 23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3" name="Rounded Rectangle 23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4" name="Rounded Rectangle 23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5" name="Rounded Rectangle 23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6" name="Rounded Rectangle 23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7" name="Rounded Rectangle 23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8" name="Rounded Rectangle 23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9" name="Rounded Rectangle 23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0" name="Rounded Rectangle 23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1" name="Rounded Rectangle 24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2" name="Rounded Rectangle 24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3" name="Rounded Rectangle 24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4" name="Rounded Rectangle 24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5" name="Rounded Rectangle 24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6" name="Rounded Rectangle 24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7" name="Rounded Rectangle 24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8" name="Rounded Rectangle 24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9" name="Rounded Rectangle 24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0" name="Rounded Rectangle 24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1" name="Rounded Rectangle 25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2" name="Rounded Rectangle 25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3" name="Rounded Rectangle 25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4" name="Rounded Rectangle 25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5" name="Rounded Rectangle 25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6" name="Rounded Rectangle 25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7" name="Rounded Rectangle 25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8" name="Rounded Rectangle 25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9" name="Rounded Rectangle 25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0" name="Rounded Rectangle 25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1" name="Rounded Rectangle 26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2" name="Rounded Rectangle 26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3" name="Rounded Rectangle 26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4" name="Rounded Rectangle 26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5" name="Rounded Rectangle 26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6" name="Rounded Rectangle 26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8" name="Rounded Rectangle 26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9" name="Rounded Rectangle 26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0" name="Rounded Rectangle 26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1" name="Rounded Rectangle 27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2" name="Rounded Rectangle 27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3" name="Rounded Rectangle 27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4" name="Rounded Rectangle 27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5" name="Rounded Rectangle 27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6" name="Rounded Rectangle 27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7" name="Rounded Rectangle 27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8" name="Rounded Rectangle 27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9" name="Rounded Rectangle 27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0" name="Rounded Rectangle 27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1" name="Rounded Rectangle 28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2" name="Rounded Rectangle 28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3" name="Rounded Rectangle 28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4" name="Rounded Rectangle 28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5" name="Rounded Rectangle 28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6" name="Rounded Rectangle 28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7" name="Rounded Rectangle 28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8" name="Rounded Rectangle 28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9" name="Rounded Rectangle 28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0" name="Rounded Rectangle 28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1" name="Rounded Rectangle 29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2" name="Rounded Rectangle 29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3" name="Rounded Rectangle 29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4" name="Rounded Rectangle 29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5" name="Rounded Rectangle 29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6" name="Rounded Rectangle 29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7" name="Rounded Rectangle 29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8" name="Rounded Rectangle 29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9" name="Rounded Rectangle 29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0" name="Rounded Rectangle 29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1" name="Rounded Rectangle 30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2" name="Rounded Rectangle 30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3" name="Rounded Rectangle 30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4" name="Rounded Rectangle 30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5" name="Rounded Rectangle 30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6" name="Rounded Rectangle 30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7" name="Rounded Rectangle 30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8" name="Rounded Rectangle 30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9" name="Rounded Rectangle 30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0" name="Rounded Rectangle 30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1" name="Rounded Rectangle 31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2" name="Rounded Rectangle 31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3" name="Rounded Rectangle 312"/>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4" name="Rounded Rectangle 313"/>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5" name="Rounded Rectangle 314"/>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6" name="Rounded Rectangle 315"/>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7" name="Rounded Rectangle 316"/>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8" name="Rounded Rectangle 317"/>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9" name="Rounded Rectangle 318"/>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0" name="Rounded Rectangle 319"/>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1" name="Rounded Rectangle 320"/>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2" name="Rounded Rectangle 321"/>
          <p:cNvSpPr/>
          <p:nvPr/>
        </p:nvSpPr>
        <p:spPr>
          <a:xfrm>
            <a:off x="5468144" y="395374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Calibri"/>
                <a:ea typeface="+mn-ea"/>
                <a:cs typeface="+mn-cs"/>
              </a:rPr>
              <a:t>00:00</a:t>
            </a:r>
            <a:endParaRPr kumimoji="0" lang="en-US" sz="3600" b="0" i="0" u="none" strike="noStrike" kern="0" cap="none" spc="0" normalizeH="0" baseline="0" noProof="0" dirty="0">
              <a:ln>
                <a:noFill/>
              </a:ln>
              <a:solidFill>
                <a:prstClr val="white"/>
              </a:solidFill>
              <a:effectLst/>
              <a:uLnTx/>
              <a:uFillTx/>
              <a:latin typeface="Calibri"/>
              <a:ea typeface="+mn-ea"/>
              <a:cs typeface="+mn-cs"/>
            </a:endParaRPr>
          </a:p>
        </p:txBody>
      </p:sp>
      <p:sp>
        <p:nvSpPr>
          <p:cNvPr id="323" name="Oval 322"/>
          <p:cNvSpPr/>
          <p:nvPr/>
        </p:nvSpPr>
        <p:spPr>
          <a:xfrm>
            <a:off x="5163344" y="3791677"/>
            <a:ext cx="1828800" cy="990600"/>
          </a:xfrm>
          <a:prstGeom prst="ellipse">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C000"/>
                </a:solidFill>
                <a:effectLst/>
                <a:uLnTx/>
                <a:uFillTx/>
                <a:latin typeface="Times New Roman" pitchFamily="18" charset="0"/>
                <a:ea typeface="+mn-ea"/>
                <a:cs typeface="Times New Roman" pitchFamily="18" charset="0"/>
              </a:rPr>
              <a:t>3 </a:t>
            </a:r>
            <a:r>
              <a:rPr kumimoji="0" lang="en-US" sz="1800" b="1" i="0" u="none" strike="noStrike" kern="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PHÚT</a:t>
            </a:r>
            <a:endParaRPr kumimoji="0" lang="en-US" sz="1800" b="1" i="0" u="none" strike="noStrike" kern="0" cap="none" spc="0" normalizeH="0" baseline="0" noProof="0" dirty="0">
              <a:ln>
                <a:noFill/>
              </a:ln>
              <a:solidFill>
                <a:srgbClr val="FFC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569871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3"/>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323"/>
                                        </p:tgtEl>
                                      </p:cBhvr>
                                    </p:animEffect>
                                    <p:set>
                                      <p:cBhvr>
                                        <p:cTn id="7" dur="1" fill="hold">
                                          <p:stCondLst>
                                            <p:cond delay="499"/>
                                          </p:stCondLst>
                                        </p:cTn>
                                        <p:tgtEl>
                                          <p:spTgt spid="323"/>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14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144"/>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14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146"/>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14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148"/>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149"/>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150"/>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15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15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153"/>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154"/>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155"/>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156"/>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157"/>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158"/>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159"/>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160"/>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161"/>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162"/>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163"/>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164"/>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165"/>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166"/>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167"/>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168"/>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169"/>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170"/>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171"/>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172"/>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173"/>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174"/>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175"/>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176"/>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177"/>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178"/>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179"/>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180"/>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181"/>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182"/>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183"/>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184"/>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185"/>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186"/>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187"/>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188"/>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189"/>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190"/>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191"/>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192"/>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193"/>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194"/>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195"/>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196"/>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197"/>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198"/>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199"/>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200"/>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201"/>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202"/>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203"/>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204"/>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205"/>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206"/>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207"/>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208"/>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209"/>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210"/>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211"/>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212"/>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213"/>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214"/>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215"/>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216"/>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217"/>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218"/>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219"/>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220"/>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221"/>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222"/>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223"/>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224"/>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225"/>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226"/>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227"/>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228"/>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229"/>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230"/>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231"/>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232"/>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233"/>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234"/>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235"/>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236"/>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237"/>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238"/>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239"/>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240"/>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241"/>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242"/>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243"/>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244"/>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245"/>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246"/>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247"/>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248"/>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249"/>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250"/>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251"/>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252"/>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253"/>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254"/>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255"/>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256"/>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257"/>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258"/>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259"/>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260"/>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261"/>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262"/>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263"/>
                                        </p:tgtEl>
                                        <p:attrNameLst>
                                          <p:attrName>style.visibility</p:attrName>
                                        </p:attrNameLst>
                                      </p:cBhvr>
                                      <p:to>
                                        <p:strVal val="visible"/>
                                      </p:to>
                                    </p:set>
                                  </p:childTnLst>
                                </p:cTn>
                              </p:par>
                            </p:childTnLst>
                          </p:cTn>
                        </p:par>
                        <p:par>
                          <p:cTn id="371" fill="hold">
                            <p:stCondLst>
                              <p:cond delay="121500"/>
                            </p:stCondLst>
                            <p:childTnLst>
                              <p:par>
                                <p:cTn id="372" presetID="11" presetClass="entr" presetSubtype="0" fill="hold" grpId="0" nodeType="afterEffect">
                                  <p:stCondLst>
                                    <p:cond delay="0"/>
                                  </p:stCondLst>
                                  <p:childTnLst>
                                    <p:set>
                                      <p:cBhvr>
                                        <p:cTn id="373" dur="1000">
                                          <p:stCondLst>
                                            <p:cond delay="0"/>
                                          </p:stCondLst>
                                        </p:cTn>
                                        <p:tgtEl>
                                          <p:spTgt spid="264"/>
                                        </p:tgtEl>
                                        <p:attrNameLst>
                                          <p:attrName>style.visibility</p:attrName>
                                        </p:attrNameLst>
                                      </p:cBhvr>
                                      <p:to>
                                        <p:strVal val="visible"/>
                                      </p:to>
                                    </p:set>
                                  </p:childTnLst>
                                </p:cTn>
                              </p:par>
                            </p:childTnLst>
                          </p:cTn>
                        </p:par>
                        <p:par>
                          <p:cTn id="374" fill="hold">
                            <p:stCondLst>
                              <p:cond delay="122500"/>
                            </p:stCondLst>
                            <p:childTnLst>
                              <p:par>
                                <p:cTn id="375" presetID="11" presetClass="entr" presetSubtype="0" fill="hold" grpId="0" nodeType="afterEffect">
                                  <p:stCondLst>
                                    <p:cond delay="0"/>
                                  </p:stCondLst>
                                  <p:childTnLst>
                                    <p:set>
                                      <p:cBhvr>
                                        <p:cTn id="376" dur="1000">
                                          <p:stCondLst>
                                            <p:cond delay="0"/>
                                          </p:stCondLst>
                                        </p:cTn>
                                        <p:tgtEl>
                                          <p:spTgt spid="265"/>
                                        </p:tgtEl>
                                        <p:attrNameLst>
                                          <p:attrName>style.visibility</p:attrName>
                                        </p:attrNameLst>
                                      </p:cBhvr>
                                      <p:to>
                                        <p:strVal val="visible"/>
                                      </p:to>
                                    </p:set>
                                  </p:childTnLst>
                                </p:cTn>
                              </p:par>
                            </p:childTnLst>
                          </p:cTn>
                        </p:par>
                        <p:par>
                          <p:cTn id="377" fill="hold">
                            <p:stCondLst>
                              <p:cond delay="123500"/>
                            </p:stCondLst>
                            <p:childTnLst>
                              <p:par>
                                <p:cTn id="378" presetID="11" presetClass="entr" presetSubtype="0" fill="hold" grpId="0" nodeType="afterEffect">
                                  <p:stCondLst>
                                    <p:cond delay="0"/>
                                  </p:stCondLst>
                                  <p:childTnLst>
                                    <p:set>
                                      <p:cBhvr>
                                        <p:cTn id="379" dur="1000">
                                          <p:stCondLst>
                                            <p:cond delay="0"/>
                                          </p:stCondLst>
                                        </p:cTn>
                                        <p:tgtEl>
                                          <p:spTgt spid="266"/>
                                        </p:tgtEl>
                                        <p:attrNameLst>
                                          <p:attrName>style.visibility</p:attrName>
                                        </p:attrNameLst>
                                      </p:cBhvr>
                                      <p:to>
                                        <p:strVal val="visible"/>
                                      </p:to>
                                    </p:set>
                                  </p:childTnLst>
                                </p:cTn>
                              </p:par>
                            </p:childTnLst>
                          </p:cTn>
                        </p:par>
                        <p:par>
                          <p:cTn id="380" fill="hold">
                            <p:stCondLst>
                              <p:cond delay="124500"/>
                            </p:stCondLst>
                            <p:childTnLst>
                              <p:par>
                                <p:cTn id="381" presetID="11" presetClass="entr" presetSubtype="0" fill="hold" grpId="0" nodeType="afterEffect">
                                  <p:stCondLst>
                                    <p:cond delay="0"/>
                                  </p:stCondLst>
                                  <p:childTnLst>
                                    <p:set>
                                      <p:cBhvr>
                                        <p:cTn id="382" dur="1000">
                                          <p:stCondLst>
                                            <p:cond delay="0"/>
                                          </p:stCondLst>
                                        </p:cTn>
                                        <p:tgtEl>
                                          <p:spTgt spid="267"/>
                                        </p:tgtEl>
                                        <p:attrNameLst>
                                          <p:attrName>style.visibility</p:attrName>
                                        </p:attrNameLst>
                                      </p:cBhvr>
                                      <p:to>
                                        <p:strVal val="visible"/>
                                      </p:to>
                                    </p:set>
                                  </p:childTnLst>
                                </p:cTn>
                              </p:par>
                            </p:childTnLst>
                          </p:cTn>
                        </p:par>
                        <p:par>
                          <p:cTn id="383" fill="hold">
                            <p:stCondLst>
                              <p:cond delay="125500"/>
                            </p:stCondLst>
                            <p:childTnLst>
                              <p:par>
                                <p:cTn id="384" presetID="11" presetClass="entr" presetSubtype="0" fill="hold" grpId="0" nodeType="afterEffect">
                                  <p:stCondLst>
                                    <p:cond delay="0"/>
                                  </p:stCondLst>
                                  <p:childTnLst>
                                    <p:set>
                                      <p:cBhvr>
                                        <p:cTn id="385" dur="1000">
                                          <p:stCondLst>
                                            <p:cond delay="0"/>
                                          </p:stCondLst>
                                        </p:cTn>
                                        <p:tgtEl>
                                          <p:spTgt spid="268"/>
                                        </p:tgtEl>
                                        <p:attrNameLst>
                                          <p:attrName>style.visibility</p:attrName>
                                        </p:attrNameLst>
                                      </p:cBhvr>
                                      <p:to>
                                        <p:strVal val="visible"/>
                                      </p:to>
                                    </p:set>
                                  </p:childTnLst>
                                </p:cTn>
                              </p:par>
                            </p:childTnLst>
                          </p:cTn>
                        </p:par>
                        <p:par>
                          <p:cTn id="386" fill="hold">
                            <p:stCondLst>
                              <p:cond delay="126500"/>
                            </p:stCondLst>
                            <p:childTnLst>
                              <p:par>
                                <p:cTn id="387" presetID="11" presetClass="entr" presetSubtype="0" fill="hold" grpId="0" nodeType="afterEffect">
                                  <p:stCondLst>
                                    <p:cond delay="0"/>
                                  </p:stCondLst>
                                  <p:childTnLst>
                                    <p:set>
                                      <p:cBhvr>
                                        <p:cTn id="388" dur="1000">
                                          <p:stCondLst>
                                            <p:cond delay="0"/>
                                          </p:stCondLst>
                                        </p:cTn>
                                        <p:tgtEl>
                                          <p:spTgt spid="269"/>
                                        </p:tgtEl>
                                        <p:attrNameLst>
                                          <p:attrName>style.visibility</p:attrName>
                                        </p:attrNameLst>
                                      </p:cBhvr>
                                      <p:to>
                                        <p:strVal val="visible"/>
                                      </p:to>
                                    </p:set>
                                  </p:childTnLst>
                                </p:cTn>
                              </p:par>
                            </p:childTnLst>
                          </p:cTn>
                        </p:par>
                        <p:par>
                          <p:cTn id="389" fill="hold">
                            <p:stCondLst>
                              <p:cond delay="127500"/>
                            </p:stCondLst>
                            <p:childTnLst>
                              <p:par>
                                <p:cTn id="390" presetID="11" presetClass="entr" presetSubtype="0" fill="hold" grpId="0" nodeType="afterEffect">
                                  <p:stCondLst>
                                    <p:cond delay="0"/>
                                  </p:stCondLst>
                                  <p:childTnLst>
                                    <p:set>
                                      <p:cBhvr>
                                        <p:cTn id="391" dur="1000">
                                          <p:stCondLst>
                                            <p:cond delay="0"/>
                                          </p:stCondLst>
                                        </p:cTn>
                                        <p:tgtEl>
                                          <p:spTgt spid="270"/>
                                        </p:tgtEl>
                                        <p:attrNameLst>
                                          <p:attrName>style.visibility</p:attrName>
                                        </p:attrNameLst>
                                      </p:cBhvr>
                                      <p:to>
                                        <p:strVal val="visible"/>
                                      </p:to>
                                    </p:set>
                                  </p:childTnLst>
                                </p:cTn>
                              </p:par>
                            </p:childTnLst>
                          </p:cTn>
                        </p:par>
                        <p:par>
                          <p:cTn id="392" fill="hold">
                            <p:stCondLst>
                              <p:cond delay="128500"/>
                            </p:stCondLst>
                            <p:childTnLst>
                              <p:par>
                                <p:cTn id="393" presetID="11" presetClass="entr" presetSubtype="0" fill="hold" grpId="0" nodeType="afterEffect">
                                  <p:stCondLst>
                                    <p:cond delay="0"/>
                                  </p:stCondLst>
                                  <p:childTnLst>
                                    <p:set>
                                      <p:cBhvr>
                                        <p:cTn id="394" dur="1000">
                                          <p:stCondLst>
                                            <p:cond delay="0"/>
                                          </p:stCondLst>
                                        </p:cTn>
                                        <p:tgtEl>
                                          <p:spTgt spid="271"/>
                                        </p:tgtEl>
                                        <p:attrNameLst>
                                          <p:attrName>style.visibility</p:attrName>
                                        </p:attrNameLst>
                                      </p:cBhvr>
                                      <p:to>
                                        <p:strVal val="visible"/>
                                      </p:to>
                                    </p:set>
                                  </p:childTnLst>
                                </p:cTn>
                              </p:par>
                            </p:childTnLst>
                          </p:cTn>
                        </p:par>
                        <p:par>
                          <p:cTn id="395" fill="hold">
                            <p:stCondLst>
                              <p:cond delay="129500"/>
                            </p:stCondLst>
                            <p:childTnLst>
                              <p:par>
                                <p:cTn id="396" presetID="11" presetClass="entr" presetSubtype="0" fill="hold" grpId="0" nodeType="afterEffect">
                                  <p:stCondLst>
                                    <p:cond delay="0"/>
                                  </p:stCondLst>
                                  <p:childTnLst>
                                    <p:set>
                                      <p:cBhvr>
                                        <p:cTn id="397" dur="1000">
                                          <p:stCondLst>
                                            <p:cond delay="0"/>
                                          </p:stCondLst>
                                        </p:cTn>
                                        <p:tgtEl>
                                          <p:spTgt spid="272"/>
                                        </p:tgtEl>
                                        <p:attrNameLst>
                                          <p:attrName>style.visibility</p:attrName>
                                        </p:attrNameLst>
                                      </p:cBhvr>
                                      <p:to>
                                        <p:strVal val="visible"/>
                                      </p:to>
                                    </p:set>
                                  </p:childTnLst>
                                </p:cTn>
                              </p:par>
                            </p:childTnLst>
                          </p:cTn>
                        </p:par>
                        <p:par>
                          <p:cTn id="398" fill="hold">
                            <p:stCondLst>
                              <p:cond delay="130500"/>
                            </p:stCondLst>
                            <p:childTnLst>
                              <p:par>
                                <p:cTn id="399" presetID="11" presetClass="entr" presetSubtype="0" fill="hold" grpId="0" nodeType="afterEffect">
                                  <p:stCondLst>
                                    <p:cond delay="0"/>
                                  </p:stCondLst>
                                  <p:childTnLst>
                                    <p:set>
                                      <p:cBhvr>
                                        <p:cTn id="400" dur="1000">
                                          <p:stCondLst>
                                            <p:cond delay="0"/>
                                          </p:stCondLst>
                                        </p:cTn>
                                        <p:tgtEl>
                                          <p:spTgt spid="273"/>
                                        </p:tgtEl>
                                        <p:attrNameLst>
                                          <p:attrName>style.visibility</p:attrName>
                                        </p:attrNameLst>
                                      </p:cBhvr>
                                      <p:to>
                                        <p:strVal val="visible"/>
                                      </p:to>
                                    </p:set>
                                  </p:childTnLst>
                                </p:cTn>
                              </p:par>
                            </p:childTnLst>
                          </p:cTn>
                        </p:par>
                        <p:par>
                          <p:cTn id="401" fill="hold">
                            <p:stCondLst>
                              <p:cond delay="131500"/>
                            </p:stCondLst>
                            <p:childTnLst>
                              <p:par>
                                <p:cTn id="402" presetID="11" presetClass="entr" presetSubtype="0" fill="hold" grpId="0" nodeType="afterEffect">
                                  <p:stCondLst>
                                    <p:cond delay="0"/>
                                  </p:stCondLst>
                                  <p:childTnLst>
                                    <p:set>
                                      <p:cBhvr>
                                        <p:cTn id="403" dur="1000">
                                          <p:stCondLst>
                                            <p:cond delay="0"/>
                                          </p:stCondLst>
                                        </p:cTn>
                                        <p:tgtEl>
                                          <p:spTgt spid="274"/>
                                        </p:tgtEl>
                                        <p:attrNameLst>
                                          <p:attrName>style.visibility</p:attrName>
                                        </p:attrNameLst>
                                      </p:cBhvr>
                                      <p:to>
                                        <p:strVal val="visible"/>
                                      </p:to>
                                    </p:set>
                                  </p:childTnLst>
                                </p:cTn>
                              </p:par>
                            </p:childTnLst>
                          </p:cTn>
                        </p:par>
                        <p:par>
                          <p:cTn id="404" fill="hold">
                            <p:stCondLst>
                              <p:cond delay="132500"/>
                            </p:stCondLst>
                            <p:childTnLst>
                              <p:par>
                                <p:cTn id="405" presetID="11" presetClass="entr" presetSubtype="0" fill="hold" grpId="0" nodeType="afterEffect">
                                  <p:stCondLst>
                                    <p:cond delay="0"/>
                                  </p:stCondLst>
                                  <p:childTnLst>
                                    <p:set>
                                      <p:cBhvr>
                                        <p:cTn id="406" dur="1000">
                                          <p:stCondLst>
                                            <p:cond delay="0"/>
                                          </p:stCondLst>
                                        </p:cTn>
                                        <p:tgtEl>
                                          <p:spTgt spid="275"/>
                                        </p:tgtEl>
                                        <p:attrNameLst>
                                          <p:attrName>style.visibility</p:attrName>
                                        </p:attrNameLst>
                                      </p:cBhvr>
                                      <p:to>
                                        <p:strVal val="visible"/>
                                      </p:to>
                                    </p:set>
                                  </p:childTnLst>
                                </p:cTn>
                              </p:par>
                            </p:childTnLst>
                          </p:cTn>
                        </p:par>
                        <p:par>
                          <p:cTn id="407" fill="hold">
                            <p:stCondLst>
                              <p:cond delay="133500"/>
                            </p:stCondLst>
                            <p:childTnLst>
                              <p:par>
                                <p:cTn id="408" presetID="11" presetClass="entr" presetSubtype="0" fill="hold" grpId="0" nodeType="afterEffect">
                                  <p:stCondLst>
                                    <p:cond delay="0"/>
                                  </p:stCondLst>
                                  <p:childTnLst>
                                    <p:set>
                                      <p:cBhvr>
                                        <p:cTn id="409" dur="1000">
                                          <p:stCondLst>
                                            <p:cond delay="0"/>
                                          </p:stCondLst>
                                        </p:cTn>
                                        <p:tgtEl>
                                          <p:spTgt spid="276"/>
                                        </p:tgtEl>
                                        <p:attrNameLst>
                                          <p:attrName>style.visibility</p:attrName>
                                        </p:attrNameLst>
                                      </p:cBhvr>
                                      <p:to>
                                        <p:strVal val="visible"/>
                                      </p:to>
                                    </p:set>
                                  </p:childTnLst>
                                </p:cTn>
                              </p:par>
                            </p:childTnLst>
                          </p:cTn>
                        </p:par>
                        <p:par>
                          <p:cTn id="410" fill="hold">
                            <p:stCondLst>
                              <p:cond delay="134500"/>
                            </p:stCondLst>
                            <p:childTnLst>
                              <p:par>
                                <p:cTn id="411" presetID="11" presetClass="entr" presetSubtype="0" fill="hold" grpId="0" nodeType="afterEffect">
                                  <p:stCondLst>
                                    <p:cond delay="0"/>
                                  </p:stCondLst>
                                  <p:childTnLst>
                                    <p:set>
                                      <p:cBhvr>
                                        <p:cTn id="412" dur="1000">
                                          <p:stCondLst>
                                            <p:cond delay="0"/>
                                          </p:stCondLst>
                                        </p:cTn>
                                        <p:tgtEl>
                                          <p:spTgt spid="277"/>
                                        </p:tgtEl>
                                        <p:attrNameLst>
                                          <p:attrName>style.visibility</p:attrName>
                                        </p:attrNameLst>
                                      </p:cBhvr>
                                      <p:to>
                                        <p:strVal val="visible"/>
                                      </p:to>
                                    </p:set>
                                  </p:childTnLst>
                                </p:cTn>
                              </p:par>
                            </p:childTnLst>
                          </p:cTn>
                        </p:par>
                        <p:par>
                          <p:cTn id="413" fill="hold">
                            <p:stCondLst>
                              <p:cond delay="135500"/>
                            </p:stCondLst>
                            <p:childTnLst>
                              <p:par>
                                <p:cTn id="414" presetID="11" presetClass="entr" presetSubtype="0" fill="hold" grpId="0" nodeType="afterEffect">
                                  <p:stCondLst>
                                    <p:cond delay="0"/>
                                  </p:stCondLst>
                                  <p:childTnLst>
                                    <p:set>
                                      <p:cBhvr>
                                        <p:cTn id="415" dur="1000">
                                          <p:stCondLst>
                                            <p:cond delay="0"/>
                                          </p:stCondLst>
                                        </p:cTn>
                                        <p:tgtEl>
                                          <p:spTgt spid="278"/>
                                        </p:tgtEl>
                                        <p:attrNameLst>
                                          <p:attrName>style.visibility</p:attrName>
                                        </p:attrNameLst>
                                      </p:cBhvr>
                                      <p:to>
                                        <p:strVal val="visible"/>
                                      </p:to>
                                    </p:set>
                                  </p:childTnLst>
                                </p:cTn>
                              </p:par>
                            </p:childTnLst>
                          </p:cTn>
                        </p:par>
                        <p:par>
                          <p:cTn id="416" fill="hold">
                            <p:stCondLst>
                              <p:cond delay="136500"/>
                            </p:stCondLst>
                            <p:childTnLst>
                              <p:par>
                                <p:cTn id="417" presetID="11" presetClass="entr" presetSubtype="0" fill="hold" grpId="0" nodeType="afterEffect">
                                  <p:stCondLst>
                                    <p:cond delay="0"/>
                                  </p:stCondLst>
                                  <p:childTnLst>
                                    <p:set>
                                      <p:cBhvr>
                                        <p:cTn id="418" dur="1000">
                                          <p:stCondLst>
                                            <p:cond delay="0"/>
                                          </p:stCondLst>
                                        </p:cTn>
                                        <p:tgtEl>
                                          <p:spTgt spid="279"/>
                                        </p:tgtEl>
                                        <p:attrNameLst>
                                          <p:attrName>style.visibility</p:attrName>
                                        </p:attrNameLst>
                                      </p:cBhvr>
                                      <p:to>
                                        <p:strVal val="visible"/>
                                      </p:to>
                                    </p:set>
                                  </p:childTnLst>
                                </p:cTn>
                              </p:par>
                            </p:childTnLst>
                          </p:cTn>
                        </p:par>
                        <p:par>
                          <p:cTn id="419" fill="hold">
                            <p:stCondLst>
                              <p:cond delay="137500"/>
                            </p:stCondLst>
                            <p:childTnLst>
                              <p:par>
                                <p:cTn id="420" presetID="11" presetClass="entr" presetSubtype="0" fill="hold" grpId="0" nodeType="afterEffect">
                                  <p:stCondLst>
                                    <p:cond delay="0"/>
                                  </p:stCondLst>
                                  <p:childTnLst>
                                    <p:set>
                                      <p:cBhvr>
                                        <p:cTn id="421" dur="1000">
                                          <p:stCondLst>
                                            <p:cond delay="0"/>
                                          </p:stCondLst>
                                        </p:cTn>
                                        <p:tgtEl>
                                          <p:spTgt spid="280"/>
                                        </p:tgtEl>
                                        <p:attrNameLst>
                                          <p:attrName>style.visibility</p:attrName>
                                        </p:attrNameLst>
                                      </p:cBhvr>
                                      <p:to>
                                        <p:strVal val="visible"/>
                                      </p:to>
                                    </p:set>
                                  </p:childTnLst>
                                </p:cTn>
                              </p:par>
                            </p:childTnLst>
                          </p:cTn>
                        </p:par>
                        <p:par>
                          <p:cTn id="422" fill="hold">
                            <p:stCondLst>
                              <p:cond delay="138500"/>
                            </p:stCondLst>
                            <p:childTnLst>
                              <p:par>
                                <p:cTn id="423" presetID="11" presetClass="entr" presetSubtype="0" fill="hold" grpId="0" nodeType="afterEffect">
                                  <p:stCondLst>
                                    <p:cond delay="0"/>
                                  </p:stCondLst>
                                  <p:childTnLst>
                                    <p:set>
                                      <p:cBhvr>
                                        <p:cTn id="424" dur="1000">
                                          <p:stCondLst>
                                            <p:cond delay="0"/>
                                          </p:stCondLst>
                                        </p:cTn>
                                        <p:tgtEl>
                                          <p:spTgt spid="281"/>
                                        </p:tgtEl>
                                        <p:attrNameLst>
                                          <p:attrName>style.visibility</p:attrName>
                                        </p:attrNameLst>
                                      </p:cBhvr>
                                      <p:to>
                                        <p:strVal val="visible"/>
                                      </p:to>
                                    </p:set>
                                  </p:childTnLst>
                                </p:cTn>
                              </p:par>
                            </p:childTnLst>
                          </p:cTn>
                        </p:par>
                        <p:par>
                          <p:cTn id="425" fill="hold">
                            <p:stCondLst>
                              <p:cond delay="139500"/>
                            </p:stCondLst>
                            <p:childTnLst>
                              <p:par>
                                <p:cTn id="426" presetID="11" presetClass="entr" presetSubtype="0" fill="hold" grpId="0" nodeType="afterEffect">
                                  <p:stCondLst>
                                    <p:cond delay="0"/>
                                  </p:stCondLst>
                                  <p:childTnLst>
                                    <p:set>
                                      <p:cBhvr>
                                        <p:cTn id="427" dur="1000">
                                          <p:stCondLst>
                                            <p:cond delay="0"/>
                                          </p:stCondLst>
                                        </p:cTn>
                                        <p:tgtEl>
                                          <p:spTgt spid="282"/>
                                        </p:tgtEl>
                                        <p:attrNameLst>
                                          <p:attrName>style.visibility</p:attrName>
                                        </p:attrNameLst>
                                      </p:cBhvr>
                                      <p:to>
                                        <p:strVal val="visible"/>
                                      </p:to>
                                    </p:set>
                                  </p:childTnLst>
                                </p:cTn>
                              </p:par>
                            </p:childTnLst>
                          </p:cTn>
                        </p:par>
                        <p:par>
                          <p:cTn id="428" fill="hold">
                            <p:stCondLst>
                              <p:cond delay="140500"/>
                            </p:stCondLst>
                            <p:childTnLst>
                              <p:par>
                                <p:cTn id="429" presetID="11" presetClass="entr" presetSubtype="0" fill="hold" grpId="0" nodeType="afterEffect">
                                  <p:stCondLst>
                                    <p:cond delay="0"/>
                                  </p:stCondLst>
                                  <p:childTnLst>
                                    <p:set>
                                      <p:cBhvr>
                                        <p:cTn id="430" dur="1000">
                                          <p:stCondLst>
                                            <p:cond delay="0"/>
                                          </p:stCondLst>
                                        </p:cTn>
                                        <p:tgtEl>
                                          <p:spTgt spid="283"/>
                                        </p:tgtEl>
                                        <p:attrNameLst>
                                          <p:attrName>style.visibility</p:attrName>
                                        </p:attrNameLst>
                                      </p:cBhvr>
                                      <p:to>
                                        <p:strVal val="visible"/>
                                      </p:to>
                                    </p:set>
                                  </p:childTnLst>
                                </p:cTn>
                              </p:par>
                            </p:childTnLst>
                          </p:cTn>
                        </p:par>
                        <p:par>
                          <p:cTn id="431" fill="hold">
                            <p:stCondLst>
                              <p:cond delay="141500"/>
                            </p:stCondLst>
                            <p:childTnLst>
                              <p:par>
                                <p:cTn id="432" presetID="11" presetClass="entr" presetSubtype="0" fill="hold" grpId="0" nodeType="afterEffect">
                                  <p:stCondLst>
                                    <p:cond delay="0"/>
                                  </p:stCondLst>
                                  <p:childTnLst>
                                    <p:set>
                                      <p:cBhvr>
                                        <p:cTn id="433" dur="1000">
                                          <p:stCondLst>
                                            <p:cond delay="0"/>
                                          </p:stCondLst>
                                        </p:cTn>
                                        <p:tgtEl>
                                          <p:spTgt spid="284"/>
                                        </p:tgtEl>
                                        <p:attrNameLst>
                                          <p:attrName>style.visibility</p:attrName>
                                        </p:attrNameLst>
                                      </p:cBhvr>
                                      <p:to>
                                        <p:strVal val="visible"/>
                                      </p:to>
                                    </p:set>
                                  </p:childTnLst>
                                </p:cTn>
                              </p:par>
                            </p:childTnLst>
                          </p:cTn>
                        </p:par>
                        <p:par>
                          <p:cTn id="434" fill="hold">
                            <p:stCondLst>
                              <p:cond delay="142500"/>
                            </p:stCondLst>
                            <p:childTnLst>
                              <p:par>
                                <p:cTn id="435" presetID="11" presetClass="entr" presetSubtype="0" fill="hold" grpId="0" nodeType="afterEffect">
                                  <p:stCondLst>
                                    <p:cond delay="0"/>
                                  </p:stCondLst>
                                  <p:childTnLst>
                                    <p:set>
                                      <p:cBhvr>
                                        <p:cTn id="436" dur="1000">
                                          <p:stCondLst>
                                            <p:cond delay="0"/>
                                          </p:stCondLst>
                                        </p:cTn>
                                        <p:tgtEl>
                                          <p:spTgt spid="285"/>
                                        </p:tgtEl>
                                        <p:attrNameLst>
                                          <p:attrName>style.visibility</p:attrName>
                                        </p:attrNameLst>
                                      </p:cBhvr>
                                      <p:to>
                                        <p:strVal val="visible"/>
                                      </p:to>
                                    </p:set>
                                  </p:childTnLst>
                                </p:cTn>
                              </p:par>
                            </p:childTnLst>
                          </p:cTn>
                        </p:par>
                        <p:par>
                          <p:cTn id="437" fill="hold">
                            <p:stCondLst>
                              <p:cond delay="143500"/>
                            </p:stCondLst>
                            <p:childTnLst>
                              <p:par>
                                <p:cTn id="438" presetID="11" presetClass="entr" presetSubtype="0" fill="hold" grpId="0" nodeType="afterEffect">
                                  <p:stCondLst>
                                    <p:cond delay="0"/>
                                  </p:stCondLst>
                                  <p:childTnLst>
                                    <p:set>
                                      <p:cBhvr>
                                        <p:cTn id="439" dur="1000">
                                          <p:stCondLst>
                                            <p:cond delay="0"/>
                                          </p:stCondLst>
                                        </p:cTn>
                                        <p:tgtEl>
                                          <p:spTgt spid="286"/>
                                        </p:tgtEl>
                                        <p:attrNameLst>
                                          <p:attrName>style.visibility</p:attrName>
                                        </p:attrNameLst>
                                      </p:cBhvr>
                                      <p:to>
                                        <p:strVal val="visible"/>
                                      </p:to>
                                    </p:set>
                                  </p:childTnLst>
                                </p:cTn>
                              </p:par>
                            </p:childTnLst>
                          </p:cTn>
                        </p:par>
                        <p:par>
                          <p:cTn id="440" fill="hold">
                            <p:stCondLst>
                              <p:cond delay="144500"/>
                            </p:stCondLst>
                            <p:childTnLst>
                              <p:par>
                                <p:cTn id="441" presetID="11" presetClass="entr" presetSubtype="0" fill="hold" grpId="0" nodeType="afterEffect">
                                  <p:stCondLst>
                                    <p:cond delay="0"/>
                                  </p:stCondLst>
                                  <p:childTnLst>
                                    <p:set>
                                      <p:cBhvr>
                                        <p:cTn id="442" dur="1000">
                                          <p:stCondLst>
                                            <p:cond delay="0"/>
                                          </p:stCondLst>
                                        </p:cTn>
                                        <p:tgtEl>
                                          <p:spTgt spid="287"/>
                                        </p:tgtEl>
                                        <p:attrNameLst>
                                          <p:attrName>style.visibility</p:attrName>
                                        </p:attrNameLst>
                                      </p:cBhvr>
                                      <p:to>
                                        <p:strVal val="visible"/>
                                      </p:to>
                                    </p:set>
                                  </p:childTnLst>
                                </p:cTn>
                              </p:par>
                            </p:childTnLst>
                          </p:cTn>
                        </p:par>
                        <p:par>
                          <p:cTn id="443" fill="hold">
                            <p:stCondLst>
                              <p:cond delay="145500"/>
                            </p:stCondLst>
                            <p:childTnLst>
                              <p:par>
                                <p:cTn id="444" presetID="11" presetClass="entr" presetSubtype="0" fill="hold" grpId="0" nodeType="afterEffect">
                                  <p:stCondLst>
                                    <p:cond delay="0"/>
                                  </p:stCondLst>
                                  <p:childTnLst>
                                    <p:set>
                                      <p:cBhvr>
                                        <p:cTn id="445" dur="1000">
                                          <p:stCondLst>
                                            <p:cond delay="0"/>
                                          </p:stCondLst>
                                        </p:cTn>
                                        <p:tgtEl>
                                          <p:spTgt spid="288"/>
                                        </p:tgtEl>
                                        <p:attrNameLst>
                                          <p:attrName>style.visibility</p:attrName>
                                        </p:attrNameLst>
                                      </p:cBhvr>
                                      <p:to>
                                        <p:strVal val="visible"/>
                                      </p:to>
                                    </p:set>
                                  </p:childTnLst>
                                </p:cTn>
                              </p:par>
                            </p:childTnLst>
                          </p:cTn>
                        </p:par>
                        <p:par>
                          <p:cTn id="446" fill="hold">
                            <p:stCondLst>
                              <p:cond delay="146500"/>
                            </p:stCondLst>
                            <p:childTnLst>
                              <p:par>
                                <p:cTn id="447" presetID="11" presetClass="entr" presetSubtype="0" fill="hold" grpId="0" nodeType="afterEffect">
                                  <p:stCondLst>
                                    <p:cond delay="0"/>
                                  </p:stCondLst>
                                  <p:childTnLst>
                                    <p:set>
                                      <p:cBhvr>
                                        <p:cTn id="448" dur="1000">
                                          <p:stCondLst>
                                            <p:cond delay="0"/>
                                          </p:stCondLst>
                                        </p:cTn>
                                        <p:tgtEl>
                                          <p:spTgt spid="289"/>
                                        </p:tgtEl>
                                        <p:attrNameLst>
                                          <p:attrName>style.visibility</p:attrName>
                                        </p:attrNameLst>
                                      </p:cBhvr>
                                      <p:to>
                                        <p:strVal val="visible"/>
                                      </p:to>
                                    </p:set>
                                  </p:childTnLst>
                                </p:cTn>
                              </p:par>
                            </p:childTnLst>
                          </p:cTn>
                        </p:par>
                        <p:par>
                          <p:cTn id="449" fill="hold">
                            <p:stCondLst>
                              <p:cond delay="147500"/>
                            </p:stCondLst>
                            <p:childTnLst>
                              <p:par>
                                <p:cTn id="450" presetID="11" presetClass="entr" presetSubtype="0" fill="hold" grpId="0" nodeType="afterEffect">
                                  <p:stCondLst>
                                    <p:cond delay="0"/>
                                  </p:stCondLst>
                                  <p:childTnLst>
                                    <p:set>
                                      <p:cBhvr>
                                        <p:cTn id="451" dur="1000">
                                          <p:stCondLst>
                                            <p:cond delay="0"/>
                                          </p:stCondLst>
                                        </p:cTn>
                                        <p:tgtEl>
                                          <p:spTgt spid="290"/>
                                        </p:tgtEl>
                                        <p:attrNameLst>
                                          <p:attrName>style.visibility</p:attrName>
                                        </p:attrNameLst>
                                      </p:cBhvr>
                                      <p:to>
                                        <p:strVal val="visible"/>
                                      </p:to>
                                    </p:set>
                                  </p:childTnLst>
                                </p:cTn>
                              </p:par>
                            </p:childTnLst>
                          </p:cTn>
                        </p:par>
                        <p:par>
                          <p:cTn id="452" fill="hold">
                            <p:stCondLst>
                              <p:cond delay="148500"/>
                            </p:stCondLst>
                            <p:childTnLst>
                              <p:par>
                                <p:cTn id="453" presetID="11" presetClass="entr" presetSubtype="0" fill="hold" grpId="0" nodeType="afterEffect">
                                  <p:stCondLst>
                                    <p:cond delay="0"/>
                                  </p:stCondLst>
                                  <p:childTnLst>
                                    <p:set>
                                      <p:cBhvr>
                                        <p:cTn id="454" dur="1000">
                                          <p:stCondLst>
                                            <p:cond delay="0"/>
                                          </p:stCondLst>
                                        </p:cTn>
                                        <p:tgtEl>
                                          <p:spTgt spid="291"/>
                                        </p:tgtEl>
                                        <p:attrNameLst>
                                          <p:attrName>style.visibility</p:attrName>
                                        </p:attrNameLst>
                                      </p:cBhvr>
                                      <p:to>
                                        <p:strVal val="visible"/>
                                      </p:to>
                                    </p:set>
                                  </p:childTnLst>
                                </p:cTn>
                              </p:par>
                            </p:childTnLst>
                          </p:cTn>
                        </p:par>
                        <p:par>
                          <p:cTn id="455" fill="hold">
                            <p:stCondLst>
                              <p:cond delay="149500"/>
                            </p:stCondLst>
                            <p:childTnLst>
                              <p:par>
                                <p:cTn id="456" presetID="11" presetClass="entr" presetSubtype="0" fill="hold" grpId="0" nodeType="afterEffect">
                                  <p:stCondLst>
                                    <p:cond delay="0"/>
                                  </p:stCondLst>
                                  <p:childTnLst>
                                    <p:set>
                                      <p:cBhvr>
                                        <p:cTn id="457" dur="1000">
                                          <p:stCondLst>
                                            <p:cond delay="0"/>
                                          </p:stCondLst>
                                        </p:cTn>
                                        <p:tgtEl>
                                          <p:spTgt spid="292"/>
                                        </p:tgtEl>
                                        <p:attrNameLst>
                                          <p:attrName>style.visibility</p:attrName>
                                        </p:attrNameLst>
                                      </p:cBhvr>
                                      <p:to>
                                        <p:strVal val="visible"/>
                                      </p:to>
                                    </p:set>
                                  </p:childTnLst>
                                </p:cTn>
                              </p:par>
                            </p:childTnLst>
                          </p:cTn>
                        </p:par>
                        <p:par>
                          <p:cTn id="458" fill="hold">
                            <p:stCondLst>
                              <p:cond delay="150500"/>
                            </p:stCondLst>
                            <p:childTnLst>
                              <p:par>
                                <p:cTn id="459" presetID="11" presetClass="entr" presetSubtype="0" fill="hold" grpId="0" nodeType="afterEffect">
                                  <p:stCondLst>
                                    <p:cond delay="0"/>
                                  </p:stCondLst>
                                  <p:childTnLst>
                                    <p:set>
                                      <p:cBhvr>
                                        <p:cTn id="460" dur="1000">
                                          <p:stCondLst>
                                            <p:cond delay="0"/>
                                          </p:stCondLst>
                                        </p:cTn>
                                        <p:tgtEl>
                                          <p:spTgt spid="293"/>
                                        </p:tgtEl>
                                        <p:attrNameLst>
                                          <p:attrName>style.visibility</p:attrName>
                                        </p:attrNameLst>
                                      </p:cBhvr>
                                      <p:to>
                                        <p:strVal val="visible"/>
                                      </p:to>
                                    </p:set>
                                  </p:childTnLst>
                                </p:cTn>
                              </p:par>
                            </p:childTnLst>
                          </p:cTn>
                        </p:par>
                        <p:par>
                          <p:cTn id="461" fill="hold">
                            <p:stCondLst>
                              <p:cond delay="151500"/>
                            </p:stCondLst>
                            <p:childTnLst>
                              <p:par>
                                <p:cTn id="462" presetID="11" presetClass="entr" presetSubtype="0" fill="hold" grpId="0" nodeType="afterEffect">
                                  <p:stCondLst>
                                    <p:cond delay="0"/>
                                  </p:stCondLst>
                                  <p:childTnLst>
                                    <p:set>
                                      <p:cBhvr>
                                        <p:cTn id="463" dur="1000">
                                          <p:stCondLst>
                                            <p:cond delay="0"/>
                                          </p:stCondLst>
                                        </p:cTn>
                                        <p:tgtEl>
                                          <p:spTgt spid="294"/>
                                        </p:tgtEl>
                                        <p:attrNameLst>
                                          <p:attrName>style.visibility</p:attrName>
                                        </p:attrNameLst>
                                      </p:cBhvr>
                                      <p:to>
                                        <p:strVal val="visible"/>
                                      </p:to>
                                    </p:set>
                                  </p:childTnLst>
                                </p:cTn>
                              </p:par>
                            </p:childTnLst>
                          </p:cTn>
                        </p:par>
                        <p:par>
                          <p:cTn id="464" fill="hold">
                            <p:stCondLst>
                              <p:cond delay="152500"/>
                            </p:stCondLst>
                            <p:childTnLst>
                              <p:par>
                                <p:cTn id="465" presetID="11" presetClass="entr" presetSubtype="0" fill="hold" grpId="0" nodeType="afterEffect">
                                  <p:stCondLst>
                                    <p:cond delay="0"/>
                                  </p:stCondLst>
                                  <p:childTnLst>
                                    <p:set>
                                      <p:cBhvr>
                                        <p:cTn id="466" dur="1000">
                                          <p:stCondLst>
                                            <p:cond delay="0"/>
                                          </p:stCondLst>
                                        </p:cTn>
                                        <p:tgtEl>
                                          <p:spTgt spid="295"/>
                                        </p:tgtEl>
                                        <p:attrNameLst>
                                          <p:attrName>style.visibility</p:attrName>
                                        </p:attrNameLst>
                                      </p:cBhvr>
                                      <p:to>
                                        <p:strVal val="visible"/>
                                      </p:to>
                                    </p:set>
                                  </p:childTnLst>
                                </p:cTn>
                              </p:par>
                            </p:childTnLst>
                          </p:cTn>
                        </p:par>
                        <p:par>
                          <p:cTn id="467" fill="hold">
                            <p:stCondLst>
                              <p:cond delay="153500"/>
                            </p:stCondLst>
                            <p:childTnLst>
                              <p:par>
                                <p:cTn id="468" presetID="11" presetClass="entr" presetSubtype="0" fill="hold" grpId="0" nodeType="afterEffect">
                                  <p:stCondLst>
                                    <p:cond delay="0"/>
                                  </p:stCondLst>
                                  <p:childTnLst>
                                    <p:set>
                                      <p:cBhvr>
                                        <p:cTn id="469" dur="1000">
                                          <p:stCondLst>
                                            <p:cond delay="0"/>
                                          </p:stCondLst>
                                        </p:cTn>
                                        <p:tgtEl>
                                          <p:spTgt spid="296"/>
                                        </p:tgtEl>
                                        <p:attrNameLst>
                                          <p:attrName>style.visibility</p:attrName>
                                        </p:attrNameLst>
                                      </p:cBhvr>
                                      <p:to>
                                        <p:strVal val="visible"/>
                                      </p:to>
                                    </p:set>
                                  </p:childTnLst>
                                </p:cTn>
                              </p:par>
                            </p:childTnLst>
                          </p:cTn>
                        </p:par>
                        <p:par>
                          <p:cTn id="470" fill="hold">
                            <p:stCondLst>
                              <p:cond delay="154500"/>
                            </p:stCondLst>
                            <p:childTnLst>
                              <p:par>
                                <p:cTn id="471" presetID="11" presetClass="entr" presetSubtype="0" fill="hold" grpId="0" nodeType="afterEffect">
                                  <p:stCondLst>
                                    <p:cond delay="0"/>
                                  </p:stCondLst>
                                  <p:childTnLst>
                                    <p:set>
                                      <p:cBhvr>
                                        <p:cTn id="472" dur="1000">
                                          <p:stCondLst>
                                            <p:cond delay="0"/>
                                          </p:stCondLst>
                                        </p:cTn>
                                        <p:tgtEl>
                                          <p:spTgt spid="297"/>
                                        </p:tgtEl>
                                        <p:attrNameLst>
                                          <p:attrName>style.visibility</p:attrName>
                                        </p:attrNameLst>
                                      </p:cBhvr>
                                      <p:to>
                                        <p:strVal val="visible"/>
                                      </p:to>
                                    </p:set>
                                  </p:childTnLst>
                                </p:cTn>
                              </p:par>
                            </p:childTnLst>
                          </p:cTn>
                        </p:par>
                        <p:par>
                          <p:cTn id="473" fill="hold">
                            <p:stCondLst>
                              <p:cond delay="155500"/>
                            </p:stCondLst>
                            <p:childTnLst>
                              <p:par>
                                <p:cTn id="474" presetID="11" presetClass="entr" presetSubtype="0" fill="hold" grpId="0" nodeType="afterEffect">
                                  <p:stCondLst>
                                    <p:cond delay="0"/>
                                  </p:stCondLst>
                                  <p:childTnLst>
                                    <p:set>
                                      <p:cBhvr>
                                        <p:cTn id="475" dur="1000">
                                          <p:stCondLst>
                                            <p:cond delay="0"/>
                                          </p:stCondLst>
                                        </p:cTn>
                                        <p:tgtEl>
                                          <p:spTgt spid="298"/>
                                        </p:tgtEl>
                                        <p:attrNameLst>
                                          <p:attrName>style.visibility</p:attrName>
                                        </p:attrNameLst>
                                      </p:cBhvr>
                                      <p:to>
                                        <p:strVal val="visible"/>
                                      </p:to>
                                    </p:set>
                                  </p:childTnLst>
                                </p:cTn>
                              </p:par>
                            </p:childTnLst>
                          </p:cTn>
                        </p:par>
                        <p:par>
                          <p:cTn id="476" fill="hold">
                            <p:stCondLst>
                              <p:cond delay="156500"/>
                            </p:stCondLst>
                            <p:childTnLst>
                              <p:par>
                                <p:cTn id="477" presetID="11" presetClass="entr" presetSubtype="0" fill="hold" grpId="0" nodeType="afterEffect">
                                  <p:stCondLst>
                                    <p:cond delay="0"/>
                                  </p:stCondLst>
                                  <p:childTnLst>
                                    <p:set>
                                      <p:cBhvr>
                                        <p:cTn id="478" dur="1000">
                                          <p:stCondLst>
                                            <p:cond delay="0"/>
                                          </p:stCondLst>
                                        </p:cTn>
                                        <p:tgtEl>
                                          <p:spTgt spid="299"/>
                                        </p:tgtEl>
                                        <p:attrNameLst>
                                          <p:attrName>style.visibility</p:attrName>
                                        </p:attrNameLst>
                                      </p:cBhvr>
                                      <p:to>
                                        <p:strVal val="visible"/>
                                      </p:to>
                                    </p:set>
                                  </p:childTnLst>
                                </p:cTn>
                              </p:par>
                            </p:childTnLst>
                          </p:cTn>
                        </p:par>
                        <p:par>
                          <p:cTn id="479" fill="hold">
                            <p:stCondLst>
                              <p:cond delay="157500"/>
                            </p:stCondLst>
                            <p:childTnLst>
                              <p:par>
                                <p:cTn id="480" presetID="11" presetClass="entr" presetSubtype="0" fill="hold" grpId="0" nodeType="afterEffect">
                                  <p:stCondLst>
                                    <p:cond delay="0"/>
                                  </p:stCondLst>
                                  <p:childTnLst>
                                    <p:set>
                                      <p:cBhvr>
                                        <p:cTn id="481" dur="1000">
                                          <p:stCondLst>
                                            <p:cond delay="0"/>
                                          </p:stCondLst>
                                        </p:cTn>
                                        <p:tgtEl>
                                          <p:spTgt spid="300"/>
                                        </p:tgtEl>
                                        <p:attrNameLst>
                                          <p:attrName>style.visibility</p:attrName>
                                        </p:attrNameLst>
                                      </p:cBhvr>
                                      <p:to>
                                        <p:strVal val="visible"/>
                                      </p:to>
                                    </p:set>
                                  </p:childTnLst>
                                </p:cTn>
                              </p:par>
                            </p:childTnLst>
                          </p:cTn>
                        </p:par>
                        <p:par>
                          <p:cTn id="482" fill="hold">
                            <p:stCondLst>
                              <p:cond delay="158500"/>
                            </p:stCondLst>
                            <p:childTnLst>
                              <p:par>
                                <p:cTn id="483" presetID="11" presetClass="entr" presetSubtype="0" fill="hold" grpId="0" nodeType="afterEffect">
                                  <p:stCondLst>
                                    <p:cond delay="0"/>
                                  </p:stCondLst>
                                  <p:childTnLst>
                                    <p:set>
                                      <p:cBhvr>
                                        <p:cTn id="484" dur="1000">
                                          <p:stCondLst>
                                            <p:cond delay="0"/>
                                          </p:stCondLst>
                                        </p:cTn>
                                        <p:tgtEl>
                                          <p:spTgt spid="301"/>
                                        </p:tgtEl>
                                        <p:attrNameLst>
                                          <p:attrName>style.visibility</p:attrName>
                                        </p:attrNameLst>
                                      </p:cBhvr>
                                      <p:to>
                                        <p:strVal val="visible"/>
                                      </p:to>
                                    </p:set>
                                  </p:childTnLst>
                                </p:cTn>
                              </p:par>
                            </p:childTnLst>
                          </p:cTn>
                        </p:par>
                        <p:par>
                          <p:cTn id="485" fill="hold">
                            <p:stCondLst>
                              <p:cond delay="159500"/>
                            </p:stCondLst>
                            <p:childTnLst>
                              <p:par>
                                <p:cTn id="486" presetID="11" presetClass="entr" presetSubtype="0" fill="hold" grpId="0" nodeType="afterEffect">
                                  <p:stCondLst>
                                    <p:cond delay="0"/>
                                  </p:stCondLst>
                                  <p:childTnLst>
                                    <p:set>
                                      <p:cBhvr>
                                        <p:cTn id="487" dur="1000">
                                          <p:stCondLst>
                                            <p:cond delay="0"/>
                                          </p:stCondLst>
                                        </p:cTn>
                                        <p:tgtEl>
                                          <p:spTgt spid="302"/>
                                        </p:tgtEl>
                                        <p:attrNameLst>
                                          <p:attrName>style.visibility</p:attrName>
                                        </p:attrNameLst>
                                      </p:cBhvr>
                                      <p:to>
                                        <p:strVal val="visible"/>
                                      </p:to>
                                    </p:set>
                                  </p:childTnLst>
                                </p:cTn>
                              </p:par>
                            </p:childTnLst>
                          </p:cTn>
                        </p:par>
                        <p:par>
                          <p:cTn id="488" fill="hold">
                            <p:stCondLst>
                              <p:cond delay="160500"/>
                            </p:stCondLst>
                            <p:childTnLst>
                              <p:par>
                                <p:cTn id="489" presetID="11" presetClass="entr" presetSubtype="0" fill="hold" grpId="0" nodeType="afterEffect">
                                  <p:stCondLst>
                                    <p:cond delay="0"/>
                                  </p:stCondLst>
                                  <p:childTnLst>
                                    <p:set>
                                      <p:cBhvr>
                                        <p:cTn id="490" dur="1000">
                                          <p:stCondLst>
                                            <p:cond delay="0"/>
                                          </p:stCondLst>
                                        </p:cTn>
                                        <p:tgtEl>
                                          <p:spTgt spid="303"/>
                                        </p:tgtEl>
                                        <p:attrNameLst>
                                          <p:attrName>style.visibility</p:attrName>
                                        </p:attrNameLst>
                                      </p:cBhvr>
                                      <p:to>
                                        <p:strVal val="visible"/>
                                      </p:to>
                                    </p:set>
                                  </p:childTnLst>
                                </p:cTn>
                              </p:par>
                            </p:childTnLst>
                          </p:cTn>
                        </p:par>
                        <p:par>
                          <p:cTn id="491" fill="hold">
                            <p:stCondLst>
                              <p:cond delay="161500"/>
                            </p:stCondLst>
                            <p:childTnLst>
                              <p:par>
                                <p:cTn id="492" presetID="11" presetClass="entr" presetSubtype="0" fill="hold" grpId="0" nodeType="afterEffect">
                                  <p:stCondLst>
                                    <p:cond delay="0"/>
                                  </p:stCondLst>
                                  <p:childTnLst>
                                    <p:set>
                                      <p:cBhvr>
                                        <p:cTn id="493" dur="1000">
                                          <p:stCondLst>
                                            <p:cond delay="0"/>
                                          </p:stCondLst>
                                        </p:cTn>
                                        <p:tgtEl>
                                          <p:spTgt spid="304"/>
                                        </p:tgtEl>
                                        <p:attrNameLst>
                                          <p:attrName>style.visibility</p:attrName>
                                        </p:attrNameLst>
                                      </p:cBhvr>
                                      <p:to>
                                        <p:strVal val="visible"/>
                                      </p:to>
                                    </p:set>
                                  </p:childTnLst>
                                </p:cTn>
                              </p:par>
                            </p:childTnLst>
                          </p:cTn>
                        </p:par>
                        <p:par>
                          <p:cTn id="494" fill="hold">
                            <p:stCondLst>
                              <p:cond delay="162500"/>
                            </p:stCondLst>
                            <p:childTnLst>
                              <p:par>
                                <p:cTn id="495" presetID="11" presetClass="entr" presetSubtype="0" fill="hold" grpId="0" nodeType="afterEffect">
                                  <p:stCondLst>
                                    <p:cond delay="0"/>
                                  </p:stCondLst>
                                  <p:childTnLst>
                                    <p:set>
                                      <p:cBhvr>
                                        <p:cTn id="496" dur="1000">
                                          <p:stCondLst>
                                            <p:cond delay="0"/>
                                          </p:stCondLst>
                                        </p:cTn>
                                        <p:tgtEl>
                                          <p:spTgt spid="305"/>
                                        </p:tgtEl>
                                        <p:attrNameLst>
                                          <p:attrName>style.visibility</p:attrName>
                                        </p:attrNameLst>
                                      </p:cBhvr>
                                      <p:to>
                                        <p:strVal val="visible"/>
                                      </p:to>
                                    </p:set>
                                  </p:childTnLst>
                                </p:cTn>
                              </p:par>
                            </p:childTnLst>
                          </p:cTn>
                        </p:par>
                        <p:par>
                          <p:cTn id="497" fill="hold">
                            <p:stCondLst>
                              <p:cond delay="163500"/>
                            </p:stCondLst>
                            <p:childTnLst>
                              <p:par>
                                <p:cTn id="498" presetID="11" presetClass="entr" presetSubtype="0" fill="hold" grpId="0" nodeType="afterEffect">
                                  <p:stCondLst>
                                    <p:cond delay="0"/>
                                  </p:stCondLst>
                                  <p:childTnLst>
                                    <p:set>
                                      <p:cBhvr>
                                        <p:cTn id="499" dur="1000">
                                          <p:stCondLst>
                                            <p:cond delay="0"/>
                                          </p:stCondLst>
                                        </p:cTn>
                                        <p:tgtEl>
                                          <p:spTgt spid="306"/>
                                        </p:tgtEl>
                                        <p:attrNameLst>
                                          <p:attrName>style.visibility</p:attrName>
                                        </p:attrNameLst>
                                      </p:cBhvr>
                                      <p:to>
                                        <p:strVal val="visible"/>
                                      </p:to>
                                    </p:set>
                                  </p:childTnLst>
                                </p:cTn>
                              </p:par>
                            </p:childTnLst>
                          </p:cTn>
                        </p:par>
                        <p:par>
                          <p:cTn id="500" fill="hold">
                            <p:stCondLst>
                              <p:cond delay="164500"/>
                            </p:stCondLst>
                            <p:childTnLst>
                              <p:par>
                                <p:cTn id="501" presetID="11" presetClass="entr" presetSubtype="0" fill="hold" grpId="0" nodeType="afterEffect">
                                  <p:stCondLst>
                                    <p:cond delay="0"/>
                                  </p:stCondLst>
                                  <p:childTnLst>
                                    <p:set>
                                      <p:cBhvr>
                                        <p:cTn id="502" dur="1000">
                                          <p:stCondLst>
                                            <p:cond delay="0"/>
                                          </p:stCondLst>
                                        </p:cTn>
                                        <p:tgtEl>
                                          <p:spTgt spid="307"/>
                                        </p:tgtEl>
                                        <p:attrNameLst>
                                          <p:attrName>style.visibility</p:attrName>
                                        </p:attrNameLst>
                                      </p:cBhvr>
                                      <p:to>
                                        <p:strVal val="visible"/>
                                      </p:to>
                                    </p:set>
                                  </p:childTnLst>
                                </p:cTn>
                              </p:par>
                            </p:childTnLst>
                          </p:cTn>
                        </p:par>
                        <p:par>
                          <p:cTn id="503" fill="hold">
                            <p:stCondLst>
                              <p:cond delay="165500"/>
                            </p:stCondLst>
                            <p:childTnLst>
                              <p:par>
                                <p:cTn id="504" presetID="11" presetClass="entr" presetSubtype="0" fill="hold" grpId="0" nodeType="afterEffect">
                                  <p:stCondLst>
                                    <p:cond delay="0"/>
                                  </p:stCondLst>
                                  <p:childTnLst>
                                    <p:set>
                                      <p:cBhvr>
                                        <p:cTn id="505" dur="1000">
                                          <p:stCondLst>
                                            <p:cond delay="0"/>
                                          </p:stCondLst>
                                        </p:cTn>
                                        <p:tgtEl>
                                          <p:spTgt spid="308"/>
                                        </p:tgtEl>
                                        <p:attrNameLst>
                                          <p:attrName>style.visibility</p:attrName>
                                        </p:attrNameLst>
                                      </p:cBhvr>
                                      <p:to>
                                        <p:strVal val="visible"/>
                                      </p:to>
                                    </p:set>
                                  </p:childTnLst>
                                </p:cTn>
                              </p:par>
                            </p:childTnLst>
                          </p:cTn>
                        </p:par>
                        <p:par>
                          <p:cTn id="506" fill="hold">
                            <p:stCondLst>
                              <p:cond delay="166500"/>
                            </p:stCondLst>
                            <p:childTnLst>
                              <p:par>
                                <p:cTn id="507" presetID="11" presetClass="entr" presetSubtype="0" fill="hold" grpId="0" nodeType="afterEffect">
                                  <p:stCondLst>
                                    <p:cond delay="0"/>
                                  </p:stCondLst>
                                  <p:childTnLst>
                                    <p:set>
                                      <p:cBhvr>
                                        <p:cTn id="508" dur="1000">
                                          <p:stCondLst>
                                            <p:cond delay="0"/>
                                          </p:stCondLst>
                                        </p:cTn>
                                        <p:tgtEl>
                                          <p:spTgt spid="309"/>
                                        </p:tgtEl>
                                        <p:attrNameLst>
                                          <p:attrName>style.visibility</p:attrName>
                                        </p:attrNameLst>
                                      </p:cBhvr>
                                      <p:to>
                                        <p:strVal val="visible"/>
                                      </p:to>
                                    </p:set>
                                  </p:childTnLst>
                                </p:cTn>
                              </p:par>
                            </p:childTnLst>
                          </p:cTn>
                        </p:par>
                        <p:par>
                          <p:cTn id="509" fill="hold">
                            <p:stCondLst>
                              <p:cond delay="167500"/>
                            </p:stCondLst>
                            <p:childTnLst>
                              <p:par>
                                <p:cTn id="510" presetID="11" presetClass="entr" presetSubtype="0" fill="hold" grpId="0" nodeType="afterEffect">
                                  <p:stCondLst>
                                    <p:cond delay="0"/>
                                  </p:stCondLst>
                                  <p:childTnLst>
                                    <p:set>
                                      <p:cBhvr>
                                        <p:cTn id="511" dur="1000">
                                          <p:stCondLst>
                                            <p:cond delay="0"/>
                                          </p:stCondLst>
                                        </p:cTn>
                                        <p:tgtEl>
                                          <p:spTgt spid="310"/>
                                        </p:tgtEl>
                                        <p:attrNameLst>
                                          <p:attrName>style.visibility</p:attrName>
                                        </p:attrNameLst>
                                      </p:cBhvr>
                                      <p:to>
                                        <p:strVal val="visible"/>
                                      </p:to>
                                    </p:set>
                                  </p:childTnLst>
                                </p:cTn>
                              </p:par>
                            </p:childTnLst>
                          </p:cTn>
                        </p:par>
                        <p:par>
                          <p:cTn id="512" fill="hold">
                            <p:stCondLst>
                              <p:cond delay="168500"/>
                            </p:stCondLst>
                            <p:childTnLst>
                              <p:par>
                                <p:cTn id="513" presetID="11" presetClass="entr" presetSubtype="0" fill="hold" grpId="0" nodeType="afterEffect">
                                  <p:stCondLst>
                                    <p:cond delay="0"/>
                                  </p:stCondLst>
                                  <p:childTnLst>
                                    <p:set>
                                      <p:cBhvr>
                                        <p:cTn id="514" dur="1000">
                                          <p:stCondLst>
                                            <p:cond delay="0"/>
                                          </p:stCondLst>
                                        </p:cTn>
                                        <p:tgtEl>
                                          <p:spTgt spid="311"/>
                                        </p:tgtEl>
                                        <p:attrNameLst>
                                          <p:attrName>style.visibility</p:attrName>
                                        </p:attrNameLst>
                                      </p:cBhvr>
                                      <p:to>
                                        <p:strVal val="visible"/>
                                      </p:to>
                                    </p:set>
                                  </p:childTnLst>
                                </p:cTn>
                              </p:par>
                            </p:childTnLst>
                          </p:cTn>
                        </p:par>
                        <p:par>
                          <p:cTn id="515" fill="hold">
                            <p:stCondLst>
                              <p:cond delay="169500"/>
                            </p:stCondLst>
                            <p:childTnLst>
                              <p:par>
                                <p:cTn id="516" presetID="11" presetClass="entr" presetSubtype="0" fill="hold" grpId="0" nodeType="afterEffect">
                                  <p:stCondLst>
                                    <p:cond delay="0"/>
                                  </p:stCondLst>
                                  <p:childTnLst>
                                    <p:set>
                                      <p:cBhvr>
                                        <p:cTn id="517" dur="1000">
                                          <p:stCondLst>
                                            <p:cond delay="0"/>
                                          </p:stCondLst>
                                        </p:cTn>
                                        <p:tgtEl>
                                          <p:spTgt spid="312"/>
                                        </p:tgtEl>
                                        <p:attrNameLst>
                                          <p:attrName>style.visibility</p:attrName>
                                        </p:attrNameLst>
                                      </p:cBhvr>
                                      <p:to>
                                        <p:strVal val="visible"/>
                                      </p:to>
                                    </p:set>
                                  </p:childTnLst>
                                </p:cTn>
                              </p:par>
                            </p:childTnLst>
                          </p:cTn>
                        </p:par>
                        <p:par>
                          <p:cTn id="518" fill="hold">
                            <p:stCondLst>
                              <p:cond delay="170500"/>
                            </p:stCondLst>
                            <p:childTnLst>
                              <p:par>
                                <p:cTn id="519" presetID="11" presetClass="entr" presetSubtype="0" fill="hold" grpId="0" nodeType="afterEffect">
                                  <p:stCondLst>
                                    <p:cond delay="0"/>
                                  </p:stCondLst>
                                  <p:childTnLst>
                                    <p:set>
                                      <p:cBhvr>
                                        <p:cTn id="520" dur="1000">
                                          <p:stCondLst>
                                            <p:cond delay="0"/>
                                          </p:stCondLst>
                                        </p:cTn>
                                        <p:tgtEl>
                                          <p:spTgt spid="313"/>
                                        </p:tgtEl>
                                        <p:attrNameLst>
                                          <p:attrName>style.visibility</p:attrName>
                                        </p:attrNameLst>
                                      </p:cBhvr>
                                      <p:to>
                                        <p:strVal val="visible"/>
                                      </p:to>
                                    </p:set>
                                  </p:childTnLst>
                                  <p:subTnLst>
                                    <p:audio>
                                      <p:cMediaNode>
                                        <p:cTn display="0" masterRel="sameClick">
                                          <p:stCondLst>
                                            <p:cond evt="begin" delay="0">
                                              <p:tn val="519"/>
                                            </p:cond>
                                          </p:stCondLst>
                                          <p:endCondLst>
                                            <p:cond evt="onStopAudio" delay="0">
                                              <p:tgtEl>
                                                <p:sldTgt/>
                                              </p:tgtEl>
                                            </p:cond>
                                          </p:endCondLst>
                                        </p:cTn>
                                        <p:tgtEl>
                                          <p:sndTgt r:embed="rId3" name="chimes.wav"/>
                                        </p:tgtEl>
                                      </p:cMediaNode>
                                    </p:audio>
                                  </p:subTnLst>
                                </p:cTn>
                              </p:par>
                            </p:childTnLst>
                          </p:cTn>
                        </p:par>
                        <p:par>
                          <p:cTn id="521" fill="hold">
                            <p:stCondLst>
                              <p:cond delay="171500"/>
                            </p:stCondLst>
                            <p:childTnLst>
                              <p:par>
                                <p:cTn id="522" presetID="11" presetClass="entr" presetSubtype="0" fill="hold" grpId="0" nodeType="afterEffect">
                                  <p:stCondLst>
                                    <p:cond delay="0"/>
                                  </p:stCondLst>
                                  <p:childTnLst>
                                    <p:set>
                                      <p:cBhvr>
                                        <p:cTn id="523" dur="1000">
                                          <p:stCondLst>
                                            <p:cond delay="0"/>
                                          </p:stCondLst>
                                        </p:cTn>
                                        <p:tgtEl>
                                          <p:spTgt spid="314"/>
                                        </p:tgtEl>
                                        <p:attrNameLst>
                                          <p:attrName>style.visibility</p:attrName>
                                        </p:attrNameLst>
                                      </p:cBhvr>
                                      <p:to>
                                        <p:strVal val="visible"/>
                                      </p:to>
                                    </p:set>
                                  </p:childTnLst>
                                  <p:subTnLst>
                                    <p:audio>
                                      <p:cMediaNode>
                                        <p:cTn display="0" masterRel="sameClick">
                                          <p:stCondLst>
                                            <p:cond evt="begin" delay="0">
                                              <p:tn val="522"/>
                                            </p:cond>
                                          </p:stCondLst>
                                          <p:endCondLst>
                                            <p:cond evt="onStopAudio" delay="0">
                                              <p:tgtEl>
                                                <p:sldTgt/>
                                              </p:tgtEl>
                                            </p:cond>
                                          </p:endCondLst>
                                        </p:cTn>
                                        <p:tgtEl>
                                          <p:sndTgt r:embed="rId3" name="chimes.wav"/>
                                        </p:tgtEl>
                                      </p:cMediaNode>
                                    </p:audio>
                                  </p:subTnLst>
                                </p:cTn>
                              </p:par>
                            </p:childTnLst>
                          </p:cTn>
                        </p:par>
                        <p:par>
                          <p:cTn id="524" fill="hold">
                            <p:stCondLst>
                              <p:cond delay="172500"/>
                            </p:stCondLst>
                            <p:childTnLst>
                              <p:par>
                                <p:cTn id="525" presetID="11" presetClass="entr" presetSubtype="0" fill="hold" grpId="0" nodeType="afterEffect">
                                  <p:stCondLst>
                                    <p:cond delay="0"/>
                                  </p:stCondLst>
                                  <p:childTnLst>
                                    <p:set>
                                      <p:cBhvr>
                                        <p:cTn id="526" dur="1000">
                                          <p:stCondLst>
                                            <p:cond delay="0"/>
                                          </p:stCondLst>
                                        </p:cTn>
                                        <p:tgtEl>
                                          <p:spTgt spid="315"/>
                                        </p:tgtEl>
                                        <p:attrNameLst>
                                          <p:attrName>style.visibility</p:attrName>
                                        </p:attrNameLst>
                                      </p:cBhvr>
                                      <p:to>
                                        <p:strVal val="visible"/>
                                      </p:to>
                                    </p:set>
                                  </p:childTnLst>
                                  <p:subTnLst>
                                    <p:audio>
                                      <p:cMediaNode>
                                        <p:cTn display="0" masterRel="sameClick">
                                          <p:stCondLst>
                                            <p:cond evt="begin" delay="0">
                                              <p:tn val="525"/>
                                            </p:cond>
                                          </p:stCondLst>
                                          <p:endCondLst>
                                            <p:cond evt="onStopAudio" delay="0">
                                              <p:tgtEl>
                                                <p:sldTgt/>
                                              </p:tgtEl>
                                            </p:cond>
                                          </p:endCondLst>
                                        </p:cTn>
                                        <p:tgtEl>
                                          <p:sndTgt r:embed="rId3" name="chimes.wav"/>
                                        </p:tgtEl>
                                      </p:cMediaNode>
                                    </p:audio>
                                  </p:subTnLst>
                                </p:cTn>
                              </p:par>
                            </p:childTnLst>
                          </p:cTn>
                        </p:par>
                        <p:par>
                          <p:cTn id="527" fill="hold">
                            <p:stCondLst>
                              <p:cond delay="173500"/>
                            </p:stCondLst>
                            <p:childTnLst>
                              <p:par>
                                <p:cTn id="528" presetID="11" presetClass="entr" presetSubtype="0" fill="hold" grpId="0" nodeType="afterEffect">
                                  <p:stCondLst>
                                    <p:cond delay="0"/>
                                  </p:stCondLst>
                                  <p:childTnLst>
                                    <p:set>
                                      <p:cBhvr>
                                        <p:cTn id="529" dur="1000">
                                          <p:stCondLst>
                                            <p:cond delay="0"/>
                                          </p:stCondLst>
                                        </p:cTn>
                                        <p:tgtEl>
                                          <p:spTgt spid="316"/>
                                        </p:tgtEl>
                                        <p:attrNameLst>
                                          <p:attrName>style.visibility</p:attrName>
                                        </p:attrNameLst>
                                      </p:cBhvr>
                                      <p:to>
                                        <p:strVal val="visible"/>
                                      </p:to>
                                    </p:set>
                                  </p:childTnLst>
                                  <p:subTnLst>
                                    <p:audio>
                                      <p:cMediaNode>
                                        <p:cTn display="0" masterRel="sameClick">
                                          <p:stCondLst>
                                            <p:cond evt="begin" delay="0">
                                              <p:tn val="528"/>
                                            </p:cond>
                                          </p:stCondLst>
                                          <p:endCondLst>
                                            <p:cond evt="onStopAudio" delay="0">
                                              <p:tgtEl>
                                                <p:sldTgt/>
                                              </p:tgtEl>
                                            </p:cond>
                                          </p:endCondLst>
                                        </p:cTn>
                                        <p:tgtEl>
                                          <p:sndTgt r:embed="rId3" name="chimes.wav"/>
                                        </p:tgtEl>
                                      </p:cMediaNode>
                                    </p:audio>
                                  </p:subTnLst>
                                </p:cTn>
                              </p:par>
                            </p:childTnLst>
                          </p:cTn>
                        </p:par>
                        <p:par>
                          <p:cTn id="530" fill="hold">
                            <p:stCondLst>
                              <p:cond delay="174500"/>
                            </p:stCondLst>
                            <p:childTnLst>
                              <p:par>
                                <p:cTn id="531" presetID="11" presetClass="entr" presetSubtype="0" fill="hold" grpId="0" nodeType="afterEffect">
                                  <p:stCondLst>
                                    <p:cond delay="0"/>
                                  </p:stCondLst>
                                  <p:childTnLst>
                                    <p:set>
                                      <p:cBhvr>
                                        <p:cTn id="532" dur="1000">
                                          <p:stCondLst>
                                            <p:cond delay="0"/>
                                          </p:stCondLst>
                                        </p:cTn>
                                        <p:tgtEl>
                                          <p:spTgt spid="317"/>
                                        </p:tgtEl>
                                        <p:attrNameLst>
                                          <p:attrName>style.visibility</p:attrName>
                                        </p:attrNameLst>
                                      </p:cBhvr>
                                      <p:to>
                                        <p:strVal val="visible"/>
                                      </p:to>
                                    </p:set>
                                  </p:childTnLst>
                                  <p:subTnLst>
                                    <p:audio>
                                      <p:cMediaNode>
                                        <p:cTn display="0" masterRel="sameClick">
                                          <p:stCondLst>
                                            <p:cond evt="begin" delay="0">
                                              <p:tn val="531"/>
                                            </p:cond>
                                          </p:stCondLst>
                                          <p:endCondLst>
                                            <p:cond evt="onStopAudio" delay="0">
                                              <p:tgtEl>
                                                <p:sldTgt/>
                                              </p:tgtEl>
                                            </p:cond>
                                          </p:endCondLst>
                                        </p:cTn>
                                        <p:tgtEl>
                                          <p:sndTgt r:embed="rId3" name="chimes.wav"/>
                                        </p:tgtEl>
                                      </p:cMediaNode>
                                    </p:audio>
                                  </p:subTnLst>
                                </p:cTn>
                              </p:par>
                            </p:childTnLst>
                          </p:cTn>
                        </p:par>
                        <p:par>
                          <p:cTn id="533" fill="hold">
                            <p:stCondLst>
                              <p:cond delay="175500"/>
                            </p:stCondLst>
                            <p:childTnLst>
                              <p:par>
                                <p:cTn id="534" presetID="11" presetClass="entr" presetSubtype="0" fill="hold" grpId="0" nodeType="afterEffect">
                                  <p:stCondLst>
                                    <p:cond delay="0"/>
                                  </p:stCondLst>
                                  <p:childTnLst>
                                    <p:set>
                                      <p:cBhvr>
                                        <p:cTn id="535" dur="1000">
                                          <p:stCondLst>
                                            <p:cond delay="0"/>
                                          </p:stCondLst>
                                        </p:cTn>
                                        <p:tgtEl>
                                          <p:spTgt spid="318"/>
                                        </p:tgtEl>
                                        <p:attrNameLst>
                                          <p:attrName>style.visibility</p:attrName>
                                        </p:attrNameLst>
                                      </p:cBhvr>
                                      <p:to>
                                        <p:strVal val="visible"/>
                                      </p:to>
                                    </p:set>
                                  </p:childTnLst>
                                  <p:subTnLst>
                                    <p:audio>
                                      <p:cMediaNode>
                                        <p:cTn display="0" masterRel="sameClick">
                                          <p:stCondLst>
                                            <p:cond evt="begin" delay="0">
                                              <p:tn val="534"/>
                                            </p:cond>
                                          </p:stCondLst>
                                          <p:endCondLst>
                                            <p:cond evt="onStopAudio" delay="0">
                                              <p:tgtEl>
                                                <p:sldTgt/>
                                              </p:tgtEl>
                                            </p:cond>
                                          </p:endCondLst>
                                        </p:cTn>
                                        <p:tgtEl>
                                          <p:sndTgt r:embed="rId3" name="chimes.wav"/>
                                        </p:tgtEl>
                                      </p:cMediaNode>
                                    </p:audio>
                                  </p:subTnLst>
                                </p:cTn>
                              </p:par>
                            </p:childTnLst>
                          </p:cTn>
                        </p:par>
                        <p:par>
                          <p:cTn id="536" fill="hold">
                            <p:stCondLst>
                              <p:cond delay="176500"/>
                            </p:stCondLst>
                            <p:childTnLst>
                              <p:par>
                                <p:cTn id="537" presetID="11" presetClass="entr" presetSubtype="0" fill="hold" grpId="0" nodeType="afterEffect">
                                  <p:stCondLst>
                                    <p:cond delay="0"/>
                                  </p:stCondLst>
                                  <p:childTnLst>
                                    <p:set>
                                      <p:cBhvr>
                                        <p:cTn id="538" dur="1000">
                                          <p:stCondLst>
                                            <p:cond delay="0"/>
                                          </p:stCondLst>
                                        </p:cTn>
                                        <p:tgtEl>
                                          <p:spTgt spid="319"/>
                                        </p:tgtEl>
                                        <p:attrNameLst>
                                          <p:attrName>style.visibility</p:attrName>
                                        </p:attrNameLst>
                                      </p:cBhvr>
                                      <p:to>
                                        <p:strVal val="visible"/>
                                      </p:to>
                                    </p:set>
                                  </p:childTnLst>
                                  <p:subTnLst>
                                    <p:audio>
                                      <p:cMediaNode>
                                        <p:cTn display="0" masterRel="sameClick">
                                          <p:stCondLst>
                                            <p:cond evt="begin" delay="0">
                                              <p:tn val="537"/>
                                            </p:cond>
                                          </p:stCondLst>
                                          <p:endCondLst>
                                            <p:cond evt="onStopAudio" delay="0">
                                              <p:tgtEl>
                                                <p:sldTgt/>
                                              </p:tgtEl>
                                            </p:cond>
                                          </p:endCondLst>
                                        </p:cTn>
                                        <p:tgtEl>
                                          <p:sndTgt r:embed="rId3" name="chimes.wav"/>
                                        </p:tgtEl>
                                      </p:cMediaNode>
                                    </p:audio>
                                  </p:subTnLst>
                                </p:cTn>
                              </p:par>
                            </p:childTnLst>
                          </p:cTn>
                        </p:par>
                        <p:par>
                          <p:cTn id="539" fill="hold">
                            <p:stCondLst>
                              <p:cond delay="177500"/>
                            </p:stCondLst>
                            <p:childTnLst>
                              <p:par>
                                <p:cTn id="540" presetID="11" presetClass="entr" presetSubtype="0" fill="hold" grpId="0" nodeType="afterEffect">
                                  <p:stCondLst>
                                    <p:cond delay="0"/>
                                  </p:stCondLst>
                                  <p:childTnLst>
                                    <p:set>
                                      <p:cBhvr>
                                        <p:cTn id="541" dur="1000">
                                          <p:stCondLst>
                                            <p:cond delay="0"/>
                                          </p:stCondLst>
                                        </p:cTn>
                                        <p:tgtEl>
                                          <p:spTgt spid="320"/>
                                        </p:tgtEl>
                                        <p:attrNameLst>
                                          <p:attrName>style.visibility</p:attrName>
                                        </p:attrNameLst>
                                      </p:cBhvr>
                                      <p:to>
                                        <p:strVal val="visible"/>
                                      </p:to>
                                    </p:set>
                                  </p:childTnLst>
                                  <p:subTnLst>
                                    <p:audio>
                                      <p:cMediaNode>
                                        <p:cTn display="0" masterRel="sameClick">
                                          <p:stCondLst>
                                            <p:cond evt="begin" delay="0">
                                              <p:tn val="540"/>
                                            </p:cond>
                                          </p:stCondLst>
                                          <p:endCondLst>
                                            <p:cond evt="onStopAudio" delay="0">
                                              <p:tgtEl>
                                                <p:sldTgt/>
                                              </p:tgtEl>
                                            </p:cond>
                                          </p:endCondLst>
                                        </p:cTn>
                                        <p:tgtEl>
                                          <p:sndTgt r:embed="rId3" name="chimes.wav"/>
                                        </p:tgtEl>
                                      </p:cMediaNode>
                                    </p:audio>
                                  </p:subTnLst>
                                </p:cTn>
                              </p:par>
                            </p:childTnLst>
                          </p:cTn>
                        </p:par>
                        <p:par>
                          <p:cTn id="542" fill="hold">
                            <p:stCondLst>
                              <p:cond delay="178500"/>
                            </p:stCondLst>
                            <p:childTnLst>
                              <p:par>
                                <p:cTn id="543" presetID="11" presetClass="entr" presetSubtype="0" fill="hold" grpId="0" nodeType="afterEffect">
                                  <p:stCondLst>
                                    <p:cond delay="0"/>
                                  </p:stCondLst>
                                  <p:childTnLst>
                                    <p:set>
                                      <p:cBhvr>
                                        <p:cTn id="544" dur="1000">
                                          <p:stCondLst>
                                            <p:cond delay="0"/>
                                          </p:stCondLst>
                                        </p:cTn>
                                        <p:tgtEl>
                                          <p:spTgt spid="321"/>
                                        </p:tgtEl>
                                        <p:attrNameLst>
                                          <p:attrName>style.visibility</p:attrName>
                                        </p:attrNameLst>
                                      </p:cBhvr>
                                      <p:to>
                                        <p:strVal val="visible"/>
                                      </p:to>
                                    </p:set>
                                  </p:childTnLst>
                                  <p:subTnLst>
                                    <p:audio>
                                      <p:cMediaNode>
                                        <p:cTn display="0" masterRel="sameClick">
                                          <p:stCondLst>
                                            <p:cond evt="begin" delay="0">
                                              <p:tn val="543"/>
                                            </p:cond>
                                          </p:stCondLst>
                                          <p:endCondLst>
                                            <p:cond evt="onStopAudio" delay="0">
                                              <p:tgtEl>
                                                <p:sldTgt/>
                                              </p:tgtEl>
                                            </p:cond>
                                          </p:endCondLst>
                                        </p:cTn>
                                        <p:tgtEl>
                                          <p:sndTgt r:embed="rId3" name="chimes.wav"/>
                                        </p:tgtEl>
                                      </p:cMediaNode>
                                    </p:audio>
                                  </p:subTnLst>
                                </p:cTn>
                              </p:par>
                            </p:childTnLst>
                          </p:cTn>
                        </p:par>
                        <p:par>
                          <p:cTn id="545" fill="hold">
                            <p:stCondLst>
                              <p:cond delay="179500"/>
                            </p:stCondLst>
                            <p:childTnLst>
                              <p:par>
                                <p:cTn id="546" presetID="11" presetClass="entr" presetSubtype="0" fill="hold" grpId="0" nodeType="afterEffect">
                                  <p:stCondLst>
                                    <p:cond delay="0"/>
                                  </p:stCondLst>
                                  <p:childTnLst>
                                    <p:set>
                                      <p:cBhvr>
                                        <p:cTn id="547" dur="1000">
                                          <p:stCondLst>
                                            <p:cond delay="0"/>
                                          </p:stCondLst>
                                        </p:cTn>
                                        <p:tgtEl>
                                          <p:spTgt spid="322"/>
                                        </p:tgtEl>
                                        <p:attrNameLst>
                                          <p:attrName>style.visibility</p:attrName>
                                        </p:attrNameLst>
                                      </p:cBhvr>
                                      <p:to>
                                        <p:strVal val="visible"/>
                                      </p:to>
                                    </p:set>
                                  </p:childTnLst>
                                  <p:subTnLst>
                                    <p:audio>
                                      <p:cMediaNode>
                                        <p:cTn display="0" masterRel="sameClick">
                                          <p:stCondLst>
                                            <p:cond evt="begin" delay="0">
                                              <p:tn val="54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3"/>
                  </p:tgtEl>
                </p:cond>
              </p:nextCondLst>
            </p:seq>
          </p:childTnLst>
        </p:cTn>
      </p:par>
    </p:tnLst>
    <p:bldLst>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74C6E35-19DD-47E0-B47E-297204BBA966}"/>
              </a:ext>
            </a:extLst>
          </p:cNvPr>
          <p:cNvSpPr>
            <a:spLocks noGrp="1"/>
          </p:cNvSpPr>
          <p:nvPr>
            <p:ph type="title"/>
          </p:nvPr>
        </p:nvSpPr>
        <p:spPr>
          <a:xfrm>
            <a:off x="4278738" y="103974"/>
            <a:ext cx="6586491" cy="898779"/>
          </a:xfrm>
        </p:spPr>
        <p:txBody>
          <a:bodyPr anchor="b">
            <a:normAutofit fontScale="90000"/>
          </a:bodyPr>
          <a:lstStyle/>
          <a:p>
            <a:r>
              <a:rPr lang="en-BZ" sz="2400" b="1" spc="300" dirty="0">
                <a:solidFill>
                  <a:srgbClr val="FF0000"/>
                </a:solidFill>
                <a:latin typeface="Times New Roman" panose="02020603050405020304" pitchFamily="18" charset="0"/>
                <a:cs typeface="Times New Roman" panose="02020603050405020304" pitchFamily="18" charset="0"/>
              </a:rPr>
              <a:t>II. ĐỌC- HIỂU VĂN BẢN</a:t>
            </a:r>
            <a:r>
              <a:rPr lang="en-BZ" sz="2400" b="1" spc="300" dirty="0">
                <a:latin typeface="Times New Roman" panose="02020603050405020304" pitchFamily="18" charset="0"/>
                <a:cs typeface="Times New Roman" panose="02020603050405020304" pitchFamily="18" charset="0"/>
              </a:rPr>
              <a:t/>
            </a:r>
            <a:br>
              <a:rPr lang="en-BZ" sz="2400" b="1" spc="300" dirty="0">
                <a:latin typeface="Times New Roman" panose="02020603050405020304" pitchFamily="18" charset="0"/>
                <a:cs typeface="Times New Roman" panose="02020603050405020304" pitchFamily="18" charset="0"/>
              </a:rPr>
            </a:br>
            <a:r>
              <a:rPr lang="en-BZ" sz="2400" b="1" spc="300" dirty="0">
                <a:solidFill>
                  <a:srgbClr val="FF0000"/>
                </a:solidFill>
                <a:latin typeface="Times New Roman" panose="02020603050405020304" pitchFamily="18" charset="0"/>
                <a:cs typeface="Times New Roman" panose="02020603050405020304" pitchFamily="18" charset="0"/>
              </a:rPr>
              <a:t>1.  TÌNH HUỐNG TRUYỆN:</a:t>
            </a:r>
          </a:p>
        </p:txBody>
      </p:sp>
      <p:sp>
        <p:nvSpPr>
          <p:cNvPr id="3" name="Chỗ dành sẵn cho Nội dung 2">
            <a:extLst>
              <a:ext uri="{FF2B5EF4-FFF2-40B4-BE49-F238E27FC236}">
                <a16:creationId xmlns:a16="http://schemas.microsoft.com/office/drawing/2014/main" xmlns="" id="{9694BBAD-0613-48DE-9C35-98B2D9AF6C0F}"/>
              </a:ext>
            </a:extLst>
          </p:cNvPr>
          <p:cNvSpPr>
            <a:spLocks noGrp="1"/>
          </p:cNvSpPr>
          <p:nvPr>
            <p:ph idx="1"/>
          </p:nvPr>
        </p:nvSpPr>
        <p:spPr>
          <a:xfrm>
            <a:off x="4172037" y="898789"/>
            <a:ext cx="8202271" cy="2646269"/>
          </a:xfrm>
        </p:spPr>
        <p:txBody>
          <a:bodyPr>
            <a:noAutofit/>
          </a:bodyPr>
          <a:lstStyle/>
          <a:p>
            <a:pPr marL="0" indent="0">
              <a:buNone/>
            </a:pPr>
            <a:r>
              <a:rPr lang="nl-NL"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Cuộc</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gặp</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gỡ</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giữa</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Huấn</a:t>
            </a:r>
            <a:r>
              <a:rPr lang="en-US" sz="2400" b="1" dirty="0">
                <a:solidFill>
                  <a:schemeClr val="accent5">
                    <a:lumMod val="50000"/>
                  </a:schemeClr>
                </a:solidFill>
                <a:latin typeface="Times New Roman" panose="02020603050405020304" pitchFamily="18" charset="0"/>
                <a:cs typeface="Times New Roman" panose="02020603050405020304" pitchFamily="18" charset="0"/>
              </a:rPr>
              <a:t> Cao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và</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quản</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ngục</a:t>
            </a:r>
            <a:r>
              <a:rPr lang="vi-VN"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éo</a:t>
            </a:r>
            <a:r>
              <a:rPr lang="en-US" sz="2400" dirty="0">
                <a:latin typeface="Times New Roman" panose="02020603050405020304" pitchFamily="18" charset="0"/>
                <a:cs typeface="Times New Roman" panose="02020603050405020304" pitchFamily="18" charset="0"/>
              </a:rPr>
              <a:t> le:</a:t>
            </a:r>
          </a:p>
          <a:p>
            <a:pPr marL="0" indent="0" fontAlgn="base">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Không</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hỗn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bồ</a:t>
            </a:r>
            <a:endParaRPr lang="en-US" sz="2400" dirty="0">
              <a:latin typeface="Times New Roman" panose="02020603050405020304" pitchFamily="18" charset="0"/>
              <a:cs typeface="Times New Roman" panose="02020603050405020304" pitchFamily="18" charset="0"/>
            </a:endParaRPr>
          </a:p>
          <a:p>
            <a:pPr marL="0" indent="0" fontAlgn="base">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Thời</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gian</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tù→xót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nuối,tạo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a:t>
            </a:r>
          </a:p>
        </p:txBody>
      </p:sp>
      <p:pic>
        <p:nvPicPr>
          <p:cNvPr id="6" name="Hình ảnh 6">
            <a:extLst>
              <a:ext uri="{FF2B5EF4-FFF2-40B4-BE49-F238E27FC236}">
                <a16:creationId xmlns:a16="http://schemas.microsoft.com/office/drawing/2014/main" xmlns="" id="{85C16ADA-D264-4BD6-B4A5-C0C352F279A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910" y="145726"/>
            <a:ext cx="3910819" cy="27009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iêu đề 1">
            <a:extLst>
              <a:ext uri="{FF2B5EF4-FFF2-40B4-BE49-F238E27FC236}">
                <a16:creationId xmlns:a16="http://schemas.microsoft.com/office/drawing/2014/main" xmlns="" id="{2959929A-552B-41BA-8078-349A07686775}"/>
              </a:ext>
            </a:extLst>
          </p:cNvPr>
          <p:cNvSpPr txBox="1">
            <a:spLocks/>
          </p:cNvSpPr>
          <p:nvPr/>
        </p:nvSpPr>
        <p:spPr>
          <a:xfrm>
            <a:off x="-192175" y="3388569"/>
            <a:ext cx="4992624" cy="6611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bình</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hội</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8" name="Chỗ dành sẵn cho Nội dung 2">
            <a:extLst>
              <a:ext uri="{FF2B5EF4-FFF2-40B4-BE49-F238E27FC236}">
                <a16:creationId xmlns:a16="http://schemas.microsoft.com/office/drawing/2014/main" xmlns="" id="{AB4D615C-DE96-4979-A0ED-898169247821}"/>
              </a:ext>
            </a:extLst>
          </p:cNvPr>
          <p:cNvSpPr txBox="1">
            <a:spLocks/>
          </p:cNvSpPr>
          <p:nvPr/>
        </p:nvSpPr>
        <p:spPr>
          <a:xfrm>
            <a:off x="-80759" y="4118962"/>
            <a:ext cx="4070488" cy="340236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0"/>
              </a:spcBef>
              <a:spcAft>
                <a:spcPts val="800"/>
              </a:spcAft>
              <a:buFont typeface="Arial" panose="020B0604020202020204" pitchFamily="34" charset="0"/>
              <a:buNone/>
            </a:pP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Huấn</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Cao</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tù</a:t>
            </a:r>
            <a:r>
              <a:rPr lang="vi-VN"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a:p>
            <a:pPr marL="0" indent="0" fontAlgn="base">
              <a:spcBef>
                <a:spcPts val="0"/>
              </a:spcBef>
              <a:spcAft>
                <a:spcPts val="800"/>
              </a:spcAft>
              <a:buFont typeface="Arial" panose="020B0604020202020204" pitchFamily="34" charset="0"/>
              <a:buNone/>
            </a:pP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Viên</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quản</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ngục</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pháp</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indent="0" fontAlgn="base">
              <a:spcBef>
                <a:spcPts val="0"/>
              </a:spcBef>
              <a:spcAft>
                <a:spcPts val="800"/>
              </a:spcAft>
              <a:buFont typeface="Arial" panose="020B0604020202020204" pitchFamily="34" charset="0"/>
              <a:buNone/>
            </a:pPr>
            <a:r>
              <a:rPr lang="en-US" sz="2400" b="1" i="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b="1" i="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hệ</a:t>
            </a:r>
            <a:r>
              <a:rPr lang="en-US" sz="2400" b="1" i="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hoàn</a:t>
            </a:r>
            <a:r>
              <a:rPr lang="en-US" sz="2400" b="1" i="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toàn</a:t>
            </a:r>
            <a:r>
              <a:rPr lang="en-US" sz="2400" b="1" i="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400" b="1" i="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địch</a:t>
            </a:r>
            <a:r>
              <a:rPr lang="en-US" sz="2400" b="1" i="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nghịch</a:t>
            </a:r>
            <a:r>
              <a:rPr lang="en-US" sz="2400" b="1" i="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thù</a:t>
            </a:r>
            <a:r>
              <a:rPr lang="en-US" sz="2400" b="1" i="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p>
          <a:p>
            <a:pPr marL="0" indent="0">
              <a:buFont typeface="Arial" panose="020B0604020202020204" pitchFamily="34" charset="0"/>
              <a:buNone/>
            </a:pPr>
            <a:endParaRPr lang="en-US" sz="2400" b="1" dirty="0">
              <a:latin typeface="Times New Roman" panose="02020603050405020304" pitchFamily="18" charset="0"/>
              <a:cs typeface="Times New Roman" panose="02020603050405020304" pitchFamily="18" charset="0"/>
            </a:endParaRPr>
          </a:p>
        </p:txBody>
      </p:sp>
      <p:pic>
        <p:nvPicPr>
          <p:cNvPr id="9" name="Hình ảnh 4" descr="Ảnh có chứa người, trong nhà, tay, nắm giữ&#10;&#10;Mô tả được tạo tự động">
            <a:extLst>
              <a:ext uri="{FF2B5EF4-FFF2-40B4-BE49-F238E27FC236}">
                <a16:creationId xmlns:a16="http://schemas.microsoft.com/office/drawing/2014/main" xmlns="" id="{105B7753-1989-4475-8ECE-4757B2EBF2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9130117" y="3545058"/>
            <a:ext cx="3027339" cy="2820572"/>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11" name="Tiêu đề 1">
            <a:extLst>
              <a:ext uri="{FF2B5EF4-FFF2-40B4-BE49-F238E27FC236}">
                <a16:creationId xmlns:a16="http://schemas.microsoft.com/office/drawing/2014/main" xmlns="" id="{2959929A-552B-41BA-8078-349A07686775}"/>
              </a:ext>
            </a:extLst>
          </p:cNvPr>
          <p:cNvSpPr txBox="1">
            <a:spLocks/>
          </p:cNvSpPr>
          <p:nvPr/>
        </p:nvSpPr>
        <p:spPr>
          <a:xfrm>
            <a:off x="4206580" y="3754755"/>
            <a:ext cx="4992624" cy="6623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bình</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3" name="Chỗ dành sẵn cho Nội dung 2">
            <a:extLst>
              <a:ext uri="{FF2B5EF4-FFF2-40B4-BE49-F238E27FC236}">
                <a16:creationId xmlns:a16="http://schemas.microsoft.com/office/drawing/2014/main" xmlns="" id="{03FBDBFF-0DC9-4181-9CE3-077E1FB7D60F}"/>
              </a:ext>
            </a:extLst>
          </p:cNvPr>
          <p:cNvSpPr txBox="1">
            <a:spLocks/>
          </p:cNvSpPr>
          <p:nvPr/>
        </p:nvSpPr>
        <p:spPr>
          <a:xfrm>
            <a:off x="4172037" y="4344663"/>
            <a:ext cx="4958080" cy="26040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spcBef>
                <a:spcPts val="0"/>
              </a:spcBef>
              <a:spcAft>
                <a:spcPts val="800"/>
              </a:spcAft>
              <a:buFont typeface="Arial" panose="020B0604020202020204" pitchFamily="34" charset="0"/>
              <a:buNone/>
            </a:pP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Huấn</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Cao: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chữ</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sĩ</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indent="0" algn="just" fontAlgn="base">
              <a:spcBef>
                <a:spcPts val="0"/>
              </a:spcBef>
              <a:spcAft>
                <a:spcPts val="800"/>
              </a:spcAft>
              <a:buFont typeface="Arial" panose="020B0604020202020204" pitchFamily="34" charset="0"/>
              <a:buNone/>
            </a:pP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Viên</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quản</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ngục</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vẻ</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chữ</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indent="0" algn="just" fontAlgn="base">
              <a:spcBef>
                <a:spcPts val="0"/>
              </a:spcBef>
              <a:spcAft>
                <a:spcPts val="800"/>
              </a:spcAft>
              <a:buFont typeface="Arial" panose="020B0604020202020204" pitchFamily="34" charset="0"/>
              <a:buNone/>
            </a:pPr>
            <a:r>
              <a:rPr lang="en-US" sz="2400" b="1" dirty="0">
                <a:latin typeface="Times New Roman" panose="02020603050405020304" pitchFamily="18" charset="0"/>
                <a:cs typeface="Times New Roman" panose="02020603050405020304" pitchFamily="18" charset="0"/>
              </a:rPr>
              <a:t> </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Quan</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hệ</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tri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kỉ</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endParaRPr lang="en-US" sz="2400" b="1" i="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just">
              <a:buFont typeface="Arial" panose="020B0604020202020204" pitchFamily="34" charset="0"/>
              <a:buNone/>
            </a:pP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846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uiExpand="1" build="allAtOnce"/>
      <p:bldP spid="11"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thực phẩm&#10;&#10;Mô tả được tạo tự động">
            <a:extLst>
              <a:ext uri="{FF2B5EF4-FFF2-40B4-BE49-F238E27FC236}">
                <a16:creationId xmlns:a16="http://schemas.microsoft.com/office/drawing/2014/main" xmlns="" id="{C4C46E2B-1D80-4296-9579-AA24D02B54F1}"/>
              </a:ext>
            </a:extLst>
          </p:cNvPr>
          <p:cNvPicPr>
            <a:picLocks noChangeAspect="1"/>
          </p:cNvPicPr>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xmlns="" r:id="rId3"/>
              </a:ext>
            </a:extLst>
          </a:blip>
          <a:src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hỗ dành sẵn cho Nội dung 2">
            <a:extLst>
              <a:ext uri="{FF2B5EF4-FFF2-40B4-BE49-F238E27FC236}">
                <a16:creationId xmlns:a16="http://schemas.microsoft.com/office/drawing/2014/main" xmlns="" id="{A0F5516C-75D2-486C-ADC0-CACCDE1C6A03}"/>
              </a:ext>
            </a:extLst>
          </p:cNvPr>
          <p:cNvSpPr>
            <a:spLocks noGrp="1"/>
          </p:cNvSpPr>
          <p:nvPr>
            <p:ph idx="1"/>
          </p:nvPr>
        </p:nvSpPr>
        <p:spPr>
          <a:xfrm>
            <a:off x="548149" y="3970297"/>
            <a:ext cx="11768138" cy="2452687"/>
          </a:xfrm>
        </p:spPr>
        <p:txBody>
          <a:bodyPr anchor="ctr">
            <a:normAutofit/>
          </a:bodyPr>
          <a:lstStyle/>
          <a:p>
            <a:pPr marL="0" marR="0" indent="0">
              <a:lnSpc>
                <a:spcPct val="150000"/>
              </a:lnSpc>
              <a:spcBef>
                <a:spcPts val="0"/>
              </a:spcBef>
              <a:spcAft>
                <a:spcPts val="0"/>
              </a:spcAft>
              <a:buNone/>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đáo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éo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le,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nghịch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 làm nổi bật: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V</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ẻ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Huấn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Cao</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T</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ấm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nhỡn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ngục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C</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hủ</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88572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xmlns="" id="{85C16ADA-D264-4BD6-B4A5-C0C352F279A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83022" y="10"/>
            <a:ext cx="7308978" cy="6409668"/>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p:nvSpPr>
          <p:cNvPr id="2" name="Tiêu đề 1">
            <a:extLst>
              <a:ext uri="{FF2B5EF4-FFF2-40B4-BE49-F238E27FC236}">
                <a16:creationId xmlns:a16="http://schemas.microsoft.com/office/drawing/2014/main" xmlns="" id="{2959929A-552B-41BA-8078-349A07686775}"/>
              </a:ext>
            </a:extLst>
          </p:cNvPr>
          <p:cNvSpPr>
            <a:spLocks noGrp="1"/>
          </p:cNvSpPr>
          <p:nvPr>
            <p:ph type="title"/>
          </p:nvPr>
        </p:nvSpPr>
        <p:spPr>
          <a:xfrm>
            <a:off x="31130" y="838733"/>
            <a:ext cx="5510991" cy="1243584"/>
          </a:xfrm>
        </p:spPr>
        <p:txBody>
          <a:bodyPr anchor="ctr">
            <a:normAutofit/>
          </a:bodyPr>
          <a:lstStyle/>
          <a:p>
            <a:r>
              <a:rPr lang="en-US" sz="2400" b="1" spc="3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spc="3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spc="3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spc="3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400" b="1" spc="3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spc="3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2400" b="1" spc="3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spc="3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b="1" spc="3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spc="3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b="1" spc="3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spc="300" dirty="0">
              <a:solidFill>
                <a:schemeClr val="accent5">
                  <a:lumMod val="50000"/>
                </a:schemeClr>
              </a:solidFill>
            </a:endParaRPr>
          </a:p>
        </p:txBody>
      </p:sp>
      <p:sp>
        <p:nvSpPr>
          <p:cNvPr id="3" name="Chỗ dành sẵn cho Nội dung 2">
            <a:extLst>
              <a:ext uri="{FF2B5EF4-FFF2-40B4-BE49-F238E27FC236}">
                <a16:creationId xmlns:a16="http://schemas.microsoft.com/office/drawing/2014/main" xmlns="" id="{AB4D615C-DE96-4979-A0ED-898169247821}"/>
              </a:ext>
            </a:extLst>
          </p:cNvPr>
          <p:cNvSpPr>
            <a:spLocks noGrp="1"/>
          </p:cNvSpPr>
          <p:nvPr>
            <p:ph idx="1"/>
          </p:nvPr>
        </p:nvSpPr>
        <p:spPr>
          <a:xfrm>
            <a:off x="200310" y="2174649"/>
            <a:ext cx="5341811" cy="3402363"/>
          </a:xfrm>
        </p:spPr>
        <p:txBody>
          <a:bodyPr anchor="t">
            <a:noAutofit/>
          </a:bodyPr>
          <a:lstStyle/>
          <a:p>
            <a:pPr marL="0" marR="0" indent="0" fontAlgn="base">
              <a:spcBef>
                <a:spcPts val="0"/>
              </a:spcBef>
              <a:spcAft>
                <a:spcPts val="800"/>
              </a:spcAft>
              <a:buNone/>
            </a:pPr>
            <a:r>
              <a:rPr lang="en-US"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Huấn</a:t>
            </a:r>
            <a:r>
              <a:rPr lang="en-US"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Cao</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cầm</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khởi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triều</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đình</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bây</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giờ</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bắt</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xử</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chém</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tù</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đợi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indent="0" fontAlgn="base">
              <a:spcBef>
                <a:spcPts val="0"/>
              </a:spcBef>
              <a:spcAft>
                <a:spcPts val="800"/>
              </a:spcAft>
              <a:buNone/>
            </a:pPr>
            <a:r>
              <a:rPr lang="en-US"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quản</a:t>
            </a:r>
            <a:r>
              <a:rPr lang="en-US"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ngục</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tay</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triều</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đình</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nát</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quản</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Huấn</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Cao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cùng</a:t>
            </a:r>
            <a:endParaRPr lang="en-US"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fontAlgn="base">
              <a:spcBef>
                <a:spcPts val="0"/>
              </a:spcBef>
              <a:spcAft>
                <a:spcPts val="800"/>
              </a:spcAft>
              <a:buNone/>
            </a:pP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Trên</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bình</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diện</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xã</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hội</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họ</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có</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quan</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hệ</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hoàn</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toàn</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đối</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địch</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buNone/>
            </a:pP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46645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FB7BA9C-9DB5-4E78-876C-A3FE029C7B47}"/>
              </a:ext>
            </a:extLst>
          </p:cNvPr>
          <p:cNvSpPr>
            <a:spLocks noGrp="1"/>
          </p:cNvSpPr>
          <p:nvPr>
            <p:ph type="title"/>
          </p:nvPr>
        </p:nvSpPr>
        <p:spPr>
          <a:xfrm>
            <a:off x="-79898" y="239504"/>
            <a:ext cx="6285390" cy="1088136"/>
          </a:xfrm>
        </p:spPr>
        <p:txBody>
          <a:bodyPr anchor="b">
            <a:normAutofit/>
          </a:bodyPr>
          <a:lstStyle/>
          <a:p>
            <a:r>
              <a:rPr lang="en-US" sz="2000" b="1" spc="3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spc="3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b="1" spc="3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spc="3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000" b="1" spc="3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spc="3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2000" b="1" spc="3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spc="3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000" b="1" spc="3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spc="3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0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20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sz="20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3" name="Chỗ dành sẵn cho Nội dung 2">
            <a:extLst>
              <a:ext uri="{FF2B5EF4-FFF2-40B4-BE49-F238E27FC236}">
                <a16:creationId xmlns:a16="http://schemas.microsoft.com/office/drawing/2014/main" xmlns="" id="{03FBDBFF-0DC9-4181-9CE3-077E1FB7D60F}"/>
              </a:ext>
            </a:extLst>
          </p:cNvPr>
          <p:cNvSpPr>
            <a:spLocks noGrp="1"/>
          </p:cNvSpPr>
          <p:nvPr>
            <p:ph idx="1"/>
          </p:nvPr>
        </p:nvSpPr>
        <p:spPr>
          <a:xfrm>
            <a:off x="100077" y="1531502"/>
            <a:ext cx="4958080" cy="4298523"/>
          </a:xfrm>
        </p:spPr>
        <p:txBody>
          <a:bodyPr anchor="t">
            <a:noAutofit/>
          </a:bodyPr>
          <a:lstStyle/>
          <a:p>
            <a:pPr marL="0" marR="0" indent="0" algn="just" fontAlgn="base">
              <a:spcBef>
                <a:spcPts val="0"/>
              </a:spcBef>
              <a:spcAft>
                <a:spcPts val="800"/>
              </a:spcAft>
              <a:buNone/>
            </a:pPr>
            <a:r>
              <a:rPr lang="en-US"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Huấn</a:t>
            </a:r>
            <a:r>
              <a:rPr lang="en-US"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Cao</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nhanh</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bẻ</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khoá</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vượt</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ngục</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cúi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lương</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phách</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indent="0" algn="just" fontAlgn="base">
              <a:spcBef>
                <a:spcPts val="0"/>
              </a:spcBef>
              <a:spcAft>
                <a:spcPts val="800"/>
              </a:spcAft>
              <a:buNone/>
            </a:pPr>
            <a:r>
              <a:rPr lang="en-US"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quản</a:t>
            </a:r>
            <a:r>
              <a:rPr lang="en-US"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ngục</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ao</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Huấn</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Cao.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quản</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ngục</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tấm</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hạ</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lgn="just" fontAlgn="base">
              <a:spcBef>
                <a:spcPts val="0"/>
              </a:spcBef>
              <a:spcAft>
                <a:spcPts val="800"/>
              </a:spcAft>
              <a:buNone/>
            </a:pP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Trên</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bình</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diện</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thuật</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tri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kỉ</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Ở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đều</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phẩm</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chất</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cao</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quí</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mà</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người</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kia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ngưỡng</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a:t>
            </a:r>
            <a:r>
              <a:rPr lang="en-US"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marR="0" indent="0" algn="just" fontAlgn="base">
              <a:spcBef>
                <a:spcPts val="0"/>
              </a:spcBef>
              <a:spcAft>
                <a:spcPts val="800"/>
              </a:spcAft>
              <a:buNone/>
            </a:pPr>
            <a:endParaRPr lang="en-US"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endParaRPr lang="en-US" b="1" dirty="0">
              <a:latin typeface="Times New Roman" panose="02020603050405020304" pitchFamily="18" charset="0"/>
              <a:cs typeface="Times New Roman" panose="02020603050405020304" pitchFamily="18" charset="0"/>
            </a:endParaRPr>
          </a:p>
        </p:txBody>
      </p:sp>
      <p:pic>
        <p:nvPicPr>
          <p:cNvPr id="5" name="Hình ảnh 4" descr="Ảnh có chứa người, trong nhà, tay, nắm giữ&#10;&#10;Mô tả được tạo tự động">
            <a:extLst>
              <a:ext uri="{FF2B5EF4-FFF2-40B4-BE49-F238E27FC236}">
                <a16:creationId xmlns:a16="http://schemas.microsoft.com/office/drawing/2014/main" xmlns="" id="{105B7753-1989-4475-8ECE-4757B2EBF25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5308052" y="10"/>
            <a:ext cx="6883948" cy="6427423"/>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5239616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95109462"/>
              </p:ext>
            </p:extLst>
          </p:nvPr>
        </p:nvGraphicFramePr>
        <p:xfrm>
          <a:off x="159025" y="1227909"/>
          <a:ext cx="11871866" cy="5391551"/>
        </p:xfrm>
        <a:graphic>
          <a:graphicData uri="http://schemas.openxmlformats.org/drawingml/2006/table">
            <a:tbl>
              <a:tblPr firstRow="1" bandRow="1">
                <a:tableStyleId>{5C22544A-7EE6-4342-B048-85BDC9FD1C3A}</a:tableStyleId>
              </a:tblPr>
              <a:tblGrid>
                <a:gridCol w="2491913">
                  <a:extLst>
                    <a:ext uri="{9D8B030D-6E8A-4147-A177-3AD203B41FA5}">
                      <a16:colId xmlns:a16="http://schemas.microsoft.com/office/drawing/2014/main" xmlns="" val="472995975"/>
                    </a:ext>
                  </a:extLst>
                </a:gridCol>
                <a:gridCol w="9379953">
                  <a:extLst>
                    <a:ext uri="{9D8B030D-6E8A-4147-A177-3AD203B41FA5}">
                      <a16:colId xmlns:a16="http://schemas.microsoft.com/office/drawing/2014/main" xmlns="" val="3859174847"/>
                    </a:ext>
                  </a:extLst>
                </a:gridCol>
              </a:tblGrid>
              <a:tr h="5391551">
                <a:tc>
                  <a:txBody>
                    <a:bodyPr/>
                    <a:lstStyle/>
                    <a:p>
                      <a:endParaRPr lang="en-US" sz="2000" dirty="0">
                        <a:solidFill>
                          <a:srgbClr val="C00000"/>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pPr marL="0" lvl="0" indent="0">
                        <a:lnSpc>
                          <a:spcPct val="115000"/>
                        </a:lnSpc>
                        <a:spcAft>
                          <a:spcPts val="300"/>
                        </a:spcAft>
                        <a:buFont typeface="Wingdings" panose="05000000000000000000" pitchFamily="2" charset="2"/>
                        <a:buNone/>
                      </a:pP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Sau</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khi</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đọc</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truyện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em</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thấy</a:t>
                      </a:r>
                      <a:r>
                        <a:rPr lang="en-US" sz="2400" dirty="0">
                          <a:solidFill>
                            <a:srgbClr val="000000"/>
                          </a:solidFill>
                          <a:effectLst/>
                          <a:latin typeface="Times New Roman" panose="02020603050405020304" pitchFamily="18" charset="0"/>
                          <a:ea typeface="Arial" panose="020B0604020202020204" pitchFamily="34" charset="0"/>
                        </a:rPr>
                        <a:t> ở </a:t>
                      </a:r>
                      <a:r>
                        <a:rPr lang="en-US" sz="2400" dirty="0" err="1">
                          <a:solidFill>
                            <a:srgbClr val="000000"/>
                          </a:solidFill>
                          <a:effectLst/>
                          <a:latin typeface="Times New Roman" panose="02020603050405020304" pitchFamily="18" charset="0"/>
                          <a:ea typeface="Arial" panose="020B0604020202020204" pitchFamily="34" charset="0"/>
                        </a:rPr>
                        <a:t>nhân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vật</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Huấn</a:t>
                      </a:r>
                      <a:r>
                        <a:rPr lang="en-US" sz="2400" dirty="0">
                          <a:solidFill>
                            <a:srgbClr val="000000"/>
                          </a:solidFill>
                          <a:effectLst/>
                          <a:latin typeface="Times New Roman" panose="02020603050405020304" pitchFamily="18" charset="0"/>
                          <a:ea typeface="Arial" panose="020B0604020202020204" pitchFamily="34" charset="0"/>
                        </a:rPr>
                        <a:t> Cao </a:t>
                      </a:r>
                      <a:r>
                        <a:rPr lang="en-US" sz="2400" dirty="0" err="1">
                          <a:solidFill>
                            <a:srgbClr val="000000"/>
                          </a:solidFill>
                          <a:effectLst/>
                          <a:latin typeface="Times New Roman" panose="02020603050405020304" pitchFamily="18" charset="0"/>
                          <a:ea typeface="Arial" panose="020B0604020202020204" pitchFamily="34" charset="0"/>
                        </a:rPr>
                        <a:t>nổi</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lên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những</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phẩm</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chất</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nào</a:t>
                      </a:r>
                      <a:r>
                        <a:rPr lang="en-US" sz="2400" dirty="0">
                          <a:solidFill>
                            <a:srgbClr val="000000"/>
                          </a:solidFill>
                          <a:effectLst/>
                          <a:latin typeface="Times New Roman" panose="02020603050405020304" pitchFamily="18" charset="0"/>
                          <a:ea typeface="Arial" panose="020B0604020202020204" pitchFamily="34" charset="0"/>
                        </a:rPr>
                        <a:t>?</a:t>
                      </a:r>
                      <a:endParaRPr lang="en-US" sz="2400" dirty="0">
                        <a:effectLst/>
                      </a:endParaRPr>
                    </a:p>
                    <a:p>
                      <a:pPr>
                        <a:lnSpc>
                          <a:spcPct val="107000"/>
                        </a:lnSpc>
                        <a:spcAft>
                          <a:spcPts val="300"/>
                        </a:spcAft>
                      </a:pP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xmlns="" val="1442253759"/>
                  </a:ext>
                </a:extLst>
              </a:tr>
            </a:tbl>
          </a:graphicData>
        </a:graphic>
      </p:graphicFrame>
      <p:pic>
        <p:nvPicPr>
          <p:cNvPr id="2" name="Picture 1"/>
          <p:cNvPicPr>
            <a:picLocks noChangeAspect="1"/>
          </p:cNvPicPr>
          <p:nvPr/>
        </p:nvPicPr>
        <p:blipFill>
          <a:blip r:embed="rId2"/>
          <a:stretch>
            <a:fillRect/>
          </a:stretch>
        </p:blipFill>
        <p:spPr>
          <a:xfrm>
            <a:off x="2678356" y="2219501"/>
            <a:ext cx="9191259" cy="4399959"/>
          </a:xfrm>
          <a:prstGeom prst="rect">
            <a:avLst/>
          </a:prstGeom>
        </p:spPr>
      </p:pic>
      <p:sp>
        <p:nvSpPr>
          <p:cNvPr id="8" name="Subtitle 7">
            <a:extLst>
              <a:ext uri="{FF2B5EF4-FFF2-40B4-BE49-F238E27FC236}">
                <a16:creationId xmlns:a16="http://schemas.microsoft.com/office/drawing/2014/main" xmlns="" id="{76096B22-9198-03B7-4568-B3C0B8C122DB}"/>
              </a:ext>
            </a:extLst>
          </p:cNvPr>
          <p:cNvSpPr>
            <a:spLocks noGrp="1"/>
          </p:cNvSpPr>
          <p:nvPr>
            <p:ph type="subTitle" idx="1"/>
          </p:nvPr>
        </p:nvSpPr>
        <p:spPr/>
        <p:txBody>
          <a:bodyPr/>
          <a:lstStyle/>
          <a:p>
            <a:endParaRPr lang="en-US"/>
          </a:p>
        </p:txBody>
      </p:sp>
      <p:sp>
        <p:nvSpPr>
          <p:cNvPr id="9" name="Subtitle 2">
            <a:extLst>
              <a:ext uri="{FF2B5EF4-FFF2-40B4-BE49-F238E27FC236}">
                <a16:creationId xmlns:a16="http://schemas.microsoft.com/office/drawing/2014/main" xmlns="" id="{F41DE451-7335-158C-E678-34463A4FC919}"/>
              </a:ext>
            </a:extLst>
          </p:cNvPr>
          <p:cNvSpPr txBox="1">
            <a:spLocks/>
          </p:cNvSpPr>
          <p:nvPr/>
        </p:nvSpPr>
        <p:spPr>
          <a:xfrm>
            <a:off x="0" y="296413"/>
            <a:ext cx="7662441" cy="1053296"/>
          </a:xfrm>
          <a:prstGeom prst="rect">
            <a:avLst/>
          </a:prstGeom>
        </p:spPr>
        <p:txBody>
          <a:bodyPr lIns="0" tIns="0" rIns="0" bIns="0">
            <a:normAutofit/>
          </a:bodyPr>
          <a:lstStyle>
            <a:lvl1pPr marL="0" indent="0" algn="ctr" defTabSz="914400" rtl="0" eaLnBrk="1" latinLnBrk="0" hangingPunct="1">
              <a:lnSpc>
                <a:spcPct val="150000"/>
              </a:lnSpc>
              <a:spcBef>
                <a:spcPts val="1000"/>
              </a:spcBef>
              <a:buFont typeface="Arial" panose="020B0604020202020204" pitchFamily="34" charset="0"/>
              <a:buNone/>
              <a:defRPr sz="1600" kern="1200" cap="all" spc="6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spc="13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spc="13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solidFill>
                  <a:srgbClr val="C00000"/>
                </a:solidFill>
                <a:latin typeface="Times New Roman" panose="02020603050405020304" pitchFamily="18" charset="0"/>
                <a:cs typeface="Times New Roman" panose="02020603050405020304" pitchFamily="18" charset="0"/>
              </a:rPr>
              <a:t>2a. </a:t>
            </a:r>
            <a:r>
              <a:rPr lang="en-US" sz="3200" dirty="0" err="1">
                <a:solidFill>
                  <a:srgbClr val="C00000"/>
                </a:solidFill>
                <a:latin typeface="Times New Roman" panose="02020603050405020304" pitchFamily="18" charset="0"/>
                <a:cs typeface="Times New Roman" panose="02020603050405020304" pitchFamily="18" charset="0"/>
              </a:rPr>
              <a:t>Nhân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vật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Huấn</a:t>
            </a:r>
            <a:r>
              <a:rPr lang="en-US" sz="3200" dirty="0">
                <a:solidFill>
                  <a:srgbClr val="C00000"/>
                </a:solidFill>
                <a:latin typeface="Times New Roman" panose="02020603050405020304" pitchFamily="18" charset="0"/>
                <a:cs typeface="Times New Roman" panose="02020603050405020304" pitchFamily="18" charset="0"/>
              </a:rPr>
              <a:t> Cao</a:t>
            </a:r>
          </a:p>
          <a:p>
            <a:pPr>
              <a:lnSpc>
                <a:spcPct val="100000"/>
              </a:lnSpc>
              <a:spcBef>
                <a:spcPts val="0"/>
              </a:spcBef>
            </a:pPr>
            <a:endParaRPr lang="en-US" dirty="0">
              <a:latin typeface="Times New Roman" panose="02020603050405020304" pitchFamily="18" charset="0"/>
              <a:cs typeface="Times New Roman" panose="02020603050405020304" pitchFamily="18" charset="0"/>
            </a:endParaRPr>
          </a:p>
          <a:p>
            <a:pPr>
              <a:lnSpc>
                <a:spcPct val="100000"/>
              </a:lnSpc>
              <a:spcBef>
                <a:spcPts val="0"/>
              </a:spcBef>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184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4">
            <a:extLst>
              <a:ext uri="{FF2B5EF4-FFF2-40B4-BE49-F238E27FC236}">
                <a16:creationId xmlns:a16="http://schemas.microsoft.com/office/drawing/2014/main" xmlns="" id="{0D2199ED-EFB7-4E9E-A47B-9B3878C27CC3}"/>
              </a:ext>
            </a:extLst>
          </p:cNvPr>
          <p:cNvGraphicFramePr>
            <a:graphicFrameLocks noGrp="1"/>
          </p:cNvGraphicFramePr>
          <p:nvPr/>
        </p:nvGraphicFramePr>
        <p:xfrm>
          <a:off x="5531981" y="987474"/>
          <a:ext cx="5760720" cy="640080"/>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xmlns="" val="3821959990"/>
                    </a:ext>
                  </a:extLst>
                </a:gridCol>
                <a:gridCol w="640080">
                  <a:extLst>
                    <a:ext uri="{9D8B030D-6E8A-4147-A177-3AD203B41FA5}">
                      <a16:colId xmlns:a16="http://schemas.microsoft.com/office/drawing/2014/main" xmlns="" val="1506970088"/>
                    </a:ext>
                  </a:extLst>
                </a:gridCol>
                <a:gridCol w="640080">
                  <a:extLst>
                    <a:ext uri="{9D8B030D-6E8A-4147-A177-3AD203B41FA5}">
                      <a16:colId xmlns:a16="http://schemas.microsoft.com/office/drawing/2014/main" xmlns="" val="2547080941"/>
                    </a:ext>
                  </a:extLst>
                </a:gridCol>
                <a:gridCol w="640080">
                  <a:extLst>
                    <a:ext uri="{9D8B030D-6E8A-4147-A177-3AD203B41FA5}">
                      <a16:colId xmlns:a16="http://schemas.microsoft.com/office/drawing/2014/main" xmlns="" val="1434434387"/>
                    </a:ext>
                  </a:extLst>
                </a:gridCol>
                <a:gridCol w="640080">
                  <a:extLst>
                    <a:ext uri="{9D8B030D-6E8A-4147-A177-3AD203B41FA5}">
                      <a16:colId xmlns:a16="http://schemas.microsoft.com/office/drawing/2014/main" xmlns="" val="1382590689"/>
                    </a:ext>
                  </a:extLst>
                </a:gridCol>
                <a:gridCol w="640080">
                  <a:extLst>
                    <a:ext uri="{9D8B030D-6E8A-4147-A177-3AD203B41FA5}">
                      <a16:colId xmlns:a16="http://schemas.microsoft.com/office/drawing/2014/main" xmlns="" val="508281408"/>
                    </a:ext>
                  </a:extLst>
                </a:gridCol>
                <a:gridCol w="640080">
                  <a:extLst>
                    <a:ext uri="{9D8B030D-6E8A-4147-A177-3AD203B41FA5}">
                      <a16:colId xmlns:a16="http://schemas.microsoft.com/office/drawing/2014/main" xmlns="" val="2610919739"/>
                    </a:ext>
                  </a:extLst>
                </a:gridCol>
                <a:gridCol w="640080">
                  <a:extLst>
                    <a:ext uri="{9D8B030D-6E8A-4147-A177-3AD203B41FA5}">
                      <a16:colId xmlns:a16="http://schemas.microsoft.com/office/drawing/2014/main" xmlns="" val="937264078"/>
                    </a:ext>
                  </a:extLst>
                </a:gridCol>
                <a:gridCol w="640080">
                  <a:extLst>
                    <a:ext uri="{9D8B030D-6E8A-4147-A177-3AD203B41FA5}">
                      <a16:colId xmlns:a16="http://schemas.microsoft.com/office/drawing/2014/main" xmlns="" val="2387040705"/>
                    </a:ext>
                  </a:extLst>
                </a:gridCol>
              </a:tblGrid>
              <a:tr h="640080">
                <a:tc>
                  <a:txBody>
                    <a:bodyPr/>
                    <a:lstStyle/>
                    <a:p>
                      <a:pPr algn="ctr"/>
                      <a:r>
                        <a:rPr lang="en-US" sz="3600" dirty="0"/>
                        <a:t>C</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algn="ctr"/>
                      <a:r>
                        <a:rPr lang="en-US" sz="3600" dirty="0"/>
                        <a:t>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O</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B</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Q</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U</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2205595766"/>
                  </a:ext>
                </a:extLst>
              </a:tr>
            </a:tbl>
          </a:graphicData>
        </a:graphic>
      </p:graphicFrame>
      <p:graphicFrame>
        <p:nvGraphicFramePr>
          <p:cNvPr id="6" name="Bảng 4">
            <a:extLst>
              <a:ext uri="{FF2B5EF4-FFF2-40B4-BE49-F238E27FC236}">
                <a16:creationId xmlns:a16="http://schemas.microsoft.com/office/drawing/2014/main" xmlns="" id="{9BAF442A-392B-42F6-9315-5A61570E4061}"/>
              </a:ext>
            </a:extLst>
          </p:cNvPr>
          <p:cNvGraphicFramePr>
            <a:graphicFrameLocks noGrp="1"/>
          </p:cNvGraphicFramePr>
          <p:nvPr/>
        </p:nvGraphicFramePr>
        <p:xfrm>
          <a:off x="4242568" y="1625270"/>
          <a:ext cx="3931920" cy="640080"/>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xmlns="" val="3821959990"/>
                    </a:ext>
                  </a:extLst>
                </a:gridCol>
                <a:gridCol w="640080">
                  <a:extLst>
                    <a:ext uri="{9D8B030D-6E8A-4147-A177-3AD203B41FA5}">
                      <a16:colId xmlns:a16="http://schemas.microsoft.com/office/drawing/2014/main" xmlns="" val="1506970088"/>
                    </a:ext>
                  </a:extLst>
                </a:gridCol>
                <a:gridCol w="640080">
                  <a:extLst>
                    <a:ext uri="{9D8B030D-6E8A-4147-A177-3AD203B41FA5}">
                      <a16:colId xmlns:a16="http://schemas.microsoft.com/office/drawing/2014/main" xmlns="" val="2547080941"/>
                    </a:ext>
                  </a:extLst>
                </a:gridCol>
                <a:gridCol w="640080">
                  <a:extLst>
                    <a:ext uri="{9D8B030D-6E8A-4147-A177-3AD203B41FA5}">
                      <a16:colId xmlns:a16="http://schemas.microsoft.com/office/drawing/2014/main" xmlns="" val="1434434387"/>
                    </a:ext>
                  </a:extLst>
                </a:gridCol>
                <a:gridCol w="731520">
                  <a:extLst>
                    <a:ext uri="{9D8B030D-6E8A-4147-A177-3AD203B41FA5}">
                      <a16:colId xmlns:a16="http://schemas.microsoft.com/office/drawing/2014/main" xmlns="" val="1382590689"/>
                    </a:ext>
                  </a:extLst>
                </a:gridCol>
                <a:gridCol w="640080">
                  <a:extLst>
                    <a:ext uri="{9D8B030D-6E8A-4147-A177-3AD203B41FA5}">
                      <a16:colId xmlns:a16="http://schemas.microsoft.com/office/drawing/2014/main" xmlns="" val="508281408"/>
                    </a:ext>
                  </a:extLst>
                </a:gridCol>
              </a:tblGrid>
              <a:tr h="640080">
                <a:tc>
                  <a:txBody>
                    <a:bodyPr/>
                    <a:lstStyle/>
                    <a:p>
                      <a:pPr algn="ctr"/>
                      <a:r>
                        <a:rPr lang="en-US" sz="3600" dirty="0"/>
                        <a:t>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algn="ctr"/>
                      <a:r>
                        <a:rPr lang="en-US" sz="3600" dirty="0"/>
                        <a:t>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O</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2205595766"/>
                  </a:ext>
                </a:extLst>
              </a:tr>
            </a:tbl>
          </a:graphicData>
        </a:graphic>
      </p:graphicFrame>
      <p:graphicFrame>
        <p:nvGraphicFramePr>
          <p:cNvPr id="8" name="Bảng 4">
            <a:extLst>
              <a:ext uri="{FF2B5EF4-FFF2-40B4-BE49-F238E27FC236}">
                <a16:creationId xmlns:a16="http://schemas.microsoft.com/office/drawing/2014/main" xmlns="" id="{AD713185-9385-47EE-A5FE-8AFC5C4F7465}"/>
              </a:ext>
            </a:extLst>
          </p:cNvPr>
          <p:cNvGraphicFramePr>
            <a:graphicFrameLocks noGrp="1"/>
          </p:cNvGraphicFramePr>
          <p:nvPr/>
        </p:nvGraphicFramePr>
        <p:xfrm>
          <a:off x="2348973" y="2234347"/>
          <a:ext cx="3840893" cy="640080"/>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xmlns="" val="3821959990"/>
                    </a:ext>
                  </a:extLst>
                </a:gridCol>
                <a:gridCol w="640080">
                  <a:extLst>
                    <a:ext uri="{9D8B030D-6E8A-4147-A177-3AD203B41FA5}">
                      <a16:colId xmlns:a16="http://schemas.microsoft.com/office/drawing/2014/main" xmlns="" val="1506970088"/>
                    </a:ext>
                  </a:extLst>
                </a:gridCol>
                <a:gridCol w="640080">
                  <a:extLst>
                    <a:ext uri="{9D8B030D-6E8A-4147-A177-3AD203B41FA5}">
                      <a16:colId xmlns:a16="http://schemas.microsoft.com/office/drawing/2014/main" xmlns="" val="2547080941"/>
                    </a:ext>
                  </a:extLst>
                </a:gridCol>
                <a:gridCol w="640080">
                  <a:extLst>
                    <a:ext uri="{9D8B030D-6E8A-4147-A177-3AD203B41FA5}">
                      <a16:colId xmlns:a16="http://schemas.microsoft.com/office/drawing/2014/main" xmlns="" val="1434434387"/>
                    </a:ext>
                  </a:extLst>
                </a:gridCol>
                <a:gridCol w="640080">
                  <a:extLst>
                    <a:ext uri="{9D8B030D-6E8A-4147-A177-3AD203B41FA5}">
                      <a16:colId xmlns:a16="http://schemas.microsoft.com/office/drawing/2014/main" xmlns="" val="1382590689"/>
                    </a:ext>
                  </a:extLst>
                </a:gridCol>
                <a:gridCol w="640493">
                  <a:extLst>
                    <a:ext uri="{9D8B030D-6E8A-4147-A177-3AD203B41FA5}">
                      <a16:colId xmlns:a16="http://schemas.microsoft.com/office/drawing/2014/main" xmlns="" val="508281408"/>
                    </a:ext>
                  </a:extLst>
                </a:gridCol>
              </a:tblGrid>
              <a:tr h="571886">
                <a:tc>
                  <a:txBody>
                    <a:bodyPr/>
                    <a:lstStyle/>
                    <a:p>
                      <a:pPr algn="ctr"/>
                      <a:r>
                        <a:rPr lang="en-US" sz="3600" dirty="0"/>
                        <a:t>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O</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M</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I</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xmlns="" val="2205595766"/>
                  </a:ext>
                </a:extLst>
              </a:tr>
            </a:tbl>
          </a:graphicData>
        </a:graphic>
      </p:graphicFrame>
      <p:graphicFrame>
        <p:nvGraphicFramePr>
          <p:cNvPr id="10" name="Bảng 4">
            <a:extLst>
              <a:ext uri="{FF2B5EF4-FFF2-40B4-BE49-F238E27FC236}">
                <a16:creationId xmlns:a16="http://schemas.microsoft.com/office/drawing/2014/main" xmlns="" id="{A2D093A5-C657-4C1B-95E6-F9FDF3845B1F}"/>
              </a:ext>
            </a:extLst>
          </p:cNvPr>
          <p:cNvGraphicFramePr>
            <a:graphicFrameLocks noGrp="1"/>
          </p:cNvGraphicFramePr>
          <p:nvPr/>
        </p:nvGraphicFramePr>
        <p:xfrm>
          <a:off x="2983261" y="2880672"/>
          <a:ext cx="4480560" cy="640080"/>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xmlns="" val="1506970088"/>
                    </a:ext>
                  </a:extLst>
                </a:gridCol>
                <a:gridCol w="640080">
                  <a:extLst>
                    <a:ext uri="{9D8B030D-6E8A-4147-A177-3AD203B41FA5}">
                      <a16:colId xmlns:a16="http://schemas.microsoft.com/office/drawing/2014/main" xmlns="" val="2547080941"/>
                    </a:ext>
                  </a:extLst>
                </a:gridCol>
                <a:gridCol w="640080">
                  <a:extLst>
                    <a:ext uri="{9D8B030D-6E8A-4147-A177-3AD203B41FA5}">
                      <a16:colId xmlns:a16="http://schemas.microsoft.com/office/drawing/2014/main" xmlns="" val="1434434387"/>
                    </a:ext>
                  </a:extLst>
                </a:gridCol>
                <a:gridCol w="640080">
                  <a:extLst>
                    <a:ext uri="{9D8B030D-6E8A-4147-A177-3AD203B41FA5}">
                      <a16:colId xmlns:a16="http://schemas.microsoft.com/office/drawing/2014/main" xmlns="" val="1382590689"/>
                    </a:ext>
                  </a:extLst>
                </a:gridCol>
                <a:gridCol w="640080">
                  <a:extLst>
                    <a:ext uri="{9D8B030D-6E8A-4147-A177-3AD203B41FA5}">
                      <a16:colId xmlns:a16="http://schemas.microsoft.com/office/drawing/2014/main" xmlns="" val="508281408"/>
                    </a:ext>
                  </a:extLst>
                </a:gridCol>
                <a:gridCol w="640080">
                  <a:extLst>
                    <a:ext uri="{9D8B030D-6E8A-4147-A177-3AD203B41FA5}">
                      <a16:colId xmlns:a16="http://schemas.microsoft.com/office/drawing/2014/main" xmlns="" val="2610919739"/>
                    </a:ext>
                  </a:extLst>
                </a:gridCol>
                <a:gridCol w="640080">
                  <a:extLst>
                    <a:ext uri="{9D8B030D-6E8A-4147-A177-3AD203B41FA5}">
                      <a16:colId xmlns:a16="http://schemas.microsoft.com/office/drawing/2014/main" xmlns="" val="937264078"/>
                    </a:ext>
                  </a:extLst>
                </a:gridCol>
              </a:tblGrid>
              <a:tr h="640080">
                <a:tc>
                  <a:txBody>
                    <a:bodyPr/>
                    <a:lstStyle/>
                    <a:p>
                      <a:pPr algn="ctr"/>
                      <a:r>
                        <a:rPr lang="en-US" sz="3600" dirty="0"/>
                        <a:t>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Đ</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algn="ctr"/>
                      <a:r>
                        <a:rPr lang="en-US" sz="3600" dirty="0"/>
                        <a:t>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O</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2205595766"/>
                  </a:ext>
                </a:extLst>
              </a:tr>
            </a:tbl>
          </a:graphicData>
        </a:graphic>
      </p:graphicFrame>
      <p:graphicFrame>
        <p:nvGraphicFramePr>
          <p:cNvPr id="12" name="Bảng 4">
            <a:extLst>
              <a:ext uri="{FF2B5EF4-FFF2-40B4-BE49-F238E27FC236}">
                <a16:creationId xmlns:a16="http://schemas.microsoft.com/office/drawing/2014/main" xmlns="" id="{AC2D22B1-0747-4DF3-86D9-588F0B2398E2}"/>
              </a:ext>
            </a:extLst>
          </p:cNvPr>
          <p:cNvGraphicFramePr>
            <a:graphicFrameLocks noGrp="1"/>
          </p:cNvGraphicFramePr>
          <p:nvPr/>
        </p:nvGraphicFramePr>
        <p:xfrm>
          <a:off x="2361814" y="3557610"/>
          <a:ext cx="4480560" cy="640080"/>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xmlns="" val="3821959990"/>
                    </a:ext>
                  </a:extLst>
                </a:gridCol>
                <a:gridCol w="640080">
                  <a:extLst>
                    <a:ext uri="{9D8B030D-6E8A-4147-A177-3AD203B41FA5}">
                      <a16:colId xmlns:a16="http://schemas.microsoft.com/office/drawing/2014/main" xmlns="" val="1506970088"/>
                    </a:ext>
                  </a:extLst>
                </a:gridCol>
                <a:gridCol w="640080">
                  <a:extLst>
                    <a:ext uri="{9D8B030D-6E8A-4147-A177-3AD203B41FA5}">
                      <a16:colId xmlns:a16="http://schemas.microsoft.com/office/drawing/2014/main" xmlns="" val="2547080941"/>
                    </a:ext>
                  </a:extLst>
                </a:gridCol>
                <a:gridCol w="640080">
                  <a:extLst>
                    <a:ext uri="{9D8B030D-6E8A-4147-A177-3AD203B41FA5}">
                      <a16:colId xmlns:a16="http://schemas.microsoft.com/office/drawing/2014/main" xmlns="" val="1434434387"/>
                    </a:ext>
                  </a:extLst>
                </a:gridCol>
                <a:gridCol w="640080">
                  <a:extLst>
                    <a:ext uri="{9D8B030D-6E8A-4147-A177-3AD203B41FA5}">
                      <a16:colId xmlns:a16="http://schemas.microsoft.com/office/drawing/2014/main" xmlns="" val="1382590689"/>
                    </a:ext>
                  </a:extLst>
                </a:gridCol>
                <a:gridCol w="640080">
                  <a:extLst>
                    <a:ext uri="{9D8B030D-6E8A-4147-A177-3AD203B41FA5}">
                      <a16:colId xmlns:a16="http://schemas.microsoft.com/office/drawing/2014/main" xmlns="" val="508281408"/>
                    </a:ext>
                  </a:extLst>
                </a:gridCol>
                <a:gridCol w="640080">
                  <a:extLst>
                    <a:ext uri="{9D8B030D-6E8A-4147-A177-3AD203B41FA5}">
                      <a16:colId xmlns:a16="http://schemas.microsoft.com/office/drawing/2014/main" xmlns="" val="2610919739"/>
                    </a:ext>
                  </a:extLst>
                </a:gridCol>
              </a:tblGrid>
              <a:tr h="640080">
                <a:tc>
                  <a:txBody>
                    <a:bodyPr/>
                    <a:lstStyle/>
                    <a:p>
                      <a:pPr algn="ctr"/>
                      <a:r>
                        <a:rPr lang="en-US" sz="3600" dirty="0"/>
                        <a:t>C</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I</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algn="ctr"/>
                      <a:r>
                        <a:rPr lang="en-US" sz="3600" dirty="0"/>
                        <a:t>O</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2205595766"/>
                  </a:ext>
                </a:extLst>
              </a:tr>
            </a:tbl>
          </a:graphicData>
        </a:graphic>
      </p:graphicFrame>
      <p:graphicFrame>
        <p:nvGraphicFramePr>
          <p:cNvPr id="14" name="Bảng 4">
            <a:extLst>
              <a:ext uri="{FF2B5EF4-FFF2-40B4-BE49-F238E27FC236}">
                <a16:creationId xmlns:a16="http://schemas.microsoft.com/office/drawing/2014/main" xmlns="" id="{2C770768-C018-4EEC-90F2-53DC2417AB3D}"/>
              </a:ext>
            </a:extLst>
          </p:cNvPr>
          <p:cNvGraphicFramePr>
            <a:graphicFrameLocks noGrp="1"/>
          </p:cNvGraphicFramePr>
          <p:nvPr>
            <p:extLst>
              <p:ext uri="{D42A27DB-BD31-4B8C-83A1-F6EECF244321}">
                <p14:modId xmlns:p14="http://schemas.microsoft.com/office/powerpoint/2010/main" val="3220611257"/>
              </p:ext>
            </p:extLst>
          </p:nvPr>
        </p:nvGraphicFramePr>
        <p:xfrm>
          <a:off x="5559974" y="4179922"/>
          <a:ext cx="5120640" cy="640080"/>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xmlns="" val="3821959990"/>
                    </a:ext>
                  </a:extLst>
                </a:gridCol>
                <a:gridCol w="640080">
                  <a:extLst>
                    <a:ext uri="{9D8B030D-6E8A-4147-A177-3AD203B41FA5}">
                      <a16:colId xmlns:a16="http://schemas.microsoft.com/office/drawing/2014/main" xmlns="" val="1506970088"/>
                    </a:ext>
                  </a:extLst>
                </a:gridCol>
                <a:gridCol w="640080">
                  <a:extLst>
                    <a:ext uri="{9D8B030D-6E8A-4147-A177-3AD203B41FA5}">
                      <a16:colId xmlns:a16="http://schemas.microsoft.com/office/drawing/2014/main" xmlns="" val="2547080941"/>
                    </a:ext>
                  </a:extLst>
                </a:gridCol>
                <a:gridCol w="640080">
                  <a:extLst>
                    <a:ext uri="{9D8B030D-6E8A-4147-A177-3AD203B41FA5}">
                      <a16:colId xmlns:a16="http://schemas.microsoft.com/office/drawing/2014/main" xmlns="" val="1434434387"/>
                    </a:ext>
                  </a:extLst>
                </a:gridCol>
                <a:gridCol w="640080">
                  <a:extLst>
                    <a:ext uri="{9D8B030D-6E8A-4147-A177-3AD203B41FA5}">
                      <a16:colId xmlns:a16="http://schemas.microsoft.com/office/drawing/2014/main" xmlns="" val="1382590689"/>
                    </a:ext>
                  </a:extLst>
                </a:gridCol>
                <a:gridCol w="549881">
                  <a:extLst>
                    <a:ext uri="{9D8B030D-6E8A-4147-A177-3AD203B41FA5}">
                      <a16:colId xmlns:a16="http://schemas.microsoft.com/office/drawing/2014/main" xmlns="" val="508281408"/>
                    </a:ext>
                  </a:extLst>
                </a:gridCol>
                <a:gridCol w="730279">
                  <a:extLst>
                    <a:ext uri="{9D8B030D-6E8A-4147-A177-3AD203B41FA5}">
                      <a16:colId xmlns:a16="http://schemas.microsoft.com/office/drawing/2014/main" xmlns="" val="2610919739"/>
                    </a:ext>
                  </a:extLst>
                </a:gridCol>
                <a:gridCol w="640080">
                  <a:extLst>
                    <a:ext uri="{9D8B030D-6E8A-4147-A177-3AD203B41FA5}">
                      <a16:colId xmlns:a16="http://schemas.microsoft.com/office/drawing/2014/main" xmlns="" val="937264078"/>
                    </a:ext>
                  </a:extLst>
                </a:gridCol>
              </a:tblGrid>
              <a:tr h="640080">
                <a:tc>
                  <a:txBody>
                    <a:bodyPr/>
                    <a:lstStyle/>
                    <a:p>
                      <a:pPr algn="ctr"/>
                      <a:r>
                        <a:rPr lang="en-US" sz="3600" dirty="0"/>
                        <a:t>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algn="ctr"/>
                      <a:r>
                        <a:rPr lang="en-US" sz="3600" dirty="0"/>
                        <a:t>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O</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G</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3600" dirty="0"/>
                        <a:t>Ú</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2205595766"/>
                  </a:ext>
                </a:extLst>
              </a:tr>
            </a:tbl>
          </a:graphicData>
        </a:graphic>
      </p:graphicFrame>
      <p:sp>
        <p:nvSpPr>
          <p:cNvPr id="15" name="Lục giác 14">
            <a:extLst>
              <a:ext uri="{FF2B5EF4-FFF2-40B4-BE49-F238E27FC236}">
                <a16:creationId xmlns:a16="http://schemas.microsoft.com/office/drawing/2014/main" xmlns="" id="{A8DCA77D-BC95-4C4B-812A-593B9FD896AE}"/>
              </a:ext>
            </a:extLst>
          </p:cNvPr>
          <p:cNvSpPr/>
          <p:nvPr/>
        </p:nvSpPr>
        <p:spPr>
          <a:xfrm>
            <a:off x="866674" y="918692"/>
            <a:ext cx="589548" cy="508365"/>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p>
        </p:txBody>
      </p:sp>
      <p:grpSp>
        <p:nvGrpSpPr>
          <p:cNvPr id="29" name="Nhóm 28">
            <a:extLst>
              <a:ext uri="{FF2B5EF4-FFF2-40B4-BE49-F238E27FC236}">
                <a16:creationId xmlns:a16="http://schemas.microsoft.com/office/drawing/2014/main" xmlns="" id="{5F9CF6D8-6B68-4B5F-A86B-503B27E52D25}"/>
              </a:ext>
            </a:extLst>
          </p:cNvPr>
          <p:cNvGrpSpPr/>
          <p:nvPr/>
        </p:nvGrpSpPr>
        <p:grpSpPr>
          <a:xfrm>
            <a:off x="1073001" y="5060444"/>
            <a:ext cx="9870318" cy="1649815"/>
            <a:chOff x="1537924" y="5775724"/>
            <a:chExt cx="9870318" cy="1649815"/>
          </a:xfrm>
        </p:grpSpPr>
        <p:sp>
          <p:nvSpPr>
            <p:cNvPr id="28" name="Hình chữ nhật 27">
              <a:extLst>
                <a:ext uri="{FF2B5EF4-FFF2-40B4-BE49-F238E27FC236}">
                  <a16:creationId xmlns:a16="http://schemas.microsoft.com/office/drawing/2014/main" xmlns="" id="{E8C80CEA-0CAD-4393-9C18-D99A758F4F19}"/>
                </a:ext>
              </a:extLst>
            </p:cNvPr>
            <p:cNvSpPr/>
            <p:nvPr/>
          </p:nvSpPr>
          <p:spPr>
            <a:xfrm>
              <a:off x="1537924" y="5775724"/>
              <a:ext cx="9870318" cy="1649815"/>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sp>
          <p:nvSpPr>
            <p:cNvPr id="26" name="Hình chữ nhật 25">
              <a:extLst>
                <a:ext uri="{FF2B5EF4-FFF2-40B4-BE49-F238E27FC236}">
                  <a16:creationId xmlns:a16="http://schemas.microsoft.com/office/drawing/2014/main" xmlns="" id="{1F6A8377-2A19-4F2F-8A69-7A5850344F7B}"/>
                </a:ext>
              </a:extLst>
            </p:cNvPr>
            <p:cNvSpPr/>
            <p:nvPr/>
          </p:nvSpPr>
          <p:spPr>
            <a:xfrm>
              <a:off x="1715337" y="5798179"/>
              <a:ext cx="9625674" cy="1411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effectLst/>
                  <a:ea typeface="Calibri" panose="020F0502020204030204" pitchFamily="34" charset="0"/>
                </a:rPr>
                <a:t>Câu</a:t>
              </a:r>
              <a:r>
                <a:rPr lang="en-US" sz="3600" b="1" dirty="0">
                  <a:effectLst/>
                  <a:ea typeface="Calibri" panose="020F0502020204030204" pitchFamily="34" charset="0"/>
                </a:rPr>
                <a:t> 1: </a:t>
              </a:r>
              <a:r>
                <a:rPr lang="en-US" sz="3600" b="1" dirty="0" err="1">
                  <a:effectLst/>
                  <a:ea typeface="Calibri" panose="020F0502020204030204" pitchFamily="34" charset="0"/>
                </a:rPr>
                <a:t>Tác</a:t>
              </a:r>
              <a:r>
                <a:rPr lang="en-US" sz="3600" b="1" dirty="0">
                  <a:effectLst/>
                  <a:ea typeface="Calibri" panose="020F0502020204030204" pitchFamily="34" charset="0"/>
                </a:rPr>
                <a:t> </a:t>
              </a:r>
              <a:r>
                <a:rPr lang="en-US" sz="3600" b="1" dirty="0" err="1">
                  <a:effectLst/>
                  <a:ea typeface="Calibri" panose="020F0502020204030204" pitchFamily="34" charset="0"/>
                </a:rPr>
                <a:t>giả</a:t>
              </a:r>
              <a:r>
                <a:rPr lang="en-US" sz="3600" b="1" dirty="0">
                  <a:effectLst/>
                  <a:ea typeface="Calibri" panose="020F0502020204030204" pitchFamily="34" charset="0"/>
                </a:rPr>
                <a:t> </a:t>
              </a:r>
              <a:r>
                <a:rPr lang="en-US" sz="3600" b="1" dirty="0" err="1">
                  <a:effectLst/>
                  <a:ea typeface="Calibri" panose="020F0502020204030204" pitchFamily="34" charset="0"/>
                </a:rPr>
                <a:t>câu</a:t>
              </a:r>
              <a:r>
                <a:rPr lang="en-US" sz="3600" b="1" dirty="0">
                  <a:effectLst/>
                  <a:ea typeface="Calibri" panose="020F0502020204030204" pitchFamily="34" charset="0"/>
                </a:rPr>
                <a:t> </a:t>
              </a:r>
              <a:r>
                <a:rPr lang="en-US" sz="3600" b="1" dirty="0" err="1">
                  <a:effectLst/>
                  <a:ea typeface="Calibri" panose="020F0502020204030204" pitchFamily="34" charset="0"/>
                </a:rPr>
                <a:t>thơ</a:t>
              </a:r>
              <a:r>
                <a:rPr lang="en-US" sz="3600" b="1" dirty="0">
                  <a:effectLst/>
                  <a:ea typeface="Calibri" panose="020F0502020204030204" pitchFamily="34" charset="0"/>
                </a:rPr>
                <a:t> “</a:t>
              </a:r>
              <a:r>
                <a:rPr lang="en-US" sz="3600" b="1" dirty="0" err="1">
                  <a:effectLst/>
                  <a:ea typeface="Calibri" panose="020F0502020204030204" pitchFamily="34" charset="0"/>
                </a:rPr>
                <a:t>Thập</a:t>
              </a:r>
              <a:r>
                <a:rPr lang="en-US" sz="3600" b="1" dirty="0">
                  <a:effectLst/>
                  <a:ea typeface="Calibri" panose="020F0502020204030204" pitchFamily="34" charset="0"/>
                </a:rPr>
                <a:t> </a:t>
              </a:r>
              <a:r>
                <a:rPr lang="en-US" sz="3600" b="1" dirty="0" err="1">
                  <a:effectLst/>
                  <a:ea typeface="Calibri" panose="020F0502020204030204" pitchFamily="34" charset="0"/>
                </a:rPr>
                <a:t>tải</a:t>
              </a:r>
              <a:r>
                <a:rPr lang="en-US" sz="3600" b="1" dirty="0">
                  <a:effectLst/>
                  <a:ea typeface="Calibri" panose="020F0502020204030204" pitchFamily="34" charset="0"/>
                </a:rPr>
                <a:t> </a:t>
              </a:r>
              <a:r>
                <a:rPr lang="en-US" sz="3600" b="1" dirty="0" err="1">
                  <a:effectLst/>
                  <a:ea typeface="Calibri" panose="020F0502020204030204" pitchFamily="34" charset="0"/>
                </a:rPr>
                <a:t>luân</a:t>
              </a:r>
              <a:r>
                <a:rPr lang="en-US" sz="3600" b="1" dirty="0">
                  <a:effectLst/>
                  <a:ea typeface="Calibri" panose="020F0502020204030204" pitchFamily="34" charset="0"/>
                </a:rPr>
                <a:t> </a:t>
              </a:r>
              <a:r>
                <a:rPr lang="en-US" sz="3600" b="1" dirty="0" err="1">
                  <a:effectLst/>
                  <a:ea typeface="Calibri" panose="020F0502020204030204" pitchFamily="34" charset="0"/>
                </a:rPr>
                <a:t>giao</a:t>
              </a:r>
              <a:r>
                <a:rPr lang="en-US" sz="3600" b="1" dirty="0">
                  <a:effectLst/>
                  <a:ea typeface="Calibri" panose="020F0502020204030204" pitchFamily="34" charset="0"/>
                </a:rPr>
                <a:t> </a:t>
              </a:r>
              <a:r>
                <a:rPr lang="en-US" sz="3600" b="1" dirty="0" err="1">
                  <a:effectLst/>
                  <a:ea typeface="Calibri" panose="020F0502020204030204" pitchFamily="34" charset="0"/>
                </a:rPr>
                <a:t>cầu</a:t>
              </a:r>
              <a:r>
                <a:rPr lang="en-US" sz="3600" b="1" dirty="0">
                  <a:effectLst/>
                  <a:ea typeface="Calibri" panose="020F0502020204030204" pitchFamily="34" charset="0"/>
                </a:rPr>
                <a:t> </a:t>
              </a:r>
              <a:r>
                <a:rPr lang="en-US" sz="3600" b="1" dirty="0" err="1">
                  <a:effectLst/>
                  <a:ea typeface="Calibri" panose="020F0502020204030204" pitchFamily="34" charset="0"/>
                </a:rPr>
                <a:t>cổ</a:t>
              </a:r>
              <a:r>
                <a:rPr lang="en-US" sz="3600" b="1" dirty="0">
                  <a:effectLst/>
                  <a:ea typeface="Calibri" panose="020F0502020204030204" pitchFamily="34" charset="0"/>
                </a:rPr>
                <a:t> </a:t>
              </a:r>
              <a:r>
                <a:rPr lang="en-US" sz="3600" b="1" dirty="0" err="1">
                  <a:effectLst/>
                  <a:ea typeface="Calibri" panose="020F0502020204030204" pitchFamily="34" charset="0"/>
                </a:rPr>
                <a:t>kiếm</a:t>
              </a:r>
              <a:r>
                <a:rPr lang="en-US" sz="3600" b="1" dirty="0">
                  <a:effectLst/>
                  <a:ea typeface="Calibri" panose="020F0502020204030204" pitchFamily="34" charset="0"/>
                </a:rPr>
                <a:t>/ </a:t>
              </a:r>
              <a:r>
                <a:rPr lang="en-US" sz="3600" b="1" dirty="0" err="1">
                  <a:effectLst/>
                  <a:ea typeface="Calibri" panose="020F0502020204030204" pitchFamily="34" charset="0"/>
                </a:rPr>
                <a:t>Nhất</a:t>
              </a:r>
              <a:r>
                <a:rPr lang="en-US" sz="3600" b="1" dirty="0">
                  <a:effectLst/>
                  <a:ea typeface="Calibri" panose="020F0502020204030204" pitchFamily="34" charset="0"/>
                </a:rPr>
                <a:t> </a:t>
              </a:r>
              <a:r>
                <a:rPr lang="en-US" sz="3600" b="1" dirty="0" err="1">
                  <a:effectLst/>
                  <a:ea typeface="Calibri" panose="020F0502020204030204" pitchFamily="34" charset="0"/>
                </a:rPr>
                <a:t>sinh</a:t>
              </a:r>
              <a:r>
                <a:rPr lang="en-US" sz="3600" b="1" dirty="0">
                  <a:effectLst/>
                  <a:ea typeface="Calibri" panose="020F0502020204030204" pitchFamily="34" charset="0"/>
                </a:rPr>
                <a:t> </a:t>
              </a:r>
              <a:r>
                <a:rPr lang="en-US" sz="3600" b="1" dirty="0" err="1">
                  <a:effectLst/>
                  <a:ea typeface="Calibri" panose="020F0502020204030204" pitchFamily="34" charset="0"/>
                </a:rPr>
                <a:t>đê</a:t>
              </a:r>
              <a:r>
                <a:rPr lang="en-US" sz="3600" b="1" dirty="0">
                  <a:effectLst/>
                  <a:ea typeface="Calibri" panose="020F0502020204030204" pitchFamily="34" charset="0"/>
                </a:rPr>
                <a:t> </a:t>
              </a:r>
              <a:r>
                <a:rPr lang="en-US" sz="3600" b="1" dirty="0" err="1">
                  <a:effectLst/>
                  <a:ea typeface="Calibri" panose="020F0502020204030204" pitchFamily="34" charset="0"/>
                </a:rPr>
                <a:t>thủ</a:t>
              </a:r>
              <a:r>
                <a:rPr lang="en-US" sz="3600" b="1" dirty="0">
                  <a:effectLst/>
                  <a:ea typeface="Calibri" panose="020F0502020204030204" pitchFamily="34" charset="0"/>
                </a:rPr>
                <a:t> </a:t>
              </a:r>
              <a:r>
                <a:rPr lang="en-US" sz="3600" b="1" dirty="0" err="1">
                  <a:effectLst/>
                  <a:ea typeface="Calibri" panose="020F0502020204030204" pitchFamily="34" charset="0"/>
                </a:rPr>
                <a:t>bái</a:t>
              </a:r>
              <a:r>
                <a:rPr lang="en-US" sz="3600" b="1" dirty="0">
                  <a:effectLst/>
                  <a:ea typeface="Calibri" panose="020F0502020204030204" pitchFamily="34" charset="0"/>
                </a:rPr>
                <a:t> </a:t>
              </a:r>
              <a:r>
                <a:rPr lang="en-US" sz="3600" b="1" dirty="0" err="1">
                  <a:effectLst/>
                  <a:ea typeface="Calibri" panose="020F0502020204030204" pitchFamily="34" charset="0"/>
                </a:rPr>
                <a:t>mai</a:t>
              </a:r>
              <a:r>
                <a:rPr lang="en-US" sz="3600" b="1" dirty="0">
                  <a:effectLst/>
                  <a:ea typeface="Calibri" panose="020F0502020204030204" pitchFamily="34" charset="0"/>
                </a:rPr>
                <a:t> </a:t>
              </a:r>
              <a:r>
                <a:rPr lang="en-US" sz="3600" b="1" dirty="0" err="1">
                  <a:effectLst/>
                  <a:ea typeface="Calibri" panose="020F0502020204030204" pitchFamily="34" charset="0"/>
                </a:rPr>
                <a:t>hoa</a:t>
              </a:r>
              <a:r>
                <a:rPr lang="en-US" sz="3600" b="1" dirty="0">
                  <a:effectLst/>
                  <a:ea typeface="Calibri" panose="020F0502020204030204" pitchFamily="34" charset="0"/>
                </a:rPr>
                <a:t>? </a:t>
              </a:r>
              <a:endParaRPr lang="en-US" sz="3600" b="1" dirty="0"/>
            </a:p>
          </p:txBody>
        </p:sp>
      </p:grpSp>
      <p:sp>
        <p:nvSpPr>
          <p:cNvPr id="30" name="Lục giác 29">
            <a:extLst>
              <a:ext uri="{FF2B5EF4-FFF2-40B4-BE49-F238E27FC236}">
                <a16:creationId xmlns:a16="http://schemas.microsoft.com/office/drawing/2014/main" xmlns="" id="{BB58C456-8724-456C-A2B1-72DBB2B9E178}"/>
              </a:ext>
            </a:extLst>
          </p:cNvPr>
          <p:cNvSpPr/>
          <p:nvPr/>
        </p:nvSpPr>
        <p:spPr>
          <a:xfrm>
            <a:off x="866674" y="1590182"/>
            <a:ext cx="589548" cy="508365"/>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2</a:t>
            </a:r>
          </a:p>
        </p:txBody>
      </p:sp>
      <p:grpSp>
        <p:nvGrpSpPr>
          <p:cNvPr id="31" name="Nhóm 30">
            <a:extLst>
              <a:ext uri="{FF2B5EF4-FFF2-40B4-BE49-F238E27FC236}">
                <a16:creationId xmlns:a16="http://schemas.microsoft.com/office/drawing/2014/main" xmlns="" id="{AFE1F033-1FFF-47CB-97C5-20665007BFD1}"/>
              </a:ext>
            </a:extLst>
          </p:cNvPr>
          <p:cNvGrpSpPr/>
          <p:nvPr/>
        </p:nvGrpSpPr>
        <p:grpSpPr>
          <a:xfrm>
            <a:off x="1180824" y="5119060"/>
            <a:ext cx="9870318" cy="1712027"/>
            <a:chOff x="1633546" y="5069650"/>
            <a:chExt cx="9870318" cy="1712027"/>
          </a:xfrm>
        </p:grpSpPr>
        <p:sp>
          <p:nvSpPr>
            <p:cNvPr id="32" name="Hình chữ nhật 31">
              <a:extLst>
                <a:ext uri="{FF2B5EF4-FFF2-40B4-BE49-F238E27FC236}">
                  <a16:creationId xmlns:a16="http://schemas.microsoft.com/office/drawing/2014/main" xmlns="" id="{D1B6EEF1-41DE-460A-9B17-9742868DC04D}"/>
                </a:ext>
              </a:extLst>
            </p:cNvPr>
            <p:cNvSpPr/>
            <p:nvPr/>
          </p:nvSpPr>
          <p:spPr>
            <a:xfrm>
              <a:off x="1633546" y="5131862"/>
              <a:ext cx="9870318" cy="1649815"/>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sp>
          <p:nvSpPr>
            <p:cNvPr id="33" name="Hình chữ nhật 32">
              <a:extLst>
                <a:ext uri="{FF2B5EF4-FFF2-40B4-BE49-F238E27FC236}">
                  <a16:creationId xmlns:a16="http://schemas.microsoft.com/office/drawing/2014/main" xmlns="" id="{8161FF8D-4ED3-470A-9EFD-6350406FCB42}"/>
                </a:ext>
              </a:extLst>
            </p:cNvPr>
            <p:cNvSpPr/>
            <p:nvPr/>
          </p:nvSpPr>
          <p:spPr>
            <a:xfrm>
              <a:off x="1699684" y="5069650"/>
              <a:ext cx="9625674" cy="1411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effectLst/>
                  <a:ea typeface="Calibri" panose="020F0502020204030204" pitchFamily="34" charset="0"/>
                </a:rPr>
                <a:t>Câu</a:t>
              </a:r>
              <a:r>
                <a:rPr lang="en-US" sz="4000" b="1" dirty="0">
                  <a:effectLst/>
                  <a:ea typeface="Calibri" panose="020F0502020204030204" pitchFamily="34" charset="0"/>
                </a:rPr>
                <a:t> 2: </a:t>
              </a:r>
              <a:r>
                <a:rPr lang="en-US" sz="4000" b="1" dirty="0" err="1">
                  <a:effectLst/>
                  <a:ea typeface="Calibri" panose="020F0502020204030204" pitchFamily="34" charset="0"/>
                </a:rPr>
                <a:t>Đây</a:t>
              </a:r>
              <a:r>
                <a:rPr lang="en-US" sz="4000" b="1" dirty="0">
                  <a:effectLst/>
                  <a:ea typeface="Calibri" panose="020F0502020204030204" pitchFamily="34" charset="0"/>
                </a:rPr>
                <a:t> </a:t>
              </a:r>
              <a:r>
                <a:rPr lang="en-US" sz="4000" b="1" dirty="0" err="1">
                  <a:effectLst/>
                  <a:ea typeface="Calibri" panose="020F0502020204030204" pitchFamily="34" charset="0"/>
                </a:rPr>
                <a:t>là</a:t>
              </a:r>
              <a:r>
                <a:rPr lang="en-US" sz="4000" b="1" dirty="0">
                  <a:effectLst/>
                  <a:ea typeface="Calibri" panose="020F0502020204030204" pitchFamily="34" charset="0"/>
                </a:rPr>
                <a:t> </a:t>
              </a:r>
              <a:r>
                <a:rPr lang="en-US" sz="4000" b="1" dirty="0" err="1">
                  <a:effectLst/>
                  <a:ea typeface="Calibri" panose="020F0502020204030204" pitchFamily="34" charset="0"/>
                </a:rPr>
                <a:t>cách</a:t>
              </a:r>
              <a:r>
                <a:rPr lang="en-US" sz="4000" b="1" dirty="0">
                  <a:effectLst/>
                  <a:ea typeface="Calibri" panose="020F0502020204030204" pitchFamily="34" charset="0"/>
                </a:rPr>
                <a:t> </a:t>
              </a:r>
              <a:r>
                <a:rPr lang="en-US" sz="4000" b="1" dirty="0" err="1">
                  <a:effectLst/>
                  <a:ea typeface="Calibri" panose="020F0502020204030204" pitchFamily="34" charset="0"/>
                </a:rPr>
                <a:t>gọi</a:t>
              </a:r>
              <a:r>
                <a:rPr lang="en-US" sz="4000" b="1" dirty="0">
                  <a:effectLst/>
                  <a:ea typeface="Calibri" panose="020F0502020204030204" pitchFamily="34" charset="0"/>
                </a:rPr>
                <a:t> </a:t>
              </a:r>
              <a:r>
                <a:rPr lang="en-US" sz="4000" b="1" dirty="0" err="1">
                  <a:effectLst/>
                  <a:ea typeface="Calibri" panose="020F0502020204030204" pitchFamily="34" charset="0"/>
                </a:rPr>
                <a:t>khác</a:t>
              </a:r>
              <a:r>
                <a:rPr lang="en-US" sz="4000" b="1" dirty="0">
                  <a:effectLst/>
                  <a:ea typeface="Calibri" panose="020F0502020204030204" pitchFamily="34" charset="0"/>
                </a:rPr>
                <a:t> </a:t>
              </a:r>
              <a:r>
                <a:rPr lang="en-US" sz="4000" b="1" dirty="0" err="1">
                  <a:effectLst/>
                  <a:ea typeface="Calibri" panose="020F0502020204030204" pitchFamily="34" charset="0"/>
                </a:rPr>
                <a:t>chỉ</a:t>
              </a:r>
              <a:r>
                <a:rPr lang="en-US" sz="4000" b="1" dirty="0">
                  <a:effectLst/>
                  <a:ea typeface="Calibri" panose="020F0502020204030204" pitchFamily="34" charset="0"/>
                </a:rPr>
                <a:t> </a:t>
              </a:r>
              <a:r>
                <a:rPr lang="en-US" sz="4000" b="1" dirty="0" err="1">
                  <a:effectLst/>
                  <a:ea typeface="Calibri" panose="020F0502020204030204" pitchFamily="34" charset="0"/>
                </a:rPr>
                <a:t>những</a:t>
              </a:r>
              <a:r>
                <a:rPr lang="en-US" sz="4000" b="1" dirty="0">
                  <a:effectLst/>
                  <a:ea typeface="Calibri" panose="020F0502020204030204" pitchFamily="34" charset="0"/>
                </a:rPr>
                <a:t> </a:t>
              </a:r>
              <a:r>
                <a:rPr lang="en-US" sz="4000" b="1" dirty="0" err="1">
                  <a:effectLst/>
                  <a:ea typeface="Calibri" panose="020F0502020204030204" pitchFamily="34" charset="0"/>
                </a:rPr>
                <a:t>người</a:t>
              </a:r>
              <a:r>
                <a:rPr lang="en-US" sz="4000" b="1" dirty="0">
                  <a:effectLst/>
                  <a:ea typeface="Calibri" panose="020F0502020204030204" pitchFamily="34" charset="0"/>
                </a:rPr>
                <a:t> </a:t>
              </a:r>
              <a:r>
                <a:rPr lang="en-US" sz="4000" b="1" dirty="0" err="1">
                  <a:effectLst/>
                  <a:ea typeface="Calibri" panose="020F0502020204030204" pitchFamily="34" charset="0"/>
                </a:rPr>
                <a:t>trí</a:t>
              </a:r>
              <a:r>
                <a:rPr lang="en-US" sz="4000" b="1" dirty="0">
                  <a:effectLst/>
                  <a:ea typeface="Calibri" panose="020F0502020204030204" pitchFamily="34" charset="0"/>
                </a:rPr>
                <a:t> </a:t>
              </a:r>
              <a:r>
                <a:rPr lang="en-US" sz="4000" b="1" dirty="0" err="1">
                  <a:effectLst/>
                  <a:ea typeface="Calibri" panose="020F0502020204030204" pitchFamily="34" charset="0"/>
                </a:rPr>
                <a:t>thức</a:t>
              </a:r>
              <a:r>
                <a:rPr lang="en-US" sz="4000" b="1" dirty="0">
                  <a:effectLst/>
                  <a:ea typeface="Calibri" panose="020F0502020204030204" pitchFamily="34" charset="0"/>
                </a:rPr>
                <a:t> </a:t>
              </a:r>
              <a:r>
                <a:rPr lang="en-US" sz="4000" b="1" dirty="0" err="1">
                  <a:effectLst/>
                  <a:ea typeface="Calibri" panose="020F0502020204030204" pitchFamily="34" charset="0"/>
                </a:rPr>
                <a:t>phong</a:t>
              </a:r>
              <a:r>
                <a:rPr lang="en-US" sz="4000" b="1" dirty="0">
                  <a:effectLst/>
                  <a:ea typeface="Calibri" panose="020F0502020204030204" pitchFamily="34" charset="0"/>
                </a:rPr>
                <a:t> </a:t>
              </a:r>
              <a:r>
                <a:rPr lang="en-US" sz="4000" b="1" dirty="0" err="1">
                  <a:effectLst/>
                  <a:ea typeface="Calibri" panose="020F0502020204030204" pitchFamily="34" charset="0"/>
                </a:rPr>
                <a:t>kiến</a:t>
              </a:r>
              <a:r>
                <a:rPr lang="en-US" sz="4000" b="1" dirty="0">
                  <a:effectLst/>
                  <a:ea typeface="Calibri" panose="020F0502020204030204" pitchFamily="34" charset="0"/>
                </a:rPr>
                <a:t>?</a:t>
              </a:r>
              <a:endParaRPr lang="en-US" sz="8000" b="1" dirty="0"/>
            </a:p>
          </p:txBody>
        </p:sp>
      </p:grpSp>
      <p:sp>
        <p:nvSpPr>
          <p:cNvPr id="34" name="Lục giác 33">
            <a:extLst>
              <a:ext uri="{FF2B5EF4-FFF2-40B4-BE49-F238E27FC236}">
                <a16:creationId xmlns:a16="http://schemas.microsoft.com/office/drawing/2014/main" xmlns="" id="{92C80CA9-ECC9-4668-9F99-4C896EE6D6B2}"/>
              </a:ext>
            </a:extLst>
          </p:cNvPr>
          <p:cNvSpPr/>
          <p:nvPr/>
        </p:nvSpPr>
        <p:spPr>
          <a:xfrm>
            <a:off x="866674" y="2267434"/>
            <a:ext cx="589548" cy="508365"/>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p>
        </p:txBody>
      </p:sp>
      <p:grpSp>
        <p:nvGrpSpPr>
          <p:cNvPr id="35" name="Nhóm 34">
            <a:extLst>
              <a:ext uri="{FF2B5EF4-FFF2-40B4-BE49-F238E27FC236}">
                <a16:creationId xmlns:a16="http://schemas.microsoft.com/office/drawing/2014/main" xmlns="" id="{DD9F8972-BEF9-4737-953B-989892900165}"/>
              </a:ext>
            </a:extLst>
          </p:cNvPr>
          <p:cNvGrpSpPr/>
          <p:nvPr/>
        </p:nvGrpSpPr>
        <p:grpSpPr>
          <a:xfrm>
            <a:off x="1083058" y="5010778"/>
            <a:ext cx="9870318" cy="1795594"/>
            <a:chOff x="1730908" y="8066717"/>
            <a:chExt cx="9870318" cy="1795594"/>
          </a:xfrm>
        </p:grpSpPr>
        <p:sp>
          <p:nvSpPr>
            <p:cNvPr id="36" name="Hình chữ nhật 35">
              <a:extLst>
                <a:ext uri="{FF2B5EF4-FFF2-40B4-BE49-F238E27FC236}">
                  <a16:creationId xmlns:a16="http://schemas.microsoft.com/office/drawing/2014/main" xmlns="" id="{32CE3F84-AFE0-4247-B8E1-10D3618B38CF}"/>
                </a:ext>
              </a:extLst>
            </p:cNvPr>
            <p:cNvSpPr/>
            <p:nvPr/>
          </p:nvSpPr>
          <p:spPr>
            <a:xfrm>
              <a:off x="1730908" y="8212496"/>
              <a:ext cx="9870318" cy="1649815"/>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sp>
          <p:nvSpPr>
            <p:cNvPr id="37" name="Hình chữ nhật 36">
              <a:extLst>
                <a:ext uri="{FF2B5EF4-FFF2-40B4-BE49-F238E27FC236}">
                  <a16:creationId xmlns:a16="http://schemas.microsoft.com/office/drawing/2014/main" xmlns="" id="{7E238D83-FE9E-4008-B44B-CC1E8CB9F0F8}"/>
                </a:ext>
              </a:extLst>
            </p:cNvPr>
            <p:cNvSpPr/>
            <p:nvPr/>
          </p:nvSpPr>
          <p:spPr>
            <a:xfrm>
              <a:off x="1808346" y="8066717"/>
              <a:ext cx="9625674" cy="1411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effectLst/>
                  <a:ea typeface="Calibri" panose="020F0502020204030204" pitchFamily="34" charset="0"/>
                </a:rPr>
                <a:t>Câu</a:t>
              </a:r>
              <a:r>
                <a:rPr lang="en-US" sz="4000" b="1" dirty="0">
                  <a:effectLst/>
                  <a:ea typeface="Calibri" panose="020F0502020204030204" pitchFamily="34" charset="0"/>
                </a:rPr>
                <a:t> 3: </a:t>
              </a:r>
              <a:r>
                <a:rPr lang="en-US" sz="4000" b="1" dirty="0" err="1">
                  <a:effectLst/>
                  <a:ea typeface="Calibri" panose="020F0502020204030204" pitchFamily="34" charset="0"/>
                </a:rPr>
                <a:t>Tên</a:t>
              </a:r>
              <a:r>
                <a:rPr lang="en-US" sz="4000" b="1" dirty="0">
                  <a:effectLst/>
                  <a:ea typeface="Calibri" panose="020F0502020204030204" pitchFamily="34" charset="0"/>
                </a:rPr>
                <a:t> </a:t>
              </a:r>
              <a:r>
                <a:rPr lang="en-US" sz="4000" b="1" dirty="0" err="1">
                  <a:effectLst/>
                  <a:ea typeface="Calibri" panose="020F0502020204030204" pitchFamily="34" charset="0"/>
                </a:rPr>
                <a:t>loài</a:t>
              </a:r>
              <a:r>
                <a:rPr lang="en-US" sz="4000" b="1" dirty="0">
                  <a:effectLst/>
                  <a:ea typeface="Calibri" panose="020F0502020204030204" pitchFamily="34" charset="0"/>
                </a:rPr>
                <a:t> </a:t>
              </a:r>
              <a:r>
                <a:rPr lang="en-US" sz="4000" b="1" dirty="0" err="1">
                  <a:effectLst/>
                  <a:ea typeface="Calibri" panose="020F0502020204030204" pitchFamily="34" charset="0"/>
                </a:rPr>
                <a:t>hoa</a:t>
              </a:r>
              <a:r>
                <a:rPr lang="en-US" sz="4000" b="1" dirty="0">
                  <a:effectLst/>
                  <a:ea typeface="Calibri" panose="020F0502020204030204" pitchFamily="34" charset="0"/>
                </a:rPr>
                <a:t> </a:t>
              </a:r>
              <a:r>
                <a:rPr lang="en-US" sz="4000" b="1" dirty="0" err="1">
                  <a:effectLst/>
                  <a:ea typeface="Calibri" panose="020F0502020204030204" pitchFamily="34" charset="0"/>
                </a:rPr>
                <a:t>biểu</a:t>
              </a:r>
              <a:r>
                <a:rPr lang="en-US" sz="4000" b="1" dirty="0">
                  <a:effectLst/>
                  <a:ea typeface="Calibri" panose="020F0502020204030204" pitchFamily="34" charset="0"/>
                </a:rPr>
                <a:t> </a:t>
              </a:r>
              <a:r>
                <a:rPr lang="en-US" sz="4000" b="1" dirty="0" err="1">
                  <a:effectLst/>
                  <a:ea typeface="Calibri" panose="020F0502020204030204" pitchFamily="34" charset="0"/>
                </a:rPr>
                <a:t>tượng</a:t>
              </a:r>
              <a:r>
                <a:rPr lang="en-US" sz="4000" b="1" dirty="0">
                  <a:effectLst/>
                  <a:ea typeface="Calibri" panose="020F0502020204030204" pitchFamily="34" charset="0"/>
                </a:rPr>
                <a:t> </a:t>
              </a:r>
              <a:r>
                <a:rPr lang="en-US" sz="4000" b="1" dirty="0" err="1">
                  <a:effectLst/>
                  <a:ea typeface="Calibri" panose="020F0502020204030204" pitchFamily="34" charset="0"/>
                </a:rPr>
                <a:t>cho</a:t>
              </a:r>
              <a:r>
                <a:rPr lang="en-US" sz="4000" b="1" dirty="0">
                  <a:effectLst/>
                  <a:ea typeface="Calibri" panose="020F0502020204030204" pitchFamily="34" charset="0"/>
                </a:rPr>
                <a:t> </a:t>
              </a:r>
              <a:r>
                <a:rPr lang="en-US" sz="4000" b="1" dirty="0" err="1">
                  <a:effectLst/>
                  <a:ea typeface="Calibri" panose="020F0502020204030204" pitchFamily="34" charset="0"/>
                </a:rPr>
                <a:t>người</a:t>
              </a:r>
              <a:r>
                <a:rPr lang="en-US" sz="4000" b="1" dirty="0">
                  <a:effectLst/>
                  <a:ea typeface="Calibri" panose="020F0502020204030204" pitchFamily="34" charset="0"/>
                </a:rPr>
                <a:t> </a:t>
              </a:r>
              <a:r>
                <a:rPr lang="en-US" sz="4000" b="1" dirty="0" err="1">
                  <a:effectLst/>
                  <a:ea typeface="Calibri" panose="020F0502020204030204" pitchFamily="34" charset="0"/>
                </a:rPr>
                <a:t>quân</a:t>
              </a:r>
              <a:r>
                <a:rPr lang="en-US" sz="4000" b="1" dirty="0">
                  <a:effectLst/>
                  <a:ea typeface="Calibri" panose="020F0502020204030204" pitchFamily="34" charset="0"/>
                </a:rPr>
                <a:t> </a:t>
              </a:r>
              <a:r>
                <a:rPr lang="en-US" sz="4000" b="1" dirty="0" err="1">
                  <a:effectLst/>
                  <a:ea typeface="Calibri" panose="020F0502020204030204" pitchFamily="34" charset="0"/>
                </a:rPr>
                <a:t>tử</a:t>
              </a:r>
              <a:r>
                <a:rPr lang="en-US" sz="4000" b="1" dirty="0">
                  <a:effectLst/>
                  <a:ea typeface="Calibri" panose="020F0502020204030204" pitchFamily="34" charset="0"/>
                </a:rPr>
                <a:t>? </a:t>
              </a:r>
              <a:endParaRPr lang="en-US" sz="19900" b="1" dirty="0"/>
            </a:p>
          </p:txBody>
        </p:sp>
      </p:grpSp>
      <p:sp>
        <p:nvSpPr>
          <p:cNvPr id="38" name="Lục giác 37">
            <a:extLst>
              <a:ext uri="{FF2B5EF4-FFF2-40B4-BE49-F238E27FC236}">
                <a16:creationId xmlns:a16="http://schemas.microsoft.com/office/drawing/2014/main" xmlns="" id="{B4FC554F-A9EB-467E-9116-D4CDD7B82199}"/>
              </a:ext>
            </a:extLst>
          </p:cNvPr>
          <p:cNvSpPr/>
          <p:nvPr/>
        </p:nvSpPr>
        <p:spPr>
          <a:xfrm>
            <a:off x="866674" y="2938924"/>
            <a:ext cx="589548" cy="508365"/>
          </a:xfrm>
          <a:prstGeom prst="hexag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a:t>
            </a:r>
          </a:p>
        </p:txBody>
      </p:sp>
      <p:grpSp>
        <p:nvGrpSpPr>
          <p:cNvPr id="39" name="Nhóm 38">
            <a:extLst>
              <a:ext uri="{FF2B5EF4-FFF2-40B4-BE49-F238E27FC236}">
                <a16:creationId xmlns:a16="http://schemas.microsoft.com/office/drawing/2014/main" xmlns="" id="{00F2013D-64CB-4B61-B6DD-3023946EABF6}"/>
              </a:ext>
            </a:extLst>
          </p:cNvPr>
          <p:cNvGrpSpPr/>
          <p:nvPr/>
        </p:nvGrpSpPr>
        <p:grpSpPr>
          <a:xfrm>
            <a:off x="1158604" y="5132634"/>
            <a:ext cx="9870318" cy="1649815"/>
            <a:chOff x="1655678" y="5790580"/>
            <a:chExt cx="9870318" cy="1649815"/>
          </a:xfrm>
        </p:grpSpPr>
        <p:sp>
          <p:nvSpPr>
            <p:cNvPr id="40" name="Hình chữ nhật 39">
              <a:extLst>
                <a:ext uri="{FF2B5EF4-FFF2-40B4-BE49-F238E27FC236}">
                  <a16:creationId xmlns:a16="http://schemas.microsoft.com/office/drawing/2014/main" xmlns="" id="{E6ACDE52-D45A-4D5E-AFE0-7AFA89F6FE0D}"/>
                </a:ext>
              </a:extLst>
            </p:cNvPr>
            <p:cNvSpPr/>
            <p:nvPr/>
          </p:nvSpPr>
          <p:spPr>
            <a:xfrm>
              <a:off x="1655678" y="5790580"/>
              <a:ext cx="9870318" cy="1649815"/>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b="1" dirty="0"/>
            </a:p>
          </p:txBody>
        </p:sp>
        <p:sp>
          <p:nvSpPr>
            <p:cNvPr id="41" name="Hình chữ nhật 40">
              <a:extLst>
                <a:ext uri="{FF2B5EF4-FFF2-40B4-BE49-F238E27FC236}">
                  <a16:creationId xmlns:a16="http://schemas.microsoft.com/office/drawing/2014/main" xmlns="" id="{093B1FAF-CC85-4A4F-97F2-E3C88C7C5976}"/>
                </a:ext>
              </a:extLst>
            </p:cNvPr>
            <p:cNvSpPr/>
            <p:nvPr/>
          </p:nvSpPr>
          <p:spPr>
            <a:xfrm>
              <a:off x="1764402" y="5801856"/>
              <a:ext cx="9625674" cy="1411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effectLst/>
                  <a:ea typeface="Calibri" panose="020F0502020204030204" pitchFamily="34" charset="0"/>
                </a:rPr>
                <a:t>Câu</a:t>
              </a:r>
              <a:r>
                <a:rPr lang="en-US" sz="4000" b="1" dirty="0">
                  <a:effectLst/>
                  <a:ea typeface="Calibri" panose="020F0502020204030204" pitchFamily="34" charset="0"/>
                </a:rPr>
                <a:t> 4: </a:t>
              </a:r>
              <a:r>
                <a:rPr lang="en-US" sz="4000" b="1" dirty="0" err="1">
                  <a:effectLst/>
                  <a:ea typeface="Calibri" panose="020F0502020204030204" pitchFamily="34" charset="0"/>
                </a:rPr>
                <a:t>Nội</a:t>
              </a:r>
              <a:r>
                <a:rPr lang="en-US" sz="4000" b="1" dirty="0">
                  <a:effectLst/>
                  <a:ea typeface="Calibri" panose="020F0502020204030204" pitchFamily="34" charset="0"/>
                </a:rPr>
                <a:t> dung </a:t>
              </a:r>
              <a:r>
                <a:rPr lang="en-US" sz="4000" b="1" dirty="0" err="1">
                  <a:effectLst/>
                  <a:ea typeface="Calibri" panose="020F0502020204030204" pitchFamily="34" charset="0"/>
                </a:rPr>
                <a:t>tư</a:t>
              </a:r>
              <a:r>
                <a:rPr lang="en-US" sz="4000" b="1" dirty="0">
                  <a:effectLst/>
                  <a:ea typeface="Calibri" panose="020F0502020204030204" pitchFamily="34" charset="0"/>
                </a:rPr>
                <a:t> </a:t>
              </a:r>
              <a:r>
                <a:rPr lang="en-US" sz="4000" b="1" dirty="0" err="1">
                  <a:effectLst/>
                  <a:ea typeface="Calibri" panose="020F0502020204030204" pitchFamily="34" charset="0"/>
                </a:rPr>
                <a:t>tưởng</a:t>
              </a:r>
              <a:r>
                <a:rPr lang="en-US" sz="4000" b="1" dirty="0">
                  <a:effectLst/>
                  <a:ea typeface="Calibri" panose="020F0502020204030204" pitchFamily="34" charset="0"/>
                </a:rPr>
                <a:t> </a:t>
              </a:r>
              <a:r>
                <a:rPr lang="en-US" sz="4000" b="1" dirty="0" err="1">
                  <a:effectLst/>
                  <a:ea typeface="Calibri" panose="020F0502020204030204" pitchFamily="34" charset="0"/>
                </a:rPr>
                <a:t>thể</a:t>
              </a:r>
              <a:r>
                <a:rPr lang="en-US" sz="4000" b="1" dirty="0">
                  <a:effectLst/>
                  <a:ea typeface="Calibri" panose="020F0502020204030204" pitchFamily="34" charset="0"/>
                </a:rPr>
                <a:t> </a:t>
              </a:r>
              <a:r>
                <a:rPr lang="en-US" sz="4000" b="1" dirty="0" err="1">
                  <a:effectLst/>
                  <a:ea typeface="Calibri" panose="020F0502020204030204" pitchFamily="34" charset="0"/>
                </a:rPr>
                <a:t>hiện</a:t>
              </a:r>
              <a:r>
                <a:rPr lang="en-US" sz="4000" b="1" dirty="0">
                  <a:effectLst/>
                  <a:ea typeface="Calibri" panose="020F0502020204030204" pitchFamily="34" charset="0"/>
                </a:rPr>
                <a:t> </a:t>
              </a:r>
              <a:r>
                <a:rPr lang="en-US" sz="4000" b="1" dirty="0" err="1">
                  <a:effectLst/>
                  <a:ea typeface="Calibri" panose="020F0502020204030204" pitchFamily="34" charset="0"/>
                </a:rPr>
                <a:t>tình</a:t>
              </a:r>
              <a:r>
                <a:rPr lang="en-US" sz="4000" b="1" dirty="0">
                  <a:effectLst/>
                  <a:ea typeface="Calibri" panose="020F0502020204030204" pitchFamily="34" charset="0"/>
                </a:rPr>
                <a:t> </a:t>
              </a:r>
              <a:r>
                <a:rPr lang="en-US" sz="4000" b="1" dirty="0" err="1">
                  <a:effectLst/>
                  <a:ea typeface="Calibri" panose="020F0502020204030204" pitchFamily="34" charset="0"/>
                </a:rPr>
                <a:t>yêu</a:t>
              </a:r>
              <a:r>
                <a:rPr lang="en-US" sz="4000" b="1" dirty="0">
                  <a:effectLst/>
                  <a:ea typeface="Calibri" panose="020F0502020204030204" pitchFamily="34" charset="0"/>
                </a:rPr>
                <a:t> </a:t>
              </a:r>
              <a:r>
                <a:rPr lang="en-US" sz="4000" b="1" dirty="0" err="1">
                  <a:effectLst/>
                  <a:ea typeface="Calibri" panose="020F0502020204030204" pitchFamily="34" charset="0"/>
                </a:rPr>
                <a:t>thương</a:t>
              </a:r>
              <a:r>
                <a:rPr lang="en-US" sz="4000" b="1" dirty="0">
                  <a:effectLst/>
                  <a:ea typeface="Calibri" panose="020F0502020204030204" pitchFamily="34" charset="0"/>
                </a:rPr>
                <a:t> con </a:t>
              </a:r>
              <a:r>
                <a:rPr lang="en-US" sz="4000" b="1" dirty="0" err="1">
                  <a:effectLst/>
                  <a:ea typeface="Calibri" panose="020F0502020204030204" pitchFamily="34" charset="0"/>
                </a:rPr>
                <a:t>người</a:t>
              </a:r>
              <a:r>
                <a:rPr lang="en-US" sz="4000" b="1" dirty="0">
                  <a:effectLst/>
                  <a:ea typeface="Calibri" panose="020F0502020204030204" pitchFamily="34" charset="0"/>
                </a:rPr>
                <a:t> </a:t>
              </a:r>
              <a:r>
                <a:rPr lang="en-US" sz="4000" b="1" dirty="0" err="1">
                  <a:effectLst/>
                  <a:ea typeface="Calibri" panose="020F0502020204030204" pitchFamily="34" charset="0"/>
                </a:rPr>
                <a:t>là</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 </a:t>
              </a:r>
              <a:endParaRPr lang="en-US" sz="59500" b="1" dirty="0"/>
            </a:p>
          </p:txBody>
        </p:sp>
      </p:grpSp>
      <p:sp>
        <p:nvSpPr>
          <p:cNvPr id="42" name="Lục giác 41">
            <a:extLst>
              <a:ext uri="{FF2B5EF4-FFF2-40B4-BE49-F238E27FC236}">
                <a16:creationId xmlns:a16="http://schemas.microsoft.com/office/drawing/2014/main" xmlns="" id="{CA78C8CA-A7D8-484B-8CAE-753FEE39A3E7}"/>
              </a:ext>
            </a:extLst>
          </p:cNvPr>
          <p:cNvSpPr/>
          <p:nvPr/>
        </p:nvSpPr>
        <p:spPr>
          <a:xfrm>
            <a:off x="866674" y="3585014"/>
            <a:ext cx="589548" cy="508365"/>
          </a:xfrm>
          <a:prstGeom prst="hexag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5</a:t>
            </a:r>
          </a:p>
        </p:txBody>
      </p:sp>
      <p:grpSp>
        <p:nvGrpSpPr>
          <p:cNvPr id="43" name="Nhóm 42">
            <a:extLst>
              <a:ext uri="{FF2B5EF4-FFF2-40B4-BE49-F238E27FC236}">
                <a16:creationId xmlns:a16="http://schemas.microsoft.com/office/drawing/2014/main" xmlns="" id="{AC168434-34CF-442F-B7AD-960B438FF6BF}"/>
              </a:ext>
            </a:extLst>
          </p:cNvPr>
          <p:cNvGrpSpPr/>
          <p:nvPr/>
        </p:nvGrpSpPr>
        <p:grpSpPr>
          <a:xfrm>
            <a:off x="1127111" y="5028841"/>
            <a:ext cx="9870318" cy="1649815"/>
            <a:chOff x="1526462" y="5772261"/>
            <a:chExt cx="9870318" cy="1649815"/>
          </a:xfrm>
        </p:grpSpPr>
        <p:sp>
          <p:nvSpPr>
            <p:cNvPr id="44" name="Hình chữ nhật 43">
              <a:extLst>
                <a:ext uri="{FF2B5EF4-FFF2-40B4-BE49-F238E27FC236}">
                  <a16:creationId xmlns:a16="http://schemas.microsoft.com/office/drawing/2014/main" xmlns="" id="{E783493C-91D8-4CB8-B7DA-91AFDCC7D433}"/>
                </a:ext>
              </a:extLst>
            </p:cNvPr>
            <p:cNvSpPr/>
            <p:nvPr/>
          </p:nvSpPr>
          <p:spPr>
            <a:xfrm>
              <a:off x="1526462" y="5772261"/>
              <a:ext cx="9870318" cy="1649815"/>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b="1" dirty="0"/>
            </a:p>
          </p:txBody>
        </p:sp>
        <p:sp>
          <p:nvSpPr>
            <p:cNvPr id="45" name="Hình chữ nhật 44">
              <a:extLst>
                <a:ext uri="{FF2B5EF4-FFF2-40B4-BE49-F238E27FC236}">
                  <a16:creationId xmlns:a16="http://schemas.microsoft.com/office/drawing/2014/main" xmlns="" id="{CB7CD937-E60D-4ADC-A2FB-72859403B59B}"/>
                </a:ext>
              </a:extLst>
            </p:cNvPr>
            <p:cNvSpPr/>
            <p:nvPr/>
          </p:nvSpPr>
          <p:spPr>
            <a:xfrm>
              <a:off x="1672540" y="5809495"/>
              <a:ext cx="9625674" cy="1411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effectLst/>
                  <a:ea typeface="Calibri" panose="020F0502020204030204" pitchFamily="34" charset="0"/>
                </a:rPr>
                <a:t>Câu</a:t>
              </a:r>
              <a:r>
                <a:rPr lang="en-US" sz="3600" b="1" dirty="0">
                  <a:effectLst/>
                  <a:ea typeface="Calibri" panose="020F0502020204030204" pitchFamily="34" charset="0"/>
                </a:rPr>
                <a:t> 5: T</a:t>
              </a:r>
              <a:r>
                <a:rPr lang="vi-VN" sz="3600" b="1" dirty="0" err="1">
                  <a:ea typeface="Calibri" panose="020F0502020204030204" pitchFamily="34" charset="0"/>
                </a:rPr>
                <a:t>ên</a:t>
              </a:r>
              <a:r>
                <a:rPr lang="vi-VN" sz="3600" b="1" dirty="0">
                  <a:ea typeface="Calibri" panose="020F0502020204030204" pitchFamily="34" charset="0"/>
                </a:rPr>
                <a:t> nhân </a:t>
              </a:r>
              <a:r>
                <a:rPr lang="vi-VN" sz="3600" b="1" dirty="0" err="1">
                  <a:ea typeface="Calibri" panose="020F0502020204030204" pitchFamily="34" charset="0"/>
                </a:rPr>
                <a:t>vật</a:t>
              </a:r>
              <a:r>
                <a:rPr lang="vi-VN" sz="3600" b="1" dirty="0">
                  <a:ea typeface="Calibri" panose="020F0502020204030204" pitchFamily="34" charset="0"/>
                </a:rPr>
                <a:t> văn </a:t>
              </a:r>
              <a:r>
                <a:rPr lang="vi-VN" sz="3600" b="1" dirty="0" err="1">
                  <a:ea typeface="Calibri" panose="020F0502020204030204" pitchFamily="34" charset="0"/>
                </a:rPr>
                <a:t>học</a:t>
              </a:r>
              <a:r>
                <a:rPr lang="vi-VN" sz="3600" b="1" dirty="0">
                  <a:ea typeface="Calibri" panose="020F0502020204030204" pitchFamily="34" charset="0"/>
                </a:rPr>
                <a:t> </a:t>
              </a:r>
              <a:r>
                <a:rPr lang="vi-VN" sz="3600" b="1" dirty="0" err="1">
                  <a:ea typeface="Calibri" panose="020F0502020204030204" pitchFamily="34" charset="0"/>
                </a:rPr>
                <a:t>nổi</a:t>
              </a:r>
              <a:r>
                <a:rPr lang="vi-VN" sz="3600" b="1" dirty="0">
                  <a:ea typeface="Calibri" panose="020F0502020204030204" pitchFamily="34" charset="0"/>
                </a:rPr>
                <a:t> </a:t>
              </a:r>
              <a:r>
                <a:rPr lang="vi-VN" sz="3600" b="1" dirty="0" err="1">
                  <a:ea typeface="Calibri" panose="020F0502020204030204" pitchFamily="34" charset="0"/>
                </a:rPr>
                <a:t>tiếng</a:t>
              </a:r>
              <a:r>
                <a:rPr lang="vi-VN" sz="3600" b="1" dirty="0">
                  <a:ea typeface="Calibri" panose="020F0502020204030204" pitchFamily="34" charset="0"/>
                </a:rPr>
                <a:t> </a:t>
              </a:r>
              <a:r>
                <a:rPr lang="vi-VN" sz="3600" b="1" dirty="0" err="1">
                  <a:ea typeface="Calibri" panose="020F0502020204030204" pitchFamily="34" charset="0"/>
                </a:rPr>
                <a:t>với</a:t>
              </a:r>
              <a:r>
                <a:rPr lang="vi-VN" sz="3600" b="1" dirty="0">
                  <a:ea typeface="Calibri" panose="020F0502020204030204" pitchFamily="34" charset="0"/>
                </a:rPr>
                <a:t> </a:t>
              </a:r>
              <a:r>
                <a:rPr lang="vi-VN" sz="3600" b="1" dirty="0" err="1">
                  <a:ea typeface="Calibri" panose="020F0502020204030204" pitchFamily="34" charset="0"/>
                </a:rPr>
                <a:t>hành</a:t>
              </a:r>
              <a:r>
                <a:rPr lang="vi-VN" sz="3600" b="1" dirty="0">
                  <a:ea typeface="Calibri" panose="020F0502020204030204" pitchFamily="34" charset="0"/>
                </a:rPr>
                <a:t> </a:t>
              </a:r>
              <a:r>
                <a:rPr lang="vi-VN" sz="3600" b="1" dirty="0" err="1">
                  <a:ea typeface="Calibri" panose="020F0502020204030204" pitchFamily="34" charset="0"/>
                </a:rPr>
                <a:t>động</a:t>
              </a:r>
              <a:r>
                <a:rPr lang="vi-VN" sz="3600" b="1" dirty="0">
                  <a:ea typeface="Calibri" panose="020F0502020204030204" pitchFamily="34" charset="0"/>
                </a:rPr>
                <a:t> say </a:t>
              </a:r>
              <a:r>
                <a:rPr lang="vi-VN" sz="3600" b="1" dirty="0" err="1">
                  <a:ea typeface="Calibri" panose="020F0502020204030204" pitchFamily="34" charset="0"/>
                </a:rPr>
                <a:t>rượu</a:t>
              </a:r>
              <a:r>
                <a:rPr lang="vi-VN" sz="3600" b="1" dirty="0">
                  <a:ea typeface="Calibri" panose="020F0502020204030204" pitchFamily="34" charset="0"/>
                </a:rPr>
                <a:t> </a:t>
              </a:r>
              <a:r>
                <a:rPr lang="vi-VN" sz="3600" b="1" dirty="0" err="1">
                  <a:ea typeface="Calibri" panose="020F0502020204030204" pitchFamily="34" charset="0"/>
                </a:rPr>
                <a:t>và</a:t>
              </a:r>
              <a:r>
                <a:rPr lang="vi-VN" sz="3600" b="1" dirty="0">
                  <a:ea typeface="Calibri" panose="020F0502020204030204" pitchFamily="34" charset="0"/>
                </a:rPr>
                <a:t> </a:t>
              </a:r>
              <a:r>
                <a:rPr lang="vi-VN" sz="3600" b="1" dirty="0" err="1">
                  <a:ea typeface="Calibri" panose="020F0502020204030204" pitchFamily="34" charset="0"/>
                </a:rPr>
                <a:t>rạch</a:t>
              </a:r>
              <a:r>
                <a:rPr lang="vi-VN" sz="3600" b="1" dirty="0">
                  <a:ea typeface="Calibri" panose="020F0502020204030204" pitchFamily="34" charset="0"/>
                </a:rPr>
                <a:t> </a:t>
              </a:r>
              <a:r>
                <a:rPr lang="vi-VN" sz="3600" b="1" dirty="0" err="1">
                  <a:ea typeface="Calibri" panose="020F0502020204030204" pitchFamily="34" charset="0"/>
                </a:rPr>
                <a:t>mặt</a:t>
              </a:r>
              <a:r>
                <a:rPr lang="vi-VN" sz="3600" b="1" dirty="0">
                  <a:ea typeface="Calibri" panose="020F0502020204030204" pitchFamily="34" charset="0"/>
                </a:rPr>
                <a:t> ăn </a:t>
              </a:r>
              <a:r>
                <a:rPr lang="vi-VN" sz="3600" b="1" dirty="0" err="1">
                  <a:ea typeface="Calibri" panose="020F0502020204030204" pitchFamily="34" charset="0"/>
                </a:rPr>
                <a:t>vạ</a:t>
              </a:r>
              <a:r>
                <a:rPr lang="vi-VN" sz="3600" b="1" dirty="0">
                  <a:ea typeface="Calibri" panose="020F0502020204030204" pitchFamily="34" charset="0"/>
                </a:rPr>
                <a:t>?</a:t>
              </a:r>
              <a:endParaRPr lang="en-US" sz="148100" b="1" dirty="0"/>
            </a:p>
          </p:txBody>
        </p:sp>
      </p:grpSp>
      <p:sp>
        <p:nvSpPr>
          <p:cNvPr id="46" name="Lục giác 45">
            <a:extLst>
              <a:ext uri="{FF2B5EF4-FFF2-40B4-BE49-F238E27FC236}">
                <a16:creationId xmlns:a16="http://schemas.microsoft.com/office/drawing/2014/main" xmlns="" id="{FD280463-4978-4FCE-9A4D-B994A1577B85}"/>
              </a:ext>
            </a:extLst>
          </p:cNvPr>
          <p:cNvSpPr/>
          <p:nvPr/>
        </p:nvSpPr>
        <p:spPr>
          <a:xfrm>
            <a:off x="866674" y="4245779"/>
            <a:ext cx="589548" cy="508365"/>
          </a:xfrm>
          <a:prstGeom prst="hexag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6</a:t>
            </a:r>
          </a:p>
        </p:txBody>
      </p:sp>
      <p:grpSp>
        <p:nvGrpSpPr>
          <p:cNvPr id="47" name="Nhóm 46">
            <a:extLst>
              <a:ext uri="{FF2B5EF4-FFF2-40B4-BE49-F238E27FC236}">
                <a16:creationId xmlns:a16="http://schemas.microsoft.com/office/drawing/2014/main" xmlns="" id="{BFB5277E-535A-4224-B99E-2C0318C05C39}"/>
              </a:ext>
            </a:extLst>
          </p:cNvPr>
          <p:cNvGrpSpPr/>
          <p:nvPr/>
        </p:nvGrpSpPr>
        <p:grpSpPr>
          <a:xfrm>
            <a:off x="1101680" y="5014055"/>
            <a:ext cx="9984166" cy="1649815"/>
            <a:chOff x="1712936" y="5648406"/>
            <a:chExt cx="9990364" cy="1649815"/>
          </a:xfrm>
        </p:grpSpPr>
        <p:sp>
          <p:nvSpPr>
            <p:cNvPr id="48" name="Hình chữ nhật 47">
              <a:extLst>
                <a:ext uri="{FF2B5EF4-FFF2-40B4-BE49-F238E27FC236}">
                  <a16:creationId xmlns:a16="http://schemas.microsoft.com/office/drawing/2014/main" xmlns="" id="{902CAAC9-FC36-4C37-9012-C38DD1F857A7}"/>
                </a:ext>
              </a:extLst>
            </p:cNvPr>
            <p:cNvSpPr/>
            <p:nvPr/>
          </p:nvSpPr>
          <p:spPr>
            <a:xfrm>
              <a:off x="1832982" y="5648406"/>
              <a:ext cx="9870318" cy="1649815"/>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b="1" dirty="0"/>
            </a:p>
          </p:txBody>
        </p:sp>
        <p:sp>
          <p:nvSpPr>
            <p:cNvPr id="49" name="Hình chữ nhật 48">
              <a:extLst>
                <a:ext uri="{FF2B5EF4-FFF2-40B4-BE49-F238E27FC236}">
                  <a16:creationId xmlns:a16="http://schemas.microsoft.com/office/drawing/2014/main" xmlns="" id="{9890BE0C-E75B-4294-B810-9A0658A6670B}"/>
                </a:ext>
              </a:extLst>
            </p:cNvPr>
            <p:cNvSpPr/>
            <p:nvPr/>
          </p:nvSpPr>
          <p:spPr>
            <a:xfrm>
              <a:off x="1712936" y="5718575"/>
              <a:ext cx="9625674" cy="1411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effectLst/>
                  <a:ea typeface="Calibri" panose="020F0502020204030204" pitchFamily="34" charset="0"/>
                </a:rPr>
                <a:t>Câu</a:t>
              </a:r>
              <a:r>
                <a:rPr lang="en-US" sz="3200" b="1" dirty="0">
                  <a:effectLst/>
                  <a:ea typeface="Calibri" panose="020F0502020204030204" pitchFamily="34" charset="0"/>
                </a:rPr>
                <a:t> 6: </a:t>
              </a:r>
              <a:r>
                <a:rPr lang="en-US" sz="3200" b="1" dirty="0" err="1">
                  <a:ea typeface="Calibri" panose="020F0502020204030204" pitchFamily="34" charset="0"/>
                </a:rPr>
                <a:t>Một</a:t>
              </a:r>
              <a:r>
                <a:rPr lang="en-US" sz="3200" b="1" dirty="0">
                  <a:ea typeface="Calibri" panose="020F0502020204030204" pitchFamily="34" charset="0"/>
                </a:rPr>
                <a:t> </a:t>
              </a:r>
              <a:r>
                <a:rPr lang="en-US" sz="3200" b="1" dirty="0" err="1">
                  <a:ea typeface="Calibri" panose="020F0502020204030204" pitchFamily="34" charset="0"/>
                </a:rPr>
                <a:t>tính</a:t>
              </a:r>
              <a:r>
                <a:rPr lang="en-US" sz="3200" b="1" dirty="0">
                  <a:ea typeface="Calibri" panose="020F0502020204030204" pitchFamily="34" charset="0"/>
                </a:rPr>
                <a:t> </a:t>
              </a:r>
              <a:r>
                <a:rPr lang="en-US" sz="3200" b="1" dirty="0" err="1">
                  <a:ea typeface="Calibri" panose="020F0502020204030204" pitchFamily="34" charset="0"/>
                </a:rPr>
                <a:t>từ</a:t>
              </a:r>
              <a:r>
                <a:rPr lang="en-US" sz="3200" b="1" dirty="0">
                  <a:ea typeface="Calibri" panose="020F0502020204030204" pitchFamily="34" charset="0"/>
                </a:rPr>
                <a:t> </a:t>
              </a:r>
              <a:r>
                <a:rPr lang="en-US" sz="3200" b="1" dirty="0" err="1">
                  <a:ea typeface="Calibri" panose="020F0502020204030204" pitchFamily="34" charset="0"/>
                </a:rPr>
                <a:t>chỉ</a:t>
              </a:r>
              <a:r>
                <a:rPr lang="en-US" sz="3200" b="1" dirty="0">
                  <a:ea typeface="Calibri" panose="020F0502020204030204" pitchFamily="34" charset="0"/>
                </a:rPr>
                <a:t> </a:t>
              </a:r>
              <a:r>
                <a:rPr lang="en-US" sz="3200" b="1" dirty="0" err="1">
                  <a:ea typeface="Calibri" panose="020F0502020204030204" pitchFamily="34" charset="0"/>
                </a:rPr>
                <a:t>số</a:t>
              </a:r>
              <a:r>
                <a:rPr lang="en-US" sz="3200" b="1" dirty="0">
                  <a:ea typeface="Calibri" panose="020F0502020204030204" pitchFamily="34" charset="0"/>
                </a:rPr>
                <a:t> </a:t>
              </a:r>
              <a:r>
                <a:rPr lang="en-US" sz="3200" b="1" dirty="0" err="1">
                  <a:ea typeface="Calibri" panose="020F0502020204030204" pitchFamily="34" charset="0"/>
                </a:rPr>
                <a:t>lượng</a:t>
              </a:r>
              <a:r>
                <a:rPr lang="en-US" sz="3200" b="1" dirty="0">
                  <a:ea typeface="Calibri" panose="020F0502020204030204" pitchFamily="34" charset="0"/>
                </a:rPr>
                <a:t> </a:t>
              </a:r>
              <a:r>
                <a:rPr lang="en-US" sz="3200" b="1" dirty="0" err="1">
                  <a:ea typeface="Calibri" panose="020F0502020204030204" pitchFamily="34" charset="0"/>
                </a:rPr>
                <a:t>nhiều</a:t>
              </a:r>
              <a:r>
                <a:rPr lang="en-US" sz="3200" b="1" dirty="0">
                  <a:ea typeface="Calibri" panose="020F0502020204030204" pitchFamily="34" charset="0"/>
                </a:rPr>
                <a:t> </a:t>
              </a:r>
              <a:r>
                <a:rPr lang="en-US" sz="3200" b="1" dirty="0" err="1">
                  <a:ea typeface="Calibri" panose="020F0502020204030204" pitchFamily="34" charset="0"/>
                </a:rPr>
                <a:t>và</a:t>
              </a:r>
              <a:r>
                <a:rPr lang="en-US" sz="3200" b="1" dirty="0">
                  <a:ea typeface="Calibri" panose="020F0502020204030204" pitchFamily="34" charset="0"/>
                </a:rPr>
                <a:t> </a:t>
              </a:r>
              <a:r>
                <a:rPr lang="en-US" sz="3200" b="1" dirty="0" err="1">
                  <a:ea typeface="Calibri" panose="020F0502020204030204" pitchFamily="34" charset="0"/>
                </a:rPr>
                <a:t>đa</a:t>
              </a:r>
              <a:r>
                <a:rPr lang="en-US" sz="3200" b="1" dirty="0">
                  <a:ea typeface="Calibri" panose="020F0502020204030204" pitchFamily="34" charset="0"/>
                </a:rPr>
                <a:t> </a:t>
              </a:r>
              <a:r>
                <a:rPr lang="en-US" sz="3200" b="1" dirty="0" err="1">
                  <a:ea typeface="Calibri" panose="020F0502020204030204" pitchFamily="34" charset="0"/>
                </a:rPr>
                <a:t>dạng</a:t>
              </a:r>
              <a:r>
                <a:rPr lang="en-US" sz="3200" b="1" dirty="0">
                  <a:ea typeface="Calibri" panose="020F0502020204030204" pitchFamily="34" charset="0"/>
                </a:rPr>
                <a:t> ?</a:t>
              </a:r>
              <a:endParaRPr lang="en-US" sz="307000" b="1" dirty="0"/>
            </a:p>
          </p:txBody>
        </p:sp>
      </p:grpSp>
      <p:graphicFrame>
        <p:nvGraphicFramePr>
          <p:cNvPr id="51" name="Dòng 6">
            <a:extLst>
              <a:ext uri="{FF2B5EF4-FFF2-40B4-BE49-F238E27FC236}">
                <a16:creationId xmlns:a16="http://schemas.microsoft.com/office/drawing/2014/main" xmlns="" id="{8D61DB00-DD0B-4297-8BED-F8403E92BCDE}"/>
              </a:ext>
            </a:extLst>
          </p:cNvPr>
          <p:cNvGraphicFramePr>
            <a:graphicFrameLocks noGrp="1"/>
          </p:cNvGraphicFramePr>
          <p:nvPr/>
        </p:nvGraphicFramePr>
        <p:xfrm>
          <a:off x="5531981" y="985103"/>
          <a:ext cx="5760720" cy="640080"/>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xmlns="" val="3821959990"/>
                    </a:ext>
                  </a:extLst>
                </a:gridCol>
                <a:gridCol w="640080">
                  <a:extLst>
                    <a:ext uri="{9D8B030D-6E8A-4147-A177-3AD203B41FA5}">
                      <a16:colId xmlns:a16="http://schemas.microsoft.com/office/drawing/2014/main" xmlns="" val="1506970088"/>
                    </a:ext>
                  </a:extLst>
                </a:gridCol>
                <a:gridCol w="640080">
                  <a:extLst>
                    <a:ext uri="{9D8B030D-6E8A-4147-A177-3AD203B41FA5}">
                      <a16:colId xmlns:a16="http://schemas.microsoft.com/office/drawing/2014/main" xmlns="" val="2547080941"/>
                    </a:ext>
                  </a:extLst>
                </a:gridCol>
                <a:gridCol w="640080">
                  <a:extLst>
                    <a:ext uri="{9D8B030D-6E8A-4147-A177-3AD203B41FA5}">
                      <a16:colId xmlns:a16="http://schemas.microsoft.com/office/drawing/2014/main" xmlns="" val="1434434387"/>
                    </a:ext>
                  </a:extLst>
                </a:gridCol>
                <a:gridCol w="640080">
                  <a:extLst>
                    <a:ext uri="{9D8B030D-6E8A-4147-A177-3AD203B41FA5}">
                      <a16:colId xmlns:a16="http://schemas.microsoft.com/office/drawing/2014/main" xmlns="" val="1382590689"/>
                    </a:ext>
                  </a:extLst>
                </a:gridCol>
                <a:gridCol w="640080">
                  <a:extLst>
                    <a:ext uri="{9D8B030D-6E8A-4147-A177-3AD203B41FA5}">
                      <a16:colId xmlns:a16="http://schemas.microsoft.com/office/drawing/2014/main" xmlns="" val="508281408"/>
                    </a:ext>
                  </a:extLst>
                </a:gridCol>
                <a:gridCol w="640080">
                  <a:extLst>
                    <a:ext uri="{9D8B030D-6E8A-4147-A177-3AD203B41FA5}">
                      <a16:colId xmlns:a16="http://schemas.microsoft.com/office/drawing/2014/main" xmlns="" val="2610919739"/>
                    </a:ext>
                  </a:extLst>
                </a:gridCol>
                <a:gridCol w="640080">
                  <a:extLst>
                    <a:ext uri="{9D8B030D-6E8A-4147-A177-3AD203B41FA5}">
                      <a16:colId xmlns:a16="http://schemas.microsoft.com/office/drawing/2014/main" xmlns="" val="937264078"/>
                    </a:ext>
                  </a:extLst>
                </a:gridCol>
                <a:gridCol w="640080">
                  <a:extLst>
                    <a:ext uri="{9D8B030D-6E8A-4147-A177-3AD203B41FA5}">
                      <a16:colId xmlns:a16="http://schemas.microsoft.com/office/drawing/2014/main" xmlns="" val="2387040705"/>
                    </a:ext>
                  </a:extLst>
                </a:gridCol>
              </a:tblGrid>
              <a:tr h="640080">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2205595766"/>
                  </a:ext>
                </a:extLst>
              </a:tr>
            </a:tbl>
          </a:graphicData>
        </a:graphic>
      </p:graphicFrame>
      <p:graphicFrame>
        <p:nvGraphicFramePr>
          <p:cNvPr id="53" name="Dòng 5">
            <a:extLst>
              <a:ext uri="{FF2B5EF4-FFF2-40B4-BE49-F238E27FC236}">
                <a16:creationId xmlns:a16="http://schemas.microsoft.com/office/drawing/2014/main" xmlns="" id="{792D4193-2C7B-4A93-9221-BA7FFF951899}"/>
              </a:ext>
            </a:extLst>
          </p:cNvPr>
          <p:cNvGraphicFramePr>
            <a:graphicFrameLocks noGrp="1"/>
          </p:cNvGraphicFramePr>
          <p:nvPr/>
        </p:nvGraphicFramePr>
        <p:xfrm>
          <a:off x="4255390" y="1614892"/>
          <a:ext cx="3931920" cy="640080"/>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xmlns="" val="3821959990"/>
                    </a:ext>
                  </a:extLst>
                </a:gridCol>
                <a:gridCol w="640080">
                  <a:extLst>
                    <a:ext uri="{9D8B030D-6E8A-4147-A177-3AD203B41FA5}">
                      <a16:colId xmlns:a16="http://schemas.microsoft.com/office/drawing/2014/main" xmlns="" val="1506970088"/>
                    </a:ext>
                  </a:extLst>
                </a:gridCol>
                <a:gridCol w="640080">
                  <a:extLst>
                    <a:ext uri="{9D8B030D-6E8A-4147-A177-3AD203B41FA5}">
                      <a16:colId xmlns:a16="http://schemas.microsoft.com/office/drawing/2014/main" xmlns="" val="2547080941"/>
                    </a:ext>
                  </a:extLst>
                </a:gridCol>
                <a:gridCol w="640080">
                  <a:extLst>
                    <a:ext uri="{9D8B030D-6E8A-4147-A177-3AD203B41FA5}">
                      <a16:colId xmlns:a16="http://schemas.microsoft.com/office/drawing/2014/main" xmlns="" val="1434434387"/>
                    </a:ext>
                  </a:extLst>
                </a:gridCol>
                <a:gridCol w="731520">
                  <a:extLst>
                    <a:ext uri="{9D8B030D-6E8A-4147-A177-3AD203B41FA5}">
                      <a16:colId xmlns:a16="http://schemas.microsoft.com/office/drawing/2014/main" xmlns="" val="1382590689"/>
                    </a:ext>
                  </a:extLst>
                </a:gridCol>
                <a:gridCol w="640080">
                  <a:extLst>
                    <a:ext uri="{9D8B030D-6E8A-4147-A177-3AD203B41FA5}">
                      <a16:colId xmlns:a16="http://schemas.microsoft.com/office/drawing/2014/main" xmlns="" val="508281408"/>
                    </a:ext>
                  </a:extLst>
                </a:gridCol>
              </a:tblGrid>
              <a:tr h="640080">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2205595766"/>
                  </a:ext>
                </a:extLst>
              </a:tr>
            </a:tbl>
          </a:graphicData>
        </a:graphic>
      </p:graphicFrame>
      <p:graphicFrame>
        <p:nvGraphicFramePr>
          <p:cNvPr id="55" name="Dòng 4">
            <a:extLst>
              <a:ext uri="{FF2B5EF4-FFF2-40B4-BE49-F238E27FC236}">
                <a16:creationId xmlns:a16="http://schemas.microsoft.com/office/drawing/2014/main" xmlns="" id="{65CC70CC-2CF1-4C4B-B9AB-81CEADFF6648}"/>
              </a:ext>
            </a:extLst>
          </p:cNvPr>
          <p:cNvGraphicFramePr>
            <a:graphicFrameLocks noGrp="1"/>
          </p:cNvGraphicFramePr>
          <p:nvPr/>
        </p:nvGraphicFramePr>
        <p:xfrm>
          <a:off x="2348972" y="2230593"/>
          <a:ext cx="3840893" cy="640080"/>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xmlns="" val="3821959990"/>
                    </a:ext>
                  </a:extLst>
                </a:gridCol>
                <a:gridCol w="640080">
                  <a:extLst>
                    <a:ext uri="{9D8B030D-6E8A-4147-A177-3AD203B41FA5}">
                      <a16:colId xmlns:a16="http://schemas.microsoft.com/office/drawing/2014/main" xmlns="" val="1506970088"/>
                    </a:ext>
                  </a:extLst>
                </a:gridCol>
                <a:gridCol w="640080">
                  <a:extLst>
                    <a:ext uri="{9D8B030D-6E8A-4147-A177-3AD203B41FA5}">
                      <a16:colId xmlns:a16="http://schemas.microsoft.com/office/drawing/2014/main" xmlns="" val="2547080941"/>
                    </a:ext>
                  </a:extLst>
                </a:gridCol>
                <a:gridCol w="640080">
                  <a:extLst>
                    <a:ext uri="{9D8B030D-6E8A-4147-A177-3AD203B41FA5}">
                      <a16:colId xmlns:a16="http://schemas.microsoft.com/office/drawing/2014/main" xmlns="" val="1434434387"/>
                    </a:ext>
                  </a:extLst>
                </a:gridCol>
                <a:gridCol w="640080">
                  <a:extLst>
                    <a:ext uri="{9D8B030D-6E8A-4147-A177-3AD203B41FA5}">
                      <a16:colId xmlns:a16="http://schemas.microsoft.com/office/drawing/2014/main" xmlns="" val="1382590689"/>
                    </a:ext>
                  </a:extLst>
                </a:gridCol>
                <a:gridCol w="640493">
                  <a:extLst>
                    <a:ext uri="{9D8B030D-6E8A-4147-A177-3AD203B41FA5}">
                      <a16:colId xmlns:a16="http://schemas.microsoft.com/office/drawing/2014/main" xmlns="" val="508281408"/>
                    </a:ext>
                  </a:extLst>
                </a:gridCol>
              </a:tblGrid>
              <a:tr h="571886">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xmlns="" val="2205595766"/>
                  </a:ext>
                </a:extLst>
              </a:tr>
            </a:tbl>
          </a:graphicData>
        </a:graphic>
      </p:graphicFrame>
      <p:graphicFrame>
        <p:nvGraphicFramePr>
          <p:cNvPr id="57" name="Dòng 3">
            <a:extLst>
              <a:ext uri="{FF2B5EF4-FFF2-40B4-BE49-F238E27FC236}">
                <a16:creationId xmlns:a16="http://schemas.microsoft.com/office/drawing/2014/main" xmlns="" id="{0B3DFD6B-F23F-434F-8521-74897ED0B509}"/>
              </a:ext>
            </a:extLst>
          </p:cNvPr>
          <p:cNvGraphicFramePr>
            <a:graphicFrameLocks noGrp="1"/>
          </p:cNvGraphicFramePr>
          <p:nvPr/>
        </p:nvGraphicFramePr>
        <p:xfrm>
          <a:off x="2910454" y="2886387"/>
          <a:ext cx="4572000" cy="640080"/>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xmlns="" val="1506970088"/>
                    </a:ext>
                  </a:extLst>
                </a:gridCol>
                <a:gridCol w="731520">
                  <a:extLst>
                    <a:ext uri="{9D8B030D-6E8A-4147-A177-3AD203B41FA5}">
                      <a16:colId xmlns:a16="http://schemas.microsoft.com/office/drawing/2014/main" xmlns="" val="2547080941"/>
                    </a:ext>
                  </a:extLst>
                </a:gridCol>
                <a:gridCol w="640080">
                  <a:extLst>
                    <a:ext uri="{9D8B030D-6E8A-4147-A177-3AD203B41FA5}">
                      <a16:colId xmlns:a16="http://schemas.microsoft.com/office/drawing/2014/main" xmlns="" val="1434434387"/>
                    </a:ext>
                  </a:extLst>
                </a:gridCol>
                <a:gridCol w="640080">
                  <a:extLst>
                    <a:ext uri="{9D8B030D-6E8A-4147-A177-3AD203B41FA5}">
                      <a16:colId xmlns:a16="http://schemas.microsoft.com/office/drawing/2014/main" xmlns="" val="1382590689"/>
                    </a:ext>
                  </a:extLst>
                </a:gridCol>
                <a:gridCol w="640080">
                  <a:extLst>
                    <a:ext uri="{9D8B030D-6E8A-4147-A177-3AD203B41FA5}">
                      <a16:colId xmlns:a16="http://schemas.microsoft.com/office/drawing/2014/main" xmlns="" val="508281408"/>
                    </a:ext>
                  </a:extLst>
                </a:gridCol>
                <a:gridCol w="640080">
                  <a:extLst>
                    <a:ext uri="{9D8B030D-6E8A-4147-A177-3AD203B41FA5}">
                      <a16:colId xmlns:a16="http://schemas.microsoft.com/office/drawing/2014/main" xmlns="" val="2610919739"/>
                    </a:ext>
                  </a:extLst>
                </a:gridCol>
                <a:gridCol w="640080">
                  <a:extLst>
                    <a:ext uri="{9D8B030D-6E8A-4147-A177-3AD203B41FA5}">
                      <a16:colId xmlns:a16="http://schemas.microsoft.com/office/drawing/2014/main" xmlns="" val="937264078"/>
                    </a:ext>
                  </a:extLst>
                </a:gridCol>
              </a:tblGrid>
              <a:tr h="640080">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2205595766"/>
                  </a:ext>
                </a:extLst>
              </a:tr>
            </a:tbl>
          </a:graphicData>
        </a:graphic>
      </p:graphicFrame>
      <p:graphicFrame>
        <p:nvGraphicFramePr>
          <p:cNvPr id="59" name="Dòng 2">
            <a:extLst>
              <a:ext uri="{FF2B5EF4-FFF2-40B4-BE49-F238E27FC236}">
                <a16:creationId xmlns:a16="http://schemas.microsoft.com/office/drawing/2014/main" xmlns="" id="{8B76B074-5C57-480E-9A1F-234CEF523594}"/>
              </a:ext>
            </a:extLst>
          </p:cNvPr>
          <p:cNvGraphicFramePr>
            <a:graphicFrameLocks noGrp="1"/>
          </p:cNvGraphicFramePr>
          <p:nvPr/>
        </p:nvGraphicFramePr>
        <p:xfrm>
          <a:off x="2361814" y="3526641"/>
          <a:ext cx="4480560" cy="640080"/>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xmlns="" val="3821959990"/>
                    </a:ext>
                  </a:extLst>
                </a:gridCol>
                <a:gridCol w="640080">
                  <a:extLst>
                    <a:ext uri="{9D8B030D-6E8A-4147-A177-3AD203B41FA5}">
                      <a16:colId xmlns:a16="http://schemas.microsoft.com/office/drawing/2014/main" xmlns="" val="1506970088"/>
                    </a:ext>
                  </a:extLst>
                </a:gridCol>
                <a:gridCol w="640080">
                  <a:extLst>
                    <a:ext uri="{9D8B030D-6E8A-4147-A177-3AD203B41FA5}">
                      <a16:colId xmlns:a16="http://schemas.microsoft.com/office/drawing/2014/main" xmlns="" val="2547080941"/>
                    </a:ext>
                  </a:extLst>
                </a:gridCol>
                <a:gridCol w="640080">
                  <a:extLst>
                    <a:ext uri="{9D8B030D-6E8A-4147-A177-3AD203B41FA5}">
                      <a16:colId xmlns:a16="http://schemas.microsoft.com/office/drawing/2014/main" xmlns="" val="1434434387"/>
                    </a:ext>
                  </a:extLst>
                </a:gridCol>
                <a:gridCol w="640080">
                  <a:extLst>
                    <a:ext uri="{9D8B030D-6E8A-4147-A177-3AD203B41FA5}">
                      <a16:colId xmlns:a16="http://schemas.microsoft.com/office/drawing/2014/main" xmlns="" val="1382590689"/>
                    </a:ext>
                  </a:extLst>
                </a:gridCol>
                <a:gridCol w="640080">
                  <a:extLst>
                    <a:ext uri="{9D8B030D-6E8A-4147-A177-3AD203B41FA5}">
                      <a16:colId xmlns:a16="http://schemas.microsoft.com/office/drawing/2014/main" xmlns="" val="508281408"/>
                    </a:ext>
                  </a:extLst>
                </a:gridCol>
                <a:gridCol w="640080">
                  <a:extLst>
                    <a:ext uri="{9D8B030D-6E8A-4147-A177-3AD203B41FA5}">
                      <a16:colId xmlns:a16="http://schemas.microsoft.com/office/drawing/2014/main" xmlns="" val="2610919739"/>
                    </a:ext>
                  </a:extLst>
                </a:gridCol>
              </a:tblGrid>
              <a:tr h="640080">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2205595766"/>
                  </a:ext>
                </a:extLst>
              </a:tr>
            </a:tbl>
          </a:graphicData>
        </a:graphic>
      </p:graphicFrame>
      <p:graphicFrame>
        <p:nvGraphicFramePr>
          <p:cNvPr id="61" name="Dòng 1">
            <a:extLst>
              <a:ext uri="{FF2B5EF4-FFF2-40B4-BE49-F238E27FC236}">
                <a16:creationId xmlns:a16="http://schemas.microsoft.com/office/drawing/2014/main" xmlns="" id="{0C2434BD-8166-41BE-B9E6-5F757BEB0310}"/>
              </a:ext>
            </a:extLst>
          </p:cNvPr>
          <p:cNvGraphicFramePr>
            <a:graphicFrameLocks noGrp="1"/>
          </p:cNvGraphicFramePr>
          <p:nvPr>
            <p:extLst>
              <p:ext uri="{D42A27DB-BD31-4B8C-83A1-F6EECF244321}">
                <p14:modId xmlns:p14="http://schemas.microsoft.com/office/powerpoint/2010/main" val="3701487436"/>
              </p:ext>
            </p:extLst>
          </p:nvPr>
        </p:nvGraphicFramePr>
        <p:xfrm>
          <a:off x="5559974" y="4207158"/>
          <a:ext cx="5120640" cy="640080"/>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xmlns="" val="3821959990"/>
                    </a:ext>
                  </a:extLst>
                </a:gridCol>
                <a:gridCol w="640080">
                  <a:extLst>
                    <a:ext uri="{9D8B030D-6E8A-4147-A177-3AD203B41FA5}">
                      <a16:colId xmlns:a16="http://schemas.microsoft.com/office/drawing/2014/main" xmlns="" val="1506970088"/>
                    </a:ext>
                  </a:extLst>
                </a:gridCol>
                <a:gridCol w="640080">
                  <a:extLst>
                    <a:ext uri="{9D8B030D-6E8A-4147-A177-3AD203B41FA5}">
                      <a16:colId xmlns:a16="http://schemas.microsoft.com/office/drawing/2014/main" xmlns="" val="2547080941"/>
                    </a:ext>
                  </a:extLst>
                </a:gridCol>
                <a:gridCol w="640080">
                  <a:extLst>
                    <a:ext uri="{9D8B030D-6E8A-4147-A177-3AD203B41FA5}">
                      <a16:colId xmlns:a16="http://schemas.microsoft.com/office/drawing/2014/main" xmlns="" val="1434434387"/>
                    </a:ext>
                  </a:extLst>
                </a:gridCol>
                <a:gridCol w="640080">
                  <a:extLst>
                    <a:ext uri="{9D8B030D-6E8A-4147-A177-3AD203B41FA5}">
                      <a16:colId xmlns:a16="http://schemas.microsoft.com/office/drawing/2014/main" xmlns="" val="1382590689"/>
                    </a:ext>
                  </a:extLst>
                </a:gridCol>
                <a:gridCol w="640080">
                  <a:extLst>
                    <a:ext uri="{9D8B030D-6E8A-4147-A177-3AD203B41FA5}">
                      <a16:colId xmlns:a16="http://schemas.microsoft.com/office/drawing/2014/main" xmlns="" val="508281408"/>
                    </a:ext>
                  </a:extLst>
                </a:gridCol>
                <a:gridCol w="640080">
                  <a:extLst>
                    <a:ext uri="{9D8B030D-6E8A-4147-A177-3AD203B41FA5}">
                      <a16:colId xmlns:a16="http://schemas.microsoft.com/office/drawing/2014/main" xmlns="" val="2610919739"/>
                    </a:ext>
                  </a:extLst>
                </a:gridCol>
                <a:gridCol w="640080">
                  <a:extLst>
                    <a:ext uri="{9D8B030D-6E8A-4147-A177-3AD203B41FA5}">
                      <a16:colId xmlns:a16="http://schemas.microsoft.com/office/drawing/2014/main" xmlns="" val="937264078"/>
                    </a:ext>
                  </a:extLst>
                </a:gridCol>
              </a:tblGrid>
              <a:tr h="640080">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en-US" sz="36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2205595766"/>
                  </a:ext>
                </a:extLst>
              </a:tr>
            </a:tbl>
          </a:graphicData>
        </a:graphic>
      </p:graphicFrame>
      <p:sp>
        <p:nvSpPr>
          <p:cNvPr id="62" name="TỪ KHÓA">
            <a:extLst>
              <a:ext uri="{FF2B5EF4-FFF2-40B4-BE49-F238E27FC236}">
                <a16:creationId xmlns:a16="http://schemas.microsoft.com/office/drawing/2014/main" xmlns="" id="{42E9B2D9-9053-427D-8AEB-979BBED6476C}"/>
              </a:ext>
            </a:extLst>
          </p:cNvPr>
          <p:cNvSpPr/>
          <p:nvPr/>
        </p:nvSpPr>
        <p:spPr>
          <a:xfrm>
            <a:off x="5299095" y="236484"/>
            <a:ext cx="1101705" cy="640080"/>
          </a:xfrm>
          <a:prstGeom prst="downArrowCallou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TỪ KHÓA</a:t>
            </a:r>
          </a:p>
        </p:txBody>
      </p:sp>
      <p:sp>
        <p:nvSpPr>
          <p:cNvPr id="2" name="Hình chữ nhật 1">
            <a:extLst>
              <a:ext uri="{FF2B5EF4-FFF2-40B4-BE49-F238E27FC236}">
                <a16:creationId xmlns:a16="http://schemas.microsoft.com/office/drawing/2014/main" xmlns="" id="{74A5D1B7-8257-4BAA-AD7E-5E256DDD9127}"/>
              </a:ext>
            </a:extLst>
          </p:cNvPr>
          <p:cNvSpPr/>
          <p:nvPr/>
        </p:nvSpPr>
        <p:spPr>
          <a:xfrm>
            <a:off x="4197487" y="5062243"/>
            <a:ext cx="3472157" cy="15802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CÁI ĐẸP</a:t>
            </a:r>
          </a:p>
        </p:txBody>
      </p:sp>
      <p:pic>
        <p:nvPicPr>
          <p:cNvPr id="5" name="Hình ảnh 4" descr="Ảnh có chứa ngoài trời, người, người đàn ông, đeo&#10;&#10;Mô tả được tạo tự động">
            <a:extLst>
              <a:ext uri="{FF2B5EF4-FFF2-40B4-BE49-F238E27FC236}">
                <a16:creationId xmlns:a16="http://schemas.microsoft.com/office/drawing/2014/main" xmlns="" id="{B9814D08-43FF-4432-A58B-9D8A73DC01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17447" y="915078"/>
            <a:ext cx="5460099" cy="4114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840922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29"/>
                    </p:tgtEl>
                  </p:cond>
                </p:stCondLst>
                <p:endSync evt="end" delay="0">
                  <p:rtn val="all"/>
                </p:endSync>
                <p:childTnLst>
                  <p:par>
                    <p:cTn id="11" fill="hold">
                      <p:stCondLst>
                        <p:cond delay="0"/>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29"/>
                                        </p:tgtEl>
                                        <p:attrNameLst>
                                          <p:attrName>ppt_x</p:attrName>
                                        </p:attrNameLst>
                                      </p:cBhvr>
                                      <p:tavLst>
                                        <p:tav tm="0">
                                          <p:val>
                                            <p:strVal val="ppt_x"/>
                                          </p:val>
                                        </p:tav>
                                        <p:tav tm="100000">
                                          <p:val>
                                            <p:strVal val="ppt_x"/>
                                          </p:val>
                                        </p:tav>
                                      </p:tavLst>
                                    </p:anim>
                                    <p:anim calcmode="lin" valueType="num">
                                      <p:cBhvr additive="base">
                                        <p:cTn id="15" dur="500"/>
                                        <p:tgtEl>
                                          <p:spTgt spid="29"/>
                                        </p:tgtEl>
                                        <p:attrNameLst>
                                          <p:attrName>ppt_y</p:attrName>
                                        </p:attrNameLst>
                                      </p:cBhvr>
                                      <p:tavLst>
                                        <p:tav tm="0">
                                          <p:val>
                                            <p:strVal val="ppt_y"/>
                                          </p:val>
                                        </p:tav>
                                        <p:tav tm="100000">
                                          <p:val>
                                            <p:strVal val="1+ppt_h/2"/>
                                          </p:val>
                                        </p:tav>
                                      </p:tavLst>
                                    </p:anim>
                                    <p:set>
                                      <p:cBhvr>
                                        <p:cTn id="16"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7" presetID="2" presetClass="exit" presetSubtype="4" fill="hold" grpId="0" nodeType="withEffect">
                                  <p:stCondLst>
                                    <p:cond delay="0"/>
                                  </p:stCondLst>
                                  <p:childTnLst>
                                    <p:anim calcmode="lin" valueType="num">
                                      <p:cBhvr additive="base">
                                        <p:cTn id="18" dur="500"/>
                                        <p:tgtEl>
                                          <p:spTgt spid="15"/>
                                        </p:tgtEl>
                                        <p:attrNameLst>
                                          <p:attrName>ppt_x</p:attrName>
                                        </p:attrNameLst>
                                      </p:cBhvr>
                                      <p:tavLst>
                                        <p:tav tm="0">
                                          <p:val>
                                            <p:strVal val="ppt_x"/>
                                          </p:val>
                                        </p:tav>
                                        <p:tav tm="100000">
                                          <p:val>
                                            <p:strVal val="ppt_x"/>
                                          </p:val>
                                        </p:tav>
                                      </p:tavLst>
                                    </p:anim>
                                    <p:anim calcmode="lin" valueType="num">
                                      <p:cBhvr additive="base">
                                        <p:cTn id="19" dur="500"/>
                                        <p:tgtEl>
                                          <p:spTgt spid="15"/>
                                        </p:tgtEl>
                                        <p:attrNameLst>
                                          <p:attrName>ppt_y</p:attrName>
                                        </p:attrNameLst>
                                      </p:cBhvr>
                                      <p:tavLst>
                                        <p:tav tm="0">
                                          <p:val>
                                            <p:strVal val="ppt_y"/>
                                          </p:val>
                                        </p:tav>
                                        <p:tav tm="100000">
                                          <p:val>
                                            <p:strVal val="1+ppt_h/2"/>
                                          </p:val>
                                        </p:tav>
                                      </p:tavLst>
                                    </p:anim>
                                    <p:set>
                                      <p:cBhvr>
                                        <p:cTn id="2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1" restart="whenNotActive" fill="hold" evtFilter="cancelBubble" nodeType="interactiveSeq">
                <p:stCondLst>
                  <p:cond evt="onClick" delay="0">
                    <p:tgtEl>
                      <p:spTgt spid="30"/>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31"/>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31"/>
                                        </p:tgtEl>
                                        <p:attrNameLst>
                                          <p:attrName>ppt_x</p:attrName>
                                        </p:attrNameLst>
                                      </p:cBhvr>
                                      <p:tavLst>
                                        <p:tav tm="0">
                                          <p:val>
                                            <p:strVal val="ppt_x"/>
                                          </p:val>
                                        </p:tav>
                                        <p:tav tm="100000">
                                          <p:val>
                                            <p:strVal val="ppt_x"/>
                                          </p:val>
                                        </p:tav>
                                      </p:tavLst>
                                    </p:anim>
                                    <p:anim calcmode="lin" valueType="num">
                                      <p:cBhvr additive="base">
                                        <p:cTn id="34" dur="500"/>
                                        <p:tgtEl>
                                          <p:spTgt spid="31"/>
                                        </p:tgtEl>
                                        <p:attrNameLst>
                                          <p:attrName>ppt_y</p:attrName>
                                        </p:attrNameLst>
                                      </p:cBhvr>
                                      <p:tavLst>
                                        <p:tav tm="0">
                                          <p:val>
                                            <p:strVal val="ppt_y"/>
                                          </p:val>
                                        </p:tav>
                                        <p:tav tm="100000">
                                          <p:val>
                                            <p:strVal val="1+ppt_h/2"/>
                                          </p:val>
                                        </p:tav>
                                      </p:tavLst>
                                    </p:anim>
                                    <p:set>
                                      <p:cBhvr>
                                        <p:cTn id="35"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par>
                                <p:cTn id="36" presetID="2" presetClass="exit" presetSubtype="4" fill="hold" grpId="0" nodeType="withEffect">
                                  <p:stCondLst>
                                    <p:cond delay="0"/>
                                  </p:stCondLst>
                                  <p:childTnLst>
                                    <p:anim calcmode="lin" valueType="num">
                                      <p:cBhvr additive="base">
                                        <p:cTn id="37" dur="500"/>
                                        <p:tgtEl>
                                          <p:spTgt spid="30"/>
                                        </p:tgtEl>
                                        <p:attrNameLst>
                                          <p:attrName>ppt_x</p:attrName>
                                        </p:attrNameLst>
                                      </p:cBhvr>
                                      <p:tavLst>
                                        <p:tav tm="0">
                                          <p:val>
                                            <p:strVal val="ppt_x"/>
                                          </p:val>
                                        </p:tav>
                                        <p:tav tm="100000">
                                          <p:val>
                                            <p:strVal val="ppt_x"/>
                                          </p:val>
                                        </p:tav>
                                      </p:tavLst>
                                    </p:anim>
                                    <p:anim calcmode="lin" valueType="num">
                                      <p:cBhvr additive="base">
                                        <p:cTn id="38" dur="500"/>
                                        <p:tgtEl>
                                          <p:spTgt spid="30"/>
                                        </p:tgtEl>
                                        <p:attrNameLst>
                                          <p:attrName>ppt_y</p:attrName>
                                        </p:attrNameLst>
                                      </p:cBhvr>
                                      <p:tavLst>
                                        <p:tav tm="0">
                                          <p:val>
                                            <p:strVal val="ppt_y"/>
                                          </p:val>
                                        </p:tav>
                                        <p:tav tm="100000">
                                          <p:val>
                                            <p:strVal val="1+ppt_h/2"/>
                                          </p:val>
                                        </p:tav>
                                      </p:tavLst>
                                    </p:anim>
                                    <p:set>
                                      <p:cBhvr>
                                        <p:cTn id="3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0" restart="whenNotActive" fill="hold" evtFilter="cancelBubble" nodeType="interactiveSeq">
                <p:stCondLst>
                  <p:cond evt="onClick" delay="0">
                    <p:tgtEl>
                      <p:spTgt spid="34"/>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48" restart="whenNotActive" fill="hold" evtFilter="cancelBubble" nodeType="interactiveSeq">
                <p:stCondLst>
                  <p:cond evt="onClick" delay="0">
                    <p:tgtEl>
                      <p:spTgt spid="35"/>
                    </p:tgtEl>
                  </p:cond>
                </p:stCondLst>
                <p:endSync evt="end" delay="0">
                  <p:rtn val="all"/>
                </p:endSync>
                <p:childTnLst>
                  <p:par>
                    <p:cTn id="49" fill="hold">
                      <p:stCondLst>
                        <p:cond delay="0"/>
                      </p:stCondLst>
                      <p:childTnLst>
                        <p:par>
                          <p:cTn id="50" fill="hold">
                            <p:stCondLst>
                              <p:cond delay="0"/>
                            </p:stCondLst>
                            <p:childTnLst>
                              <p:par>
                                <p:cTn id="51" presetID="2" presetClass="exit" presetSubtype="4" fill="hold" nodeType="clickEffect">
                                  <p:stCondLst>
                                    <p:cond delay="0"/>
                                  </p:stCondLst>
                                  <p:childTnLst>
                                    <p:anim calcmode="lin" valueType="num">
                                      <p:cBhvr additive="base">
                                        <p:cTn id="52" dur="500"/>
                                        <p:tgtEl>
                                          <p:spTgt spid="35"/>
                                        </p:tgtEl>
                                        <p:attrNameLst>
                                          <p:attrName>ppt_x</p:attrName>
                                        </p:attrNameLst>
                                      </p:cBhvr>
                                      <p:tavLst>
                                        <p:tav tm="0">
                                          <p:val>
                                            <p:strVal val="ppt_x"/>
                                          </p:val>
                                        </p:tav>
                                        <p:tav tm="100000">
                                          <p:val>
                                            <p:strVal val="ppt_x"/>
                                          </p:val>
                                        </p:tav>
                                      </p:tavLst>
                                    </p:anim>
                                    <p:anim calcmode="lin" valueType="num">
                                      <p:cBhvr additive="base">
                                        <p:cTn id="53" dur="500"/>
                                        <p:tgtEl>
                                          <p:spTgt spid="35"/>
                                        </p:tgtEl>
                                        <p:attrNameLst>
                                          <p:attrName>ppt_y</p:attrName>
                                        </p:attrNameLst>
                                      </p:cBhvr>
                                      <p:tavLst>
                                        <p:tav tm="0">
                                          <p:val>
                                            <p:strVal val="ppt_y"/>
                                          </p:val>
                                        </p:tav>
                                        <p:tav tm="100000">
                                          <p:val>
                                            <p:strVal val="1+ppt_h/2"/>
                                          </p:val>
                                        </p:tav>
                                      </p:tavLst>
                                    </p:anim>
                                    <p:set>
                                      <p:cBhvr>
                                        <p:cTn id="54"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chimes.wav"/>
                                        </p:tgtEl>
                                      </p:cMediaNode>
                                    </p:audio>
                                  </p:subTnLst>
                                </p:cTn>
                              </p:par>
                              <p:par>
                                <p:cTn id="55" presetID="2" presetClass="exit" presetSubtype="4" fill="hold" grpId="0" nodeType="withEffect">
                                  <p:stCondLst>
                                    <p:cond delay="0"/>
                                  </p:stCondLst>
                                  <p:childTnLst>
                                    <p:anim calcmode="lin" valueType="num">
                                      <p:cBhvr additive="base">
                                        <p:cTn id="56" dur="500"/>
                                        <p:tgtEl>
                                          <p:spTgt spid="34"/>
                                        </p:tgtEl>
                                        <p:attrNameLst>
                                          <p:attrName>ppt_x</p:attrName>
                                        </p:attrNameLst>
                                      </p:cBhvr>
                                      <p:tavLst>
                                        <p:tav tm="0">
                                          <p:val>
                                            <p:strVal val="ppt_x"/>
                                          </p:val>
                                        </p:tav>
                                        <p:tav tm="100000">
                                          <p:val>
                                            <p:strVal val="ppt_x"/>
                                          </p:val>
                                        </p:tav>
                                      </p:tavLst>
                                    </p:anim>
                                    <p:anim calcmode="lin" valueType="num">
                                      <p:cBhvr additive="base">
                                        <p:cTn id="57" dur="500"/>
                                        <p:tgtEl>
                                          <p:spTgt spid="34"/>
                                        </p:tgtEl>
                                        <p:attrNameLst>
                                          <p:attrName>ppt_y</p:attrName>
                                        </p:attrNameLst>
                                      </p:cBhvr>
                                      <p:tavLst>
                                        <p:tav tm="0">
                                          <p:val>
                                            <p:strVal val="ppt_y"/>
                                          </p:val>
                                        </p:tav>
                                        <p:tav tm="100000">
                                          <p:val>
                                            <p:strVal val="1+ppt_h/2"/>
                                          </p:val>
                                        </p:tav>
                                      </p:tavLst>
                                    </p:anim>
                                    <p:set>
                                      <p:cBhvr>
                                        <p:cTn id="5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9" restart="whenNotActive" fill="hold" evtFilter="cancelBubble" nodeType="interactiveSeq">
                <p:stCondLst>
                  <p:cond evt="onClick" delay="0">
                    <p:tgtEl>
                      <p:spTgt spid="38"/>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1000"/>
                                        <p:tgtEl>
                                          <p:spTgt spid="39"/>
                                        </p:tgtEl>
                                      </p:cBhvr>
                                    </p:animEffect>
                                    <p:anim calcmode="lin" valueType="num">
                                      <p:cBhvr>
                                        <p:cTn id="65" dur="1000" fill="hold"/>
                                        <p:tgtEl>
                                          <p:spTgt spid="39"/>
                                        </p:tgtEl>
                                        <p:attrNameLst>
                                          <p:attrName>ppt_x</p:attrName>
                                        </p:attrNameLst>
                                      </p:cBhvr>
                                      <p:tavLst>
                                        <p:tav tm="0">
                                          <p:val>
                                            <p:strVal val="#ppt_x"/>
                                          </p:val>
                                        </p:tav>
                                        <p:tav tm="100000">
                                          <p:val>
                                            <p:strVal val="#ppt_x"/>
                                          </p:val>
                                        </p:tav>
                                      </p:tavLst>
                                    </p:anim>
                                    <p:anim calcmode="lin" valueType="num">
                                      <p:cBhvr>
                                        <p:cTn id="66" dur="1000" fill="hold"/>
                                        <p:tgtEl>
                                          <p:spTgt spid="3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67" restart="whenNotActive" fill="hold" evtFilter="cancelBubble" nodeType="interactiveSeq">
                <p:stCondLst>
                  <p:cond evt="onClick" delay="0">
                    <p:tgtEl>
                      <p:spTgt spid="39"/>
                    </p:tgtEl>
                  </p:cond>
                </p:stCondLst>
                <p:endSync evt="end" delay="0">
                  <p:rtn val="all"/>
                </p:endSync>
                <p:childTnLst>
                  <p:par>
                    <p:cTn id="68" fill="hold">
                      <p:stCondLst>
                        <p:cond delay="0"/>
                      </p:stCondLst>
                      <p:childTnLst>
                        <p:par>
                          <p:cTn id="69" fill="hold">
                            <p:stCondLst>
                              <p:cond delay="0"/>
                            </p:stCondLst>
                            <p:childTnLst>
                              <p:par>
                                <p:cTn id="70" presetID="2" presetClass="exit" presetSubtype="4" fill="hold" nodeType="clickEffect">
                                  <p:stCondLst>
                                    <p:cond delay="0"/>
                                  </p:stCondLst>
                                  <p:childTnLst>
                                    <p:anim calcmode="lin" valueType="num">
                                      <p:cBhvr additive="base">
                                        <p:cTn id="71" dur="500"/>
                                        <p:tgtEl>
                                          <p:spTgt spid="39"/>
                                        </p:tgtEl>
                                        <p:attrNameLst>
                                          <p:attrName>ppt_x</p:attrName>
                                        </p:attrNameLst>
                                      </p:cBhvr>
                                      <p:tavLst>
                                        <p:tav tm="0">
                                          <p:val>
                                            <p:strVal val="ppt_x"/>
                                          </p:val>
                                        </p:tav>
                                        <p:tav tm="100000">
                                          <p:val>
                                            <p:strVal val="ppt_x"/>
                                          </p:val>
                                        </p:tav>
                                      </p:tavLst>
                                    </p:anim>
                                    <p:anim calcmode="lin" valueType="num">
                                      <p:cBhvr additive="base">
                                        <p:cTn id="72" dur="500"/>
                                        <p:tgtEl>
                                          <p:spTgt spid="39"/>
                                        </p:tgtEl>
                                        <p:attrNameLst>
                                          <p:attrName>ppt_y</p:attrName>
                                        </p:attrNameLst>
                                      </p:cBhvr>
                                      <p:tavLst>
                                        <p:tav tm="0">
                                          <p:val>
                                            <p:strVal val="ppt_y"/>
                                          </p:val>
                                        </p:tav>
                                        <p:tav tm="100000">
                                          <p:val>
                                            <p:strVal val="1+ppt_h/2"/>
                                          </p:val>
                                        </p:tav>
                                      </p:tavLst>
                                    </p:anim>
                                    <p:set>
                                      <p:cBhvr>
                                        <p:cTn id="73"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chimes.wav"/>
                                        </p:tgtEl>
                                      </p:cMediaNode>
                                    </p:audio>
                                  </p:subTnLst>
                                </p:cTn>
                              </p:par>
                              <p:par>
                                <p:cTn id="74" presetID="2" presetClass="exit" presetSubtype="4" fill="hold" grpId="0" nodeType="withEffect">
                                  <p:stCondLst>
                                    <p:cond delay="0"/>
                                  </p:stCondLst>
                                  <p:childTnLst>
                                    <p:anim calcmode="lin" valueType="num">
                                      <p:cBhvr additive="base">
                                        <p:cTn id="75" dur="500"/>
                                        <p:tgtEl>
                                          <p:spTgt spid="38"/>
                                        </p:tgtEl>
                                        <p:attrNameLst>
                                          <p:attrName>ppt_x</p:attrName>
                                        </p:attrNameLst>
                                      </p:cBhvr>
                                      <p:tavLst>
                                        <p:tav tm="0">
                                          <p:val>
                                            <p:strVal val="ppt_x"/>
                                          </p:val>
                                        </p:tav>
                                        <p:tav tm="100000">
                                          <p:val>
                                            <p:strVal val="ppt_x"/>
                                          </p:val>
                                        </p:tav>
                                      </p:tavLst>
                                    </p:anim>
                                    <p:anim calcmode="lin" valueType="num">
                                      <p:cBhvr additive="base">
                                        <p:cTn id="76" dur="500"/>
                                        <p:tgtEl>
                                          <p:spTgt spid="38"/>
                                        </p:tgtEl>
                                        <p:attrNameLst>
                                          <p:attrName>ppt_y</p:attrName>
                                        </p:attrNameLst>
                                      </p:cBhvr>
                                      <p:tavLst>
                                        <p:tav tm="0">
                                          <p:val>
                                            <p:strVal val="ppt_y"/>
                                          </p:val>
                                        </p:tav>
                                        <p:tav tm="100000">
                                          <p:val>
                                            <p:strVal val="1+ppt_h/2"/>
                                          </p:val>
                                        </p:tav>
                                      </p:tavLst>
                                    </p:anim>
                                    <p:set>
                                      <p:cBhvr>
                                        <p:cTn id="7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8" restart="whenNotActive" fill="hold" evtFilter="cancelBubble" nodeType="interactiveSeq">
                <p:stCondLst>
                  <p:cond evt="onClick" delay="0">
                    <p:tgtEl>
                      <p:spTgt spid="42"/>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1000"/>
                                        <p:tgtEl>
                                          <p:spTgt spid="43"/>
                                        </p:tgtEl>
                                      </p:cBhvr>
                                    </p:animEffect>
                                    <p:anim calcmode="lin" valueType="num">
                                      <p:cBhvr>
                                        <p:cTn id="84" dur="1000" fill="hold"/>
                                        <p:tgtEl>
                                          <p:spTgt spid="43"/>
                                        </p:tgtEl>
                                        <p:attrNameLst>
                                          <p:attrName>ppt_x</p:attrName>
                                        </p:attrNameLst>
                                      </p:cBhvr>
                                      <p:tavLst>
                                        <p:tav tm="0">
                                          <p:val>
                                            <p:strVal val="#ppt_x"/>
                                          </p:val>
                                        </p:tav>
                                        <p:tav tm="100000">
                                          <p:val>
                                            <p:strVal val="#ppt_x"/>
                                          </p:val>
                                        </p:tav>
                                      </p:tavLst>
                                    </p:anim>
                                    <p:anim calcmode="lin" valueType="num">
                                      <p:cBhvr>
                                        <p:cTn id="85" dur="1000" fill="hold"/>
                                        <p:tgtEl>
                                          <p:spTgt spid="4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2"/>
                  </p:tgtEl>
                </p:cond>
              </p:nextCondLst>
            </p:seq>
            <p:seq concurrent="1" nextAc="seek">
              <p:cTn id="86" restart="whenNotActive" fill="hold" evtFilter="cancelBubble" nodeType="interactiveSeq">
                <p:stCondLst>
                  <p:cond evt="onClick" delay="0">
                    <p:tgtEl>
                      <p:spTgt spid="43"/>
                    </p:tgtEl>
                  </p:cond>
                </p:stCondLst>
                <p:endSync evt="end" delay="0">
                  <p:rtn val="all"/>
                </p:endSync>
                <p:childTnLst>
                  <p:par>
                    <p:cTn id="87" fill="hold">
                      <p:stCondLst>
                        <p:cond delay="0"/>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43"/>
                                        </p:tgtEl>
                                        <p:attrNameLst>
                                          <p:attrName>ppt_x</p:attrName>
                                        </p:attrNameLst>
                                      </p:cBhvr>
                                      <p:tavLst>
                                        <p:tav tm="0">
                                          <p:val>
                                            <p:strVal val="ppt_x"/>
                                          </p:val>
                                        </p:tav>
                                        <p:tav tm="100000">
                                          <p:val>
                                            <p:strVal val="ppt_x"/>
                                          </p:val>
                                        </p:tav>
                                      </p:tavLst>
                                    </p:anim>
                                    <p:anim calcmode="lin" valueType="num">
                                      <p:cBhvr additive="base">
                                        <p:cTn id="91" dur="500"/>
                                        <p:tgtEl>
                                          <p:spTgt spid="43"/>
                                        </p:tgtEl>
                                        <p:attrNameLst>
                                          <p:attrName>ppt_y</p:attrName>
                                        </p:attrNameLst>
                                      </p:cBhvr>
                                      <p:tavLst>
                                        <p:tav tm="0">
                                          <p:val>
                                            <p:strVal val="ppt_y"/>
                                          </p:val>
                                        </p:tav>
                                        <p:tav tm="100000">
                                          <p:val>
                                            <p:strVal val="1+ppt_h/2"/>
                                          </p:val>
                                        </p:tav>
                                      </p:tavLst>
                                    </p:anim>
                                    <p:set>
                                      <p:cBhvr>
                                        <p:cTn id="92"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par>
                                <p:cTn id="93" presetID="2" presetClass="exit" presetSubtype="4" fill="hold" grpId="0" nodeType="withEffect">
                                  <p:stCondLst>
                                    <p:cond delay="0"/>
                                  </p:stCondLst>
                                  <p:childTnLst>
                                    <p:anim calcmode="lin" valueType="num">
                                      <p:cBhvr additive="base">
                                        <p:cTn id="94" dur="500"/>
                                        <p:tgtEl>
                                          <p:spTgt spid="42"/>
                                        </p:tgtEl>
                                        <p:attrNameLst>
                                          <p:attrName>ppt_x</p:attrName>
                                        </p:attrNameLst>
                                      </p:cBhvr>
                                      <p:tavLst>
                                        <p:tav tm="0">
                                          <p:val>
                                            <p:strVal val="ppt_x"/>
                                          </p:val>
                                        </p:tav>
                                        <p:tav tm="100000">
                                          <p:val>
                                            <p:strVal val="ppt_x"/>
                                          </p:val>
                                        </p:tav>
                                      </p:tavLst>
                                    </p:anim>
                                    <p:anim calcmode="lin" valueType="num">
                                      <p:cBhvr additive="base">
                                        <p:cTn id="95" dur="500"/>
                                        <p:tgtEl>
                                          <p:spTgt spid="42"/>
                                        </p:tgtEl>
                                        <p:attrNameLst>
                                          <p:attrName>ppt_y</p:attrName>
                                        </p:attrNameLst>
                                      </p:cBhvr>
                                      <p:tavLst>
                                        <p:tav tm="0">
                                          <p:val>
                                            <p:strVal val="ppt_y"/>
                                          </p:val>
                                        </p:tav>
                                        <p:tav tm="100000">
                                          <p:val>
                                            <p:strVal val="1+ppt_h/2"/>
                                          </p:val>
                                        </p:tav>
                                      </p:tavLst>
                                    </p:anim>
                                    <p:set>
                                      <p:cBhvr>
                                        <p:cTn id="96"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97" restart="whenNotActive" fill="hold" evtFilter="cancelBubble" nodeType="interactiveSeq">
                <p:stCondLst>
                  <p:cond evt="onClick" delay="0">
                    <p:tgtEl>
                      <p:spTgt spid="46"/>
                    </p:tgtEl>
                  </p:cond>
                </p:stCondLst>
                <p:endSync evt="end" delay="0">
                  <p:rtn val="all"/>
                </p:endSync>
                <p:childTnLst>
                  <p:par>
                    <p:cTn id="98" fill="hold">
                      <p:stCondLst>
                        <p:cond delay="0"/>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1000"/>
                                        <p:tgtEl>
                                          <p:spTgt spid="47"/>
                                        </p:tgtEl>
                                      </p:cBhvr>
                                    </p:animEffect>
                                    <p:anim calcmode="lin" valueType="num">
                                      <p:cBhvr>
                                        <p:cTn id="103" dur="1000" fill="hold"/>
                                        <p:tgtEl>
                                          <p:spTgt spid="47"/>
                                        </p:tgtEl>
                                        <p:attrNameLst>
                                          <p:attrName>ppt_x</p:attrName>
                                        </p:attrNameLst>
                                      </p:cBhvr>
                                      <p:tavLst>
                                        <p:tav tm="0">
                                          <p:val>
                                            <p:strVal val="#ppt_x"/>
                                          </p:val>
                                        </p:tav>
                                        <p:tav tm="100000">
                                          <p:val>
                                            <p:strVal val="#ppt_x"/>
                                          </p:val>
                                        </p:tav>
                                      </p:tavLst>
                                    </p:anim>
                                    <p:anim calcmode="lin" valueType="num">
                                      <p:cBhvr>
                                        <p:cTn id="104"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6"/>
                  </p:tgtEl>
                </p:cond>
              </p:nextCondLst>
            </p:seq>
            <p:seq concurrent="1" nextAc="seek">
              <p:cTn id="105" restart="whenNotActive" fill="hold" evtFilter="cancelBubble" nodeType="interactiveSeq">
                <p:stCondLst>
                  <p:cond evt="onClick" delay="0">
                    <p:tgtEl>
                      <p:spTgt spid="47"/>
                    </p:tgtEl>
                  </p:cond>
                </p:stCondLst>
                <p:endSync evt="end" delay="0">
                  <p:rtn val="all"/>
                </p:endSync>
                <p:childTnLst>
                  <p:par>
                    <p:cTn id="106" fill="hold">
                      <p:stCondLst>
                        <p:cond delay="0"/>
                      </p:stCondLst>
                      <p:childTnLst>
                        <p:par>
                          <p:cTn id="107" fill="hold">
                            <p:stCondLst>
                              <p:cond delay="0"/>
                            </p:stCondLst>
                            <p:childTnLst>
                              <p:par>
                                <p:cTn id="108" presetID="2" presetClass="exit" presetSubtype="4" fill="hold" nodeType="clickEffect">
                                  <p:stCondLst>
                                    <p:cond delay="0"/>
                                  </p:stCondLst>
                                  <p:childTnLst>
                                    <p:anim calcmode="lin" valueType="num">
                                      <p:cBhvr additive="base">
                                        <p:cTn id="109" dur="500"/>
                                        <p:tgtEl>
                                          <p:spTgt spid="47"/>
                                        </p:tgtEl>
                                        <p:attrNameLst>
                                          <p:attrName>ppt_x</p:attrName>
                                        </p:attrNameLst>
                                      </p:cBhvr>
                                      <p:tavLst>
                                        <p:tav tm="0">
                                          <p:val>
                                            <p:strVal val="ppt_x"/>
                                          </p:val>
                                        </p:tav>
                                        <p:tav tm="100000">
                                          <p:val>
                                            <p:strVal val="ppt_x"/>
                                          </p:val>
                                        </p:tav>
                                      </p:tavLst>
                                    </p:anim>
                                    <p:anim calcmode="lin" valueType="num">
                                      <p:cBhvr additive="base">
                                        <p:cTn id="110" dur="500"/>
                                        <p:tgtEl>
                                          <p:spTgt spid="47"/>
                                        </p:tgtEl>
                                        <p:attrNameLst>
                                          <p:attrName>ppt_y</p:attrName>
                                        </p:attrNameLst>
                                      </p:cBhvr>
                                      <p:tavLst>
                                        <p:tav tm="0">
                                          <p:val>
                                            <p:strVal val="ppt_y"/>
                                          </p:val>
                                        </p:tav>
                                        <p:tav tm="100000">
                                          <p:val>
                                            <p:strVal val="1+ppt_h/2"/>
                                          </p:val>
                                        </p:tav>
                                      </p:tavLst>
                                    </p:anim>
                                    <p:set>
                                      <p:cBhvr>
                                        <p:cTn id="111"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2" name="chimes.wav"/>
                                        </p:tgtEl>
                                      </p:cMediaNode>
                                    </p:audio>
                                  </p:subTnLst>
                                </p:cTn>
                              </p:par>
                              <p:par>
                                <p:cTn id="112" presetID="2" presetClass="exit" presetSubtype="4" fill="hold" grpId="0" nodeType="withEffect">
                                  <p:stCondLst>
                                    <p:cond delay="0"/>
                                  </p:stCondLst>
                                  <p:childTnLst>
                                    <p:anim calcmode="lin" valueType="num">
                                      <p:cBhvr additive="base">
                                        <p:cTn id="113" dur="500"/>
                                        <p:tgtEl>
                                          <p:spTgt spid="46"/>
                                        </p:tgtEl>
                                        <p:attrNameLst>
                                          <p:attrName>ppt_x</p:attrName>
                                        </p:attrNameLst>
                                      </p:cBhvr>
                                      <p:tavLst>
                                        <p:tav tm="0">
                                          <p:val>
                                            <p:strVal val="ppt_x"/>
                                          </p:val>
                                        </p:tav>
                                        <p:tav tm="100000">
                                          <p:val>
                                            <p:strVal val="ppt_x"/>
                                          </p:val>
                                        </p:tav>
                                      </p:tavLst>
                                    </p:anim>
                                    <p:anim calcmode="lin" valueType="num">
                                      <p:cBhvr additive="base">
                                        <p:cTn id="114" dur="500"/>
                                        <p:tgtEl>
                                          <p:spTgt spid="46"/>
                                        </p:tgtEl>
                                        <p:attrNameLst>
                                          <p:attrName>ppt_y</p:attrName>
                                        </p:attrNameLst>
                                      </p:cBhvr>
                                      <p:tavLst>
                                        <p:tav tm="0">
                                          <p:val>
                                            <p:strVal val="ppt_y"/>
                                          </p:val>
                                        </p:tav>
                                        <p:tav tm="100000">
                                          <p:val>
                                            <p:strVal val="1+ppt_h/2"/>
                                          </p:val>
                                        </p:tav>
                                      </p:tavLst>
                                    </p:anim>
                                    <p:set>
                                      <p:cBhvr>
                                        <p:cTn id="11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16" restart="whenNotActive" fill="hold" evtFilter="cancelBubble" nodeType="interactiveSeq">
                <p:stCondLst>
                  <p:cond evt="onClick" delay="0">
                    <p:tgtEl>
                      <p:spTgt spid="61"/>
                    </p:tgtEl>
                  </p:cond>
                </p:stCondLst>
                <p:endSync evt="end" delay="0">
                  <p:rtn val="all"/>
                </p:endSync>
                <p:childTnLst>
                  <p:par>
                    <p:cTn id="117" fill="hold">
                      <p:stCondLst>
                        <p:cond delay="0"/>
                      </p:stCondLst>
                      <p:childTnLst>
                        <p:par>
                          <p:cTn id="118" fill="hold">
                            <p:stCondLst>
                              <p:cond delay="0"/>
                            </p:stCondLst>
                            <p:childTnLst>
                              <p:par>
                                <p:cTn id="119" presetID="2" presetClass="exit" presetSubtype="4" fill="hold" nodeType="clickEffect">
                                  <p:stCondLst>
                                    <p:cond delay="0"/>
                                  </p:stCondLst>
                                  <p:childTnLst>
                                    <p:anim calcmode="lin" valueType="num">
                                      <p:cBhvr additive="base">
                                        <p:cTn id="120" dur="500"/>
                                        <p:tgtEl>
                                          <p:spTgt spid="61"/>
                                        </p:tgtEl>
                                        <p:attrNameLst>
                                          <p:attrName>ppt_x</p:attrName>
                                        </p:attrNameLst>
                                      </p:cBhvr>
                                      <p:tavLst>
                                        <p:tav tm="0">
                                          <p:val>
                                            <p:strVal val="ppt_x"/>
                                          </p:val>
                                        </p:tav>
                                        <p:tav tm="100000">
                                          <p:val>
                                            <p:strVal val="ppt_x"/>
                                          </p:val>
                                        </p:tav>
                                      </p:tavLst>
                                    </p:anim>
                                    <p:anim calcmode="lin" valueType="num">
                                      <p:cBhvr additive="base">
                                        <p:cTn id="121" dur="500"/>
                                        <p:tgtEl>
                                          <p:spTgt spid="61"/>
                                        </p:tgtEl>
                                        <p:attrNameLst>
                                          <p:attrName>ppt_y</p:attrName>
                                        </p:attrNameLst>
                                      </p:cBhvr>
                                      <p:tavLst>
                                        <p:tav tm="0">
                                          <p:val>
                                            <p:strVal val="ppt_y"/>
                                          </p:val>
                                        </p:tav>
                                        <p:tav tm="100000">
                                          <p:val>
                                            <p:strVal val="1+ppt_h/2"/>
                                          </p:val>
                                        </p:tav>
                                      </p:tavLst>
                                    </p:anim>
                                    <p:set>
                                      <p:cBhvr>
                                        <p:cTn id="122"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119"/>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1"/>
                  </p:tgtEl>
                </p:cond>
              </p:nextCondLst>
            </p:seq>
            <p:seq concurrent="1" nextAc="seek">
              <p:cTn id="123" restart="whenNotActive" fill="hold" evtFilter="cancelBubble" nodeType="interactiveSeq">
                <p:stCondLst>
                  <p:cond evt="onClick" delay="0">
                    <p:tgtEl>
                      <p:spTgt spid="59"/>
                    </p:tgtEl>
                  </p:cond>
                </p:stCondLst>
                <p:endSync evt="end" delay="0">
                  <p:rtn val="all"/>
                </p:endSync>
                <p:childTnLst>
                  <p:par>
                    <p:cTn id="124" fill="hold">
                      <p:stCondLst>
                        <p:cond delay="0"/>
                      </p:stCondLst>
                      <p:childTnLst>
                        <p:par>
                          <p:cTn id="125" fill="hold">
                            <p:stCondLst>
                              <p:cond delay="0"/>
                            </p:stCondLst>
                            <p:childTnLst>
                              <p:par>
                                <p:cTn id="126" presetID="2" presetClass="exit" presetSubtype="4" fill="hold" nodeType="clickEffect">
                                  <p:stCondLst>
                                    <p:cond delay="0"/>
                                  </p:stCondLst>
                                  <p:childTnLst>
                                    <p:anim calcmode="lin" valueType="num">
                                      <p:cBhvr additive="base">
                                        <p:cTn id="127" dur="500"/>
                                        <p:tgtEl>
                                          <p:spTgt spid="59"/>
                                        </p:tgtEl>
                                        <p:attrNameLst>
                                          <p:attrName>ppt_x</p:attrName>
                                        </p:attrNameLst>
                                      </p:cBhvr>
                                      <p:tavLst>
                                        <p:tav tm="0">
                                          <p:val>
                                            <p:strVal val="ppt_x"/>
                                          </p:val>
                                        </p:tav>
                                        <p:tav tm="100000">
                                          <p:val>
                                            <p:strVal val="ppt_x"/>
                                          </p:val>
                                        </p:tav>
                                      </p:tavLst>
                                    </p:anim>
                                    <p:anim calcmode="lin" valueType="num">
                                      <p:cBhvr additive="base">
                                        <p:cTn id="128" dur="500"/>
                                        <p:tgtEl>
                                          <p:spTgt spid="59"/>
                                        </p:tgtEl>
                                        <p:attrNameLst>
                                          <p:attrName>ppt_y</p:attrName>
                                        </p:attrNameLst>
                                      </p:cBhvr>
                                      <p:tavLst>
                                        <p:tav tm="0">
                                          <p:val>
                                            <p:strVal val="ppt_y"/>
                                          </p:val>
                                        </p:tav>
                                        <p:tav tm="100000">
                                          <p:val>
                                            <p:strVal val="1+ppt_h/2"/>
                                          </p:val>
                                        </p:tav>
                                      </p:tavLst>
                                    </p:anim>
                                    <p:set>
                                      <p:cBhvr>
                                        <p:cTn id="129"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59"/>
                  </p:tgtEl>
                </p:cond>
              </p:nextCondLst>
            </p:seq>
            <p:seq concurrent="1" nextAc="seek">
              <p:cTn id="130" restart="whenNotActive" fill="hold" evtFilter="cancelBubble" nodeType="interactiveSeq">
                <p:stCondLst>
                  <p:cond evt="onClick" delay="0">
                    <p:tgtEl>
                      <p:spTgt spid="57"/>
                    </p:tgtEl>
                  </p:cond>
                </p:stCondLst>
                <p:endSync evt="end" delay="0">
                  <p:rtn val="all"/>
                </p:endSync>
                <p:childTnLst>
                  <p:par>
                    <p:cTn id="131" fill="hold">
                      <p:stCondLst>
                        <p:cond delay="0"/>
                      </p:stCondLst>
                      <p:childTnLst>
                        <p:par>
                          <p:cTn id="132" fill="hold">
                            <p:stCondLst>
                              <p:cond delay="0"/>
                            </p:stCondLst>
                            <p:childTnLst>
                              <p:par>
                                <p:cTn id="133" presetID="2" presetClass="exit" presetSubtype="4" fill="hold" nodeType="clickEffect">
                                  <p:stCondLst>
                                    <p:cond delay="0"/>
                                  </p:stCondLst>
                                  <p:childTnLst>
                                    <p:anim calcmode="lin" valueType="num">
                                      <p:cBhvr additive="base">
                                        <p:cTn id="134" dur="500"/>
                                        <p:tgtEl>
                                          <p:spTgt spid="57"/>
                                        </p:tgtEl>
                                        <p:attrNameLst>
                                          <p:attrName>ppt_x</p:attrName>
                                        </p:attrNameLst>
                                      </p:cBhvr>
                                      <p:tavLst>
                                        <p:tav tm="0">
                                          <p:val>
                                            <p:strVal val="ppt_x"/>
                                          </p:val>
                                        </p:tav>
                                        <p:tav tm="100000">
                                          <p:val>
                                            <p:strVal val="ppt_x"/>
                                          </p:val>
                                        </p:tav>
                                      </p:tavLst>
                                    </p:anim>
                                    <p:anim calcmode="lin" valueType="num">
                                      <p:cBhvr additive="base">
                                        <p:cTn id="135" dur="500"/>
                                        <p:tgtEl>
                                          <p:spTgt spid="57"/>
                                        </p:tgtEl>
                                        <p:attrNameLst>
                                          <p:attrName>ppt_y</p:attrName>
                                        </p:attrNameLst>
                                      </p:cBhvr>
                                      <p:tavLst>
                                        <p:tav tm="0">
                                          <p:val>
                                            <p:strVal val="ppt_y"/>
                                          </p:val>
                                        </p:tav>
                                        <p:tav tm="100000">
                                          <p:val>
                                            <p:strVal val="1+ppt_h/2"/>
                                          </p:val>
                                        </p:tav>
                                      </p:tavLst>
                                    </p:anim>
                                    <p:set>
                                      <p:cBhvr>
                                        <p:cTn id="136"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57"/>
                  </p:tgtEl>
                </p:cond>
              </p:nextCondLst>
            </p:seq>
            <p:seq concurrent="1" nextAc="seek">
              <p:cTn id="137" restart="whenNotActive" fill="hold" evtFilter="cancelBubble" nodeType="interactiveSeq">
                <p:stCondLst>
                  <p:cond evt="onClick" delay="0">
                    <p:tgtEl>
                      <p:spTgt spid="55"/>
                    </p:tgtEl>
                  </p:cond>
                </p:stCondLst>
                <p:endSync evt="end" delay="0">
                  <p:rtn val="all"/>
                </p:endSync>
                <p:childTnLst>
                  <p:par>
                    <p:cTn id="138" fill="hold">
                      <p:stCondLst>
                        <p:cond delay="0"/>
                      </p:stCondLst>
                      <p:childTnLst>
                        <p:par>
                          <p:cTn id="139" fill="hold">
                            <p:stCondLst>
                              <p:cond delay="0"/>
                            </p:stCondLst>
                            <p:childTnLst>
                              <p:par>
                                <p:cTn id="140" presetID="2" presetClass="exit" presetSubtype="4" fill="hold" nodeType="clickEffect">
                                  <p:stCondLst>
                                    <p:cond delay="0"/>
                                  </p:stCondLst>
                                  <p:childTnLst>
                                    <p:anim calcmode="lin" valueType="num">
                                      <p:cBhvr additive="base">
                                        <p:cTn id="141" dur="500"/>
                                        <p:tgtEl>
                                          <p:spTgt spid="55"/>
                                        </p:tgtEl>
                                        <p:attrNameLst>
                                          <p:attrName>ppt_x</p:attrName>
                                        </p:attrNameLst>
                                      </p:cBhvr>
                                      <p:tavLst>
                                        <p:tav tm="0">
                                          <p:val>
                                            <p:strVal val="ppt_x"/>
                                          </p:val>
                                        </p:tav>
                                        <p:tav tm="100000">
                                          <p:val>
                                            <p:strVal val="ppt_x"/>
                                          </p:val>
                                        </p:tav>
                                      </p:tavLst>
                                    </p:anim>
                                    <p:anim calcmode="lin" valueType="num">
                                      <p:cBhvr additive="base">
                                        <p:cTn id="142" dur="500"/>
                                        <p:tgtEl>
                                          <p:spTgt spid="55"/>
                                        </p:tgtEl>
                                        <p:attrNameLst>
                                          <p:attrName>ppt_y</p:attrName>
                                        </p:attrNameLst>
                                      </p:cBhvr>
                                      <p:tavLst>
                                        <p:tav tm="0">
                                          <p:val>
                                            <p:strVal val="ppt_y"/>
                                          </p:val>
                                        </p:tav>
                                        <p:tav tm="100000">
                                          <p:val>
                                            <p:strVal val="1+ppt_h/2"/>
                                          </p:val>
                                        </p:tav>
                                      </p:tavLst>
                                    </p:anim>
                                    <p:set>
                                      <p:cBhvr>
                                        <p:cTn id="143"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40"/>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55"/>
                  </p:tgtEl>
                </p:cond>
              </p:nextCondLst>
            </p:seq>
            <p:seq concurrent="1" nextAc="seek">
              <p:cTn id="144" restart="whenNotActive" fill="hold" evtFilter="cancelBubble" nodeType="interactiveSeq">
                <p:stCondLst>
                  <p:cond evt="onClick" delay="0">
                    <p:tgtEl>
                      <p:spTgt spid="53"/>
                    </p:tgtEl>
                  </p:cond>
                </p:stCondLst>
                <p:endSync evt="end" delay="0">
                  <p:rtn val="all"/>
                </p:endSync>
                <p:childTnLst>
                  <p:par>
                    <p:cTn id="145" fill="hold">
                      <p:stCondLst>
                        <p:cond delay="0"/>
                      </p:stCondLst>
                      <p:childTnLst>
                        <p:par>
                          <p:cTn id="146" fill="hold">
                            <p:stCondLst>
                              <p:cond delay="0"/>
                            </p:stCondLst>
                            <p:childTnLst>
                              <p:par>
                                <p:cTn id="147" presetID="2" presetClass="exit" presetSubtype="4" fill="hold" nodeType="clickEffect">
                                  <p:stCondLst>
                                    <p:cond delay="0"/>
                                  </p:stCondLst>
                                  <p:childTnLst>
                                    <p:anim calcmode="lin" valueType="num">
                                      <p:cBhvr additive="base">
                                        <p:cTn id="148" dur="500"/>
                                        <p:tgtEl>
                                          <p:spTgt spid="53"/>
                                        </p:tgtEl>
                                        <p:attrNameLst>
                                          <p:attrName>ppt_x</p:attrName>
                                        </p:attrNameLst>
                                      </p:cBhvr>
                                      <p:tavLst>
                                        <p:tav tm="0">
                                          <p:val>
                                            <p:strVal val="ppt_x"/>
                                          </p:val>
                                        </p:tav>
                                        <p:tav tm="100000">
                                          <p:val>
                                            <p:strVal val="ppt_x"/>
                                          </p:val>
                                        </p:tav>
                                      </p:tavLst>
                                    </p:anim>
                                    <p:anim calcmode="lin" valueType="num">
                                      <p:cBhvr additive="base">
                                        <p:cTn id="149" dur="500"/>
                                        <p:tgtEl>
                                          <p:spTgt spid="53"/>
                                        </p:tgtEl>
                                        <p:attrNameLst>
                                          <p:attrName>ppt_y</p:attrName>
                                        </p:attrNameLst>
                                      </p:cBhvr>
                                      <p:tavLst>
                                        <p:tav tm="0">
                                          <p:val>
                                            <p:strVal val="ppt_y"/>
                                          </p:val>
                                        </p:tav>
                                        <p:tav tm="100000">
                                          <p:val>
                                            <p:strVal val="1+ppt_h/2"/>
                                          </p:val>
                                        </p:tav>
                                      </p:tavLst>
                                    </p:anim>
                                    <p:set>
                                      <p:cBhvr>
                                        <p:cTn id="150"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147"/>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53"/>
                  </p:tgtEl>
                </p:cond>
              </p:nextCondLst>
            </p:seq>
            <p:seq concurrent="1" nextAc="seek">
              <p:cTn id="151" restart="whenNotActive" fill="hold" evtFilter="cancelBubble" nodeType="interactiveSeq">
                <p:stCondLst>
                  <p:cond evt="onClick" delay="0">
                    <p:tgtEl>
                      <p:spTgt spid="51"/>
                    </p:tgtEl>
                  </p:cond>
                </p:stCondLst>
                <p:endSync evt="end" delay="0">
                  <p:rtn val="all"/>
                </p:endSync>
                <p:childTnLst>
                  <p:par>
                    <p:cTn id="152" fill="hold">
                      <p:stCondLst>
                        <p:cond delay="0"/>
                      </p:stCondLst>
                      <p:childTnLst>
                        <p:par>
                          <p:cTn id="153" fill="hold">
                            <p:stCondLst>
                              <p:cond delay="0"/>
                            </p:stCondLst>
                            <p:childTnLst>
                              <p:par>
                                <p:cTn id="154" presetID="2" presetClass="exit" presetSubtype="4" fill="hold" nodeType="clickEffect">
                                  <p:stCondLst>
                                    <p:cond delay="0"/>
                                  </p:stCondLst>
                                  <p:childTnLst>
                                    <p:anim calcmode="lin" valueType="num">
                                      <p:cBhvr additive="base">
                                        <p:cTn id="155" dur="500"/>
                                        <p:tgtEl>
                                          <p:spTgt spid="51"/>
                                        </p:tgtEl>
                                        <p:attrNameLst>
                                          <p:attrName>ppt_x</p:attrName>
                                        </p:attrNameLst>
                                      </p:cBhvr>
                                      <p:tavLst>
                                        <p:tav tm="0">
                                          <p:val>
                                            <p:strVal val="ppt_x"/>
                                          </p:val>
                                        </p:tav>
                                        <p:tav tm="100000">
                                          <p:val>
                                            <p:strVal val="ppt_x"/>
                                          </p:val>
                                        </p:tav>
                                      </p:tavLst>
                                    </p:anim>
                                    <p:anim calcmode="lin" valueType="num">
                                      <p:cBhvr additive="base">
                                        <p:cTn id="156" dur="500"/>
                                        <p:tgtEl>
                                          <p:spTgt spid="51"/>
                                        </p:tgtEl>
                                        <p:attrNameLst>
                                          <p:attrName>ppt_y</p:attrName>
                                        </p:attrNameLst>
                                      </p:cBhvr>
                                      <p:tavLst>
                                        <p:tav tm="0">
                                          <p:val>
                                            <p:strVal val="ppt_y"/>
                                          </p:val>
                                        </p:tav>
                                        <p:tav tm="100000">
                                          <p:val>
                                            <p:strVal val="1+ppt_h/2"/>
                                          </p:val>
                                        </p:tav>
                                      </p:tavLst>
                                    </p:anim>
                                    <p:set>
                                      <p:cBhvr>
                                        <p:cTn id="15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154"/>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51"/>
                  </p:tgtEl>
                </p:cond>
              </p:nextCondLst>
            </p:seq>
            <p:seq concurrent="1" nextAc="seek">
              <p:cTn id="158" restart="whenNotActive" fill="hold" evtFilter="cancelBubble" nodeType="interactiveSeq">
                <p:stCondLst>
                  <p:cond evt="onClick" delay="0">
                    <p:tgtEl>
                      <p:spTgt spid="62"/>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2000" fill="hold"/>
                                        <p:tgtEl>
                                          <p:spTgt spid="62"/>
                                        </p:tgtEl>
                                        <p:attrNameLst>
                                          <p:attrName>fillcolor</p:attrName>
                                        </p:attrNameLst>
                                      </p:cBhvr>
                                      <p:to>
                                        <a:srgbClr val="ED7D31"/>
                                      </p:to>
                                    </p:animClr>
                                    <p:set>
                                      <p:cBhvr>
                                        <p:cTn id="163" dur="2000" fill="hold"/>
                                        <p:tgtEl>
                                          <p:spTgt spid="62"/>
                                        </p:tgtEl>
                                        <p:attrNameLst>
                                          <p:attrName>fill.type</p:attrName>
                                        </p:attrNameLst>
                                      </p:cBhvr>
                                      <p:to>
                                        <p:strVal val="solid"/>
                                      </p:to>
                                    </p:set>
                                    <p:set>
                                      <p:cBhvr>
                                        <p:cTn id="164" dur="2000" fill="hold"/>
                                        <p:tgtEl>
                                          <p:spTgt spid="62"/>
                                        </p:tgtEl>
                                        <p:attrNameLst>
                                          <p:attrName>fill.on</p:attrName>
                                        </p:attrNameLst>
                                      </p:cBhvr>
                                      <p:to>
                                        <p:strVal val="true"/>
                                      </p:to>
                                    </p:set>
                                  </p:childTnLst>
                                </p:cTn>
                              </p:par>
                              <p:par>
                                <p:cTn id="165" presetID="53" presetClass="entr" presetSubtype="16" fill="hold" grpId="0" nodeType="withEffect">
                                  <p:stCondLst>
                                    <p:cond delay="0"/>
                                  </p:stCondLst>
                                  <p:childTnLst>
                                    <p:set>
                                      <p:cBhvr>
                                        <p:cTn id="166" dur="1" fill="hold">
                                          <p:stCondLst>
                                            <p:cond delay="0"/>
                                          </p:stCondLst>
                                        </p:cTn>
                                        <p:tgtEl>
                                          <p:spTgt spid="2"/>
                                        </p:tgtEl>
                                        <p:attrNameLst>
                                          <p:attrName>style.visibility</p:attrName>
                                        </p:attrNameLst>
                                      </p:cBhvr>
                                      <p:to>
                                        <p:strVal val="visible"/>
                                      </p:to>
                                    </p:set>
                                    <p:anim calcmode="lin" valueType="num">
                                      <p:cBhvr>
                                        <p:cTn id="167" dur="1250" fill="hold"/>
                                        <p:tgtEl>
                                          <p:spTgt spid="2"/>
                                        </p:tgtEl>
                                        <p:attrNameLst>
                                          <p:attrName>ppt_w</p:attrName>
                                        </p:attrNameLst>
                                      </p:cBhvr>
                                      <p:tavLst>
                                        <p:tav tm="0">
                                          <p:val>
                                            <p:fltVal val="0"/>
                                          </p:val>
                                        </p:tav>
                                        <p:tav tm="100000">
                                          <p:val>
                                            <p:strVal val="#ppt_w"/>
                                          </p:val>
                                        </p:tav>
                                      </p:tavLst>
                                    </p:anim>
                                    <p:anim calcmode="lin" valueType="num">
                                      <p:cBhvr>
                                        <p:cTn id="168" dur="1250" fill="hold"/>
                                        <p:tgtEl>
                                          <p:spTgt spid="2"/>
                                        </p:tgtEl>
                                        <p:attrNameLst>
                                          <p:attrName>ppt_h</p:attrName>
                                        </p:attrNameLst>
                                      </p:cBhvr>
                                      <p:tavLst>
                                        <p:tav tm="0">
                                          <p:val>
                                            <p:fltVal val="0"/>
                                          </p:val>
                                        </p:tav>
                                        <p:tav tm="100000">
                                          <p:val>
                                            <p:strVal val="#ppt_h"/>
                                          </p:val>
                                        </p:tav>
                                      </p:tavLst>
                                    </p:anim>
                                    <p:animEffect transition="in" filter="fade">
                                      <p:cBhvr>
                                        <p:cTn id="169" dur="1250"/>
                                        <p:tgtEl>
                                          <p:spTgt spid="2"/>
                                        </p:tgtEl>
                                      </p:cBhvr>
                                    </p:animEffect>
                                  </p:childTnLst>
                                </p:cTn>
                              </p:par>
                              <p:par>
                                <p:cTn id="170" presetID="53" presetClass="entr" presetSubtype="16" fill="hold" nodeType="withEffect">
                                  <p:stCondLst>
                                    <p:cond delay="0"/>
                                  </p:stCondLst>
                                  <p:childTnLst>
                                    <p:set>
                                      <p:cBhvr>
                                        <p:cTn id="171" dur="1" fill="hold">
                                          <p:stCondLst>
                                            <p:cond delay="0"/>
                                          </p:stCondLst>
                                        </p:cTn>
                                        <p:tgtEl>
                                          <p:spTgt spid="5"/>
                                        </p:tgtEl>
                                        <p:attrNameLst>
                                          <p:attrName>style.visibility</p:attrName>
                                        </p:attrNameLst>
                                      </p:cBhvr>
                                      <p:to>
                                        <p:strVal val="visible"/>
                                      </p:to>
                                    </p:set>
                                    <p:anim calcmode="lin" valueType="num">
                                      <p:cBhvr>
                                        <p:cTn id="172" dur="1250" fill="hold"/>
                                        <p:tgtEl>
                                          <p:spTgt spid="5"/>
                                        </p:tgtEl>
                                        <p:attrNameLst>
                                          <p:attrName>ppt_w</p:attrName>
                                        </p:attrNameLst>
                                      </p:cBhvr>
                                      <p:tavLst>
                                        <p:tav tm="0">
                                          <p:val>
                                            <p:fltVal val="0"/>
                                          </p:val>
                                        </p:tav>
                                        <p:tav tm="100000">
                                          <p:val>
                                            <p:strVal val="#ppt_w"/>
                                          </p:val>
                                        </p:tav>
                                      </p:tavLst>
                                    </p:anim>
                                    <p:anim calcmode="lin" valueType="num">
                                      <p:cBhvr>
                                        <p:cTn id="173" dur="1250" fill="hold"/>
                                        <p:tgtEl>
                                          <p:spTgt spid="5"/>
                                        </p:tgtEl>
                                        <p:attrNameLst>
                                          <p:attrName>ppt_h</p:attrName>
                                        </p:attrNameLst>
                                      </p:cBhvr>
                                      <p:tavLst>
                                        <p:tav tm="0">
                                          <p:val>
                                            <p:fltVal val="0"/>
                                          </p:val>
                                        </p:tav>
                                        <p:tav tm="100000">
                                          <p:val>
                                            <p:strVal val="#ppt_h"/>
                                          </p:val>
                                        </p:tav>
                                      </p:tavLst>
                                    </p:anim>
                                    <p:animEffect transition="in" filter="fade">
                                      <p:cBhvr>
                                        <p:cTn id="174" dur="1250"/>
                                        <p:tgtEl>
                                          <p:spTgt spid="5"/>
                                        </p:tgtEl>
                                      </p:cBhvr>
                                    </p:animEffect>
                                  </p:childTnLst>
                                </p:cTn>
                              </p:par>
                            </p:childTnLst>
                          </p:cTn>
                        </p:par>
                      </p:childTnLst>
                    </p:cTn>
                  </p:par>
                </p:childTnLst>
              </p:cTn>
              <p:nextCondLst>
                <p:cond evt="onClick" delay="0">
                  <p:tgtEl>
                    <p:spTgt spid="62"/>
                  </p:tgtEl>
                </p:cond>
              </p:nextCondLst>
            </p:seq>
          </p:childTnLst>
        </p:cTn>
      </p:par>
    </p:tnLst>
    <p:bldLst>
      <p:bldP spid="15" grpId="0" animBg="1"/>
      <p:bldP spid="30" grpId="0" animBg="1"/>
      <p:bldP spid="34" grpId="0" animBg="1"/>
      <p:bldP spid="38" grpId="0" animBg="1"/>
      <p:bldP spid="42" grpId="0" animBg="1"/>
      <p:bldP spid="46" grpId="0" animBg="1"/>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60412073"/>
              </p:ext>
            </p:extLst>
          </p:nvPr>
        </p:nvGraphicFramePr>
        <p:xfrm>
          <a:off x="159025" y="1227909"/>
          <a:ext cx="11871866" cy="5391551"/>
        </p:xfrm>
        <a:graphic>
          <a:graphicData uri="http://schemas.openxmlformats.org/drawingml/2006/table">
            <a:tbl>
              <a:tblPr firstRow="1" bandRow="1">
                <a:tableStyleId>{5C22544A-7EE6-4342-B048-85BDC9FD1C3A}</a:tableStyleId>
              </a:tblPr>
              <a:tblGrid>
                <a:gridCol w="2491913">
                  <a:extLst>
                    <a:ext uri="{9D8B030D-6E8A-4147-A177-3AD203B41FA5}">
                      <a16:colId xmlns:a16="http://schemas.microsoft.com/office/drawing/2014/main" xmlns="" val="472995975"/>
                    </a:ext>
                  </a:extLst>
                </a:gridCol>
                <a:gridCol w="9379953">
                  <a:extLst>
                    <a:ext uri="{9D8B030D-6E8A-4147-A177-3AD203B41FA5}">
                      <a16:colId xmlns:a16="http://schemas.microsoft.com/office/drawing/2014/main" xmlns="" val="3859174847"/>
                    </a:ext>
                  </a:extLst>
                </a:gridCol>
              </a:tblGrid>
              <a:tr h="5391551">
                <a:tc>
                  <a:txBody>
                    <a:bodyPr/>
                    <a:lstStyle/>
                    <a:p>
                      <a:endParaRPr lang="en-US" sz="1800" baseline="0" dirty="0">
                        <a:solidFill>
                          <a:srgbClr val="C00000"/>
                        </a:solidFill>
                        <a:latin typeface="Times New Roman" panose="02020603050405020304" pitchFamily="18" charset="0"/>
                        <a:cs typeface="Times New Roman" panose="02020603050405020304" pitchFamily="18" charset="0"/>
                      </a:endParaRPr>
                    </a:p>
                    <a:p>
                      <a:endParaRPr lang="en-US" sz="1800" baseline="0" dirty="0">
                        <a:solidFill>
                          <a:srgbClr val="C00000"/>
                        </a:solidFill>
                        <a:latin typeface="Times New Roman" panose="02020603050405020304" pitchFamily="18" charset="0"/>
                        <a:cs typeface="Times New Roman" panose="02020603050405020304" pitchFamily="18" charset="0"/>
                      </a:endParaRPr>
                    </a:p>
                    <a:p>
                      <a:endParaRPr lang="en-US" sz="1800" baseline="0" dirty="0">
                        <a:solidFill>
                          <a:srgbClr val="C00000"/>
                        </a:solidFill>
                        <a:latin typeface="Times New Roman" panose="02020603050405020304" pitchFamily="18" charset="0"/>
                        <a:cs typeface="Times New Roman" panose="02020603050405020304" pitchFamily="18" charset="0"/>
                      </a:endParaRPr>
                    </a:p>
                    <a:p>
                      <a:pPr marL="342900" lvl="0" indent="-342900">
                        <a:lnSpc>
                          <a:spcPct val="115000"/>
                        </a:lnSpc>
                        <a:spcAft>
                          <a:spcPts val="300"/>
                        </a:spcAft>
                        <a:buFont typeface="Wingdings" panose="05000000000000000000" pitchFamily="2" charset="2"/>
                        <a:buChar char=""/>
                      </a:pPr>
                      <a:r>
                        <a:rPr lang="en-US" sz="1800" dirty="0">
                          <a:solidFill>
                            <a:srgbClr val="000000"/>
                          </a:solidFill>
                          <a:effectLst/>
                          <a:latin typeface="Times New Roman" panose="02020603050405020304" pitchFamily="18" charset="0"/>
                          <a:ea typeface="Arial" panose="020B0604020202020204" pitchFamily="34" charset="0"/>
                        </a:rPr>
                        <a:t>Chia </a:t>
                      </a:r>
                      <a:r>
                        <a:rPr lang="en-US" sz="1800" dirty="0" err="1">
                          <a:solidFill>
                            <a:srgbClr val="000000"/>
                          </a:solidFill>
                          <a:effectLst/>
                          <a:latin typeface="Times New Roman" panose="02020603050405020304" pitchFamily="18" charset="0"/>
                          <a:ea typeface="Arial" panose="020B0604020202020204" pitchFamily="34" charset="0"/>
                        </a:rPr>
                        <a:t>lớp</a:t>
                      </a:r>
                      <a:r>
                        <a:rPr lang="en-US" sz="1800" baseline="0" dirty="0">
                          <a:solidFill>
                            <a:srgbClr val="000000"/>
                          </a:solidFill>
                          <a:effectLst/>
                          <a:latin typeface="Times New Roman" panose="02020603050405020304" pitchFamily="18" charset="0"/>
                          <a:ea typeface="Arial" panose="020B0604020202020204" pitchFamily="34" charset="0"/>
                        </a:rPr>
                        <a:t> </a:t>
                      </a:r>
                      <a:r>
                        <a:rPr lang="en-US" sz="1800" baseline="0" dirty="0" err="1">
                          <a:solidFill>
                            <a:srgbClr val="000000"/>
                          </a:solidFill>
                          <a:effectLst/>
                          <a:latin typeface="Times New Roman" panose="02020603050405020304" pitchFamily="18" charset="0"/>
                          <a:ea typeface="Arial" panose="020B0604020202020204" pitchFamily="34" charset="0"/>
                        </a:rPr>
                        <a:t>thành</a:t>
                      </a:r>
                      <a:r>
                        <a:rPr lang="en-US" sz="1800" baseline="0" dirty="0">
                          <a:solidFill>
                            <a:srgbClr val="000000"/>
                          </a:solidFill>
                          <a:effectLst/>
                          <a:latin typeface="Times New Roman" panose="02020603050405020304" pitchFamily="18" charset="0"/>
                          <a:ea typeface="Arial" panose="020B0604020202020204" pitchFamily="34" charset="0"/>
                        </a:rPr>
                        <a:t> </a:t>
                      </a:r>
                      <a:r>
                        <a:rPr lang="en-US" sz="1800" dirty="0">
                          <a:solidFill>
                            <a:srgbClr val="000000"/>
                          </a:solidFill>
                          <a:effectLst/>
                          <a:latin typeface="Times New Roman" panose="02020603050405020304" pitchFamily="18" charset="0"/>
                          <a:ea typeface="Arial" panose="020B0604020202020204" pitchFamily="34" charset="0"/>
                        </a:rPr>
                        <a:t>4</a:t>
                      </a:r>
                      <a:r>
                        <a:rPr lang="en-US" sz="1800" baseline="0" dirty="0">
                          <a:solidFill>
                            <a:srgbClr val="000000"/>
                          </a:solidFill>
                          <a:effectLst/>
                          <a:latin typeface="Times New Roman" panose="02020603050405020304" pitchFamily="18" charset="0"/>
                          <a:ea typeface="Arial" panose="020B0604020202020204" pitchFamily="34" charset="0"/>
                        </a:rPr>
                        <a:t> </a:t>
                      </a:r>
                      <a:r>
                        <a:rPr lang="en-US" sz="1800" baseline="0" dirty="0" err="1">
                          <a:solidFill>
                            <a:srgbClr val="000000"/>
                          </a:solidFill>
                          <a:effectLst/>
                          <a:latin typeface="Times New Roman" panose="02020603050405020304" pitchFamily="18" charset="0"/>
                          <a:ea typeface="Arial" panose="020B0604020202020204" pitchFamily="34" charset="0"/>
                        </a:rPr>
                        <a:t>nhóm</a:t>
                      </a:r>
                      <a:endParaRPr lang="en-US" sz="1800" dirty="0">
                        <a:solidFill>
                          <a:srgbClr val="000000"/>
                        </a:solidFill>
                        <a:effectLst/>
                        <a:latin typeface="Times New Roman" panose="02020603050405020304" pitchFamily="18" charset="0"/>
                        <a:ea typeface="Arial" panose="020B0604020202020204" pitchFamily="34" charset="0"/>
                      </a:endParaRPr>
                    </a:p>
                    <a:p>
                      <a:pPr marL="342900" lvl="0" indent="-342900">
                        <a:lnSpc>
                          <a:spcPct val="115000"/>
                        </a:lnSpc>
                        <a:spcAft>
                          <a:spcPts val="300"/>
                        </a:spcAft>
                        <a:buFont typeface="Wingdings" panose="05000000000000000000" pitchFamily="2" charset="2"/>
                        <a:buChar char=""/>
                      </a:pPr>
                      <a:r>
                        <a:rPr lang="en-US" sz="1800" dirty="0" err="1">
                          <a:solidFill>
                            <a:srgbClr val="000000"/>
                          </a:solidFill>
                          <a:effectLst/>
                          <a:latin typeface="Times New Roman" panose="02020603050405020304" pitchFamily="18" charset="0"/>
                          <a:ea typeface="Arial" panose="020B0604020202020204" pitchFamily="34" charset="0"/>
                        </a:rPr>
                        <a:t>Nhiệm</a:t>
                      </a:r>
                      <a:r>
                        <a:rPr lang="en-US" sz="1800" dirty="0">
                          <a:solidFill>
                            <a:srgbClr val="000000"/>
                          </a:solidFill>
                          <a:effectLst/>
                          <a:latin typeface="Times New Roman" panose="02020603050405020304" pitchFamily="18" charset="0"/>
                          <a:ea typeface="Arial" panose="020B0604020202020204" pitchFamily="34" charset="0"/>
                        </a:rPr>
                        <a:t> </a:t>
                      </a:r>
                      <a:r>
                        <a:rPr lang="en-US" sz="1800" dirty="0" err="1">
                          <a:solidFill>
                            <a:srgbClr val="000000"/>
                          </a:solidFill>
                          <a:effectLst/>
                          <a:latin typeface="Times New Roman" panose="02020603050405020304" pitchFamily="18" charset="0"/>
                          <a:ea typeface="Arial" panose="020B0604020202020204" pitchFamily="34" charset="0"/>
                        </a:rPr>
                        <a:t>vụ</a:t>
                      </a:r>
                      <a:r>
                        <a:rPr lang="en-US" sz="1800" dirty="0">
                          <a:solidFill>
                            <a:srgbClr val="000000"/>
                          </a:solidFill>
                          <a:effectLst/>
                          <a:latin typeface="Times New Roman" panose="02020603050405020304" pitchFamily="18" charset="0"/>
                          <a:ea typeface="Arial" panose="020B0604020202020204" pitchFamily="34" charset="0"/>
                        </a:rPr>
                        <a:t> </a:t>
                      </a:r>
                      <a:r>
                        <a:rPr lang="en-US" sz="1800" dirty="0" err="1">
                          <a:solidFill>
                            <a:srgbClr val="000000"/>
                          </a:solidFill>
                          <a:effectLst/>
                          <a:latin typeface="Times New Roman" panose="02020603050405020304" pitchFamily="18" charset="0"/>
                          <a:ea typeface="Arial" panose="020B0604020202020204" pitchFamily="34" charset="0"/>
                        </a:rPr>
                        <a:t>mỗi</a:t>
                      </a:r>
                      <a:r>
                        <a:rPr lang="en-US" sz="1800" dirty="0">
                          <a:solidFill>
                            <a:srgbClr val="000000"/>
                          </a:solidFill>
                          <a:effectLst/>
                          <a:latin typeface="Times New Roman" panose="02020603050405020304" pitchFamily="18" charset="0"/>
                          <a:ea typeface="Arial" panose="020B0604020202020204" pitchFamily="34" charset="0"/>
                        </a:rPr>
                        <a:t> </a:t>
                      </a:r>
                      <a:r>
                        <a:rPr lang="en-US" sz="1800" dirty="0" err="1">
                          <a:solidFill>
                            <a:srgbClr val="000000"/>
                          </a:solidFill>
                          <a:effectLst/>
                          <a:latin typeface="Times New Roman" panose="02020603050405020304" pitchFamily="18" charset="0"/>
                          <a:ea typeface="Arial" panose="020B0604020202020204" pitchFamily="34" charset="0"/>
                        </a:rPr>
                        <a:t>nhóm</a:t>
                      </a:r>
                      <a:r>
                        <a:rPr lang="en-US" sz="1800" dirty="0">
                          <a:solidFill>
                            <a:srgbClr val="000000"/>
                          </a:solidFill>
                          <a:effectLst/>
                          <a:latin typeface="Times New Roman" panose="02020603050405020304" pitchFamily="18" charset="0"/>
                          <a:ea typeface="Arial" panose="020B0604020202020204" pitchFamily="34" charset="0"/>
                        </a:rPr>
                        <a:t>: </a:t>
                      </a:r>
                      <a:r>
                        <a:rPr lang="vi-VN" sz="1800" dirty="0">
                          <a:solidFill>
                            <a:srgbClr val="000000"/>
                          </a:solidFill>
                          <a:effectLst/>
                          <a:latin typeface="Times New Roman" panose="02020603050405020304" pitchFamily="18" charset="0"/>
                          <a:ea typeface="Arial" panose="020B0604020202020204" pitchFamily="34" charset="0"/>
                        </a:rPr>
                        <a:t>đọc thông tin, tìm hiểu và hoàn thành phiếu </a:t>
                      </a:r>
                      <a:r>
                        <a:rPr lang="en-US" sz="1800" dirty="0" err="1">
                          <a:solidFill>
                            <a:srgbClr val="000000"/>
                          </a:solidFill>
                          <a:effectLst/>
                          <a:latin typeface="Times New Roman" panose="02020603050405020304" pitchFamily="18" charset="0"/>
                          <a:ea typeface="Arial" panose="020B0604020202020204" pitchFamily="34" charset="0"/>
                        </a:rPr>
                        <a:t>thảo</a:t>
                      </a:r>
                      <a:r>
                        <a:rPr lang="en-US" sz="1800" dirty="0">
                          <a:solidFill>
                            <a:srgbClr val="000000"/>
                          </a:solidFill>
                          <a:effectLst/>
                          <a:latin typeface="Times New Roman" panose="02020603050405020304" pitchFamily="18" charset="0"/>
                          <a:ea typeface="Arial" panose="020B0604020202020204" pitchFamily="34" charset="0"/>
                        </a:rPr>
                        <a:t> </a:t>
                      </a:r>
                      <a:r>
                        <a:rPr lang="en-US" sz="1800" dirty="0" err="1">
                          <a:solidFill>
                            <a:srgbClr val="000000"/>
                          </a:solidFill>
                          <a:effectLst/>
                          <a:latin typeface="Times New Roman" panose="02020603050405020304" pitchFamily="18" charset="0"/>
                          <a:ea typeface="Arial" panose="020B0604020202020204" pitchFamily="34" charset="0"/>
                        </a:rPr>
                        <a:t>luận</a:t>
                      </a:r>
                      <a:endParaRPr lang="en-US" dirty="0">
                        <a:effectLst/>
                      </a:endParaRPr>
                    </a:p>
                    <a:p>
                      <a:endParaRPr lang="en-US" sz="1800" dirty="0">
                        <a:solidFill>
                          <a:srgbClr val="C00000"/>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pPr>
                        <a:lnSpc>
                          <a:spcPct val="107000"/>
                        </a:lnSpc>
                        <a:spcAft>
                          <a:spcPts val="300"/>
                        </a:spcAft>
                      </a:pP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xmlns="" val="1442253759"/>
                  </a:ext>
                </a:extLst>
              </a:tr>
            </a:tbl>
          </a:graphicData>
        </a:graphic>
      </p:graphicFrame>
      <p:graphicFrame>
        <p:nvGraphicFramePr>
          <p:cNvPr id="2" name="Table 1"/>
          <p:cNvGraphicFramePr>
            <a:graphicFrameLocks noGrp="1"/>
          </p:cNvGraphicFramePr>
          <p:nvPr/>
        </p:nvGraphicFramePr>
        <p:xfrm>
          <a:off x="2600826" y="1227908"/>
          <a:ext cx="9325562" cy="5630092"/>
        </p:xfrm>
        <a:graphic>
          <a:graphicData uri="http://schemas.openxmlformats.org/drawingml/2006/table">
            <a:tbl>
              <a:tblPr firstRow="1" bandRow="1">
                <a:tableStyleId>{5C22544A-7EE6-4342-B048-85BDC9FD1C3A}</a:tableStyleId>
              </a:tblPr>
              <a:tblGrid>
                <a:gridCol w="4662781">
                  <a:extLst>
                    <a:ext uri="{9D8B030D-6E8A-4147-A177-3AD203B41FA5}">
                      <a16:colId xmlns:a16="http://schemas.microsoft.com/office/drawing/2014/main" xmlns="" val="2786237251"/>
                    </a:ext>
                  </a:extLst>
                </a:gridCol>
                <a:gridCol w="4662781">
                  <a:extLst>
                    <a:ext uri="{9D8B030D-6E8A-4147-A177-3AD203B41FA5}">
                      <a16:colId xmlns:a16="http://schemas.microsoft.com/office/drawing/2014/main" xmlns="" val="2667749567"/>
                    </a:ext>
                  </a:extLst>
                </a:gridCol>
              </a:tblGrid>
              <a:tr h="2815046">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xmlns="" val="3203264760"/>
                  </a:ext>
                </a:extLst>
              </a:tr>
              <a:tr h="2815046">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xmlns="" val="748911363"/>
                  </a:ext>
                </a:extLst>
              </a:tr>
            </a:tbl>
          </a:graphicData>
        </a:graphic>
      </p:graphicFrame>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00826" y="1227907"/>
            <a:ext cx="4644036" cy="2763801"/>
          </a:xfrm>
          <a:prstGeom prst="rect">
            <a:avLst/>
          </a:prstGeom>
        </p:spPr>
      </p:pic>
      <p:pic>
        <p:nvPicPr>
          <p:cNvPr id="6" name="Picture 5"/>
          <p:cNvPicPr/>
          <p:nvPr/>
        </p:nvPicPr>
        <p:blipFill>
          <a:blip r:embed="rId4"/>
          <a:stretch>
            <a:fillRect/>
          </a:stretch>
        </p:blipFill>
        <p:spPr>
          <a:xfrm>
            <a:off x="7263607" y="1227907"/>
            <a:ext cx="4662781" cy="2763801"/>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19571" y="4042954"/>
            <a:ext cx="4644036" cy="2576506"/>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78368" y="4042954"/>
            <a:ext cx="4700271" cy="2576506"/>
          </a:xfrm>
          <a:prstGeom prst="rect">
            <a:avLst/>
          </a:prstGeom>
        </p:spPr>
      </p:pic>
      <p:sp>
        <p:nvSpPr>
          <p:cNvPr id="10" name="Subtitle 9">
            <a:extLst>
              <a:ext uri="{FF2B5EF4-FFF2-40B4-BE49-F238E27FC236}">
                <a16:creationId xmlns:a16="http://schemas.microsoft.com/office/drawing/2014/main" xmlns="" id="{18EC71FF-4DC0-EE6E-F9DE-E38E739268C9}"/>
              </a:ext>
            </a:extLst>
          </p:cNvPr>
          <p:cNvSpPr>
            <a:spLocks noGrp="1"/>
          </p:cNvSpPr>
          <p:nvPr>
            <p:ph type="subTitle" idx="1"/>
          </p:nvPr>
        </p:nvSpPr>
        <p:spPr/>
        <p:txBody>
          <a:bodyPr/>
          <a:lstStyle/>
          <a:p>
            <a:endParaRPr lang="en-US"/>
          </a:p>
        </p:txBody>
      </p:sp>
      <p:sp>
        <p:nvSpPr>
          <p:cNvPr id="11" name="Subtitle 2">
            <a:extLst>
              <a:ext uri="{FF2B5EF4-FFF2-40B4-BE49-F238E27FC236}">
                <a16:creationId xmlns:a16="http://schemas.microsoft.com/office/drawing/2014/main" xmlns="" id="{A3577D35-B8C2-7E3E-A041-D5ECA2D18B6A}"/>
              </a:ext>
            </a:extLst>
          </p:cNvPr>
          <p:cNvSpPr txBox="1">
            <a:spLocks/>
          </p:cNvSpPr>
          <p:nvPr/>
        </p:nvSpPr>
        <p:spPr>
          <a:xfrm>
            <a:off x="0" y="296413"/>
            <a:ext cx="7662441" cy="1053296"/>
          </a:xfrm>
          <a:prstGeom prst="rect">
            <a:avLst/>
          </a:prstGeom>
        </p:spPr>
        <p:txBody>
          <a:bodyPr lIns="0" tIns="0" rIns="0" bIns="0">
            <a:normAutofit/>
          </a:bodyPr>
          <a:lstStyle>
            <a:lvl1pPr marL="0" indent="0" algn="ctr" defTabSz="914400" rtl="0" eaLnBrk="1" latinLnBrk="0" hangingPunct="1">
              <a:lnSpc>
                <a:spcPct val="150000"/>
              </a:lnSpc>
              <a:spcBef>
                <a:spcPts val="1000"/>
              </a:spcBef>
              <a:buFont typeface="Arial" panose="020B0604020202020204" pitchFamily="34" charset="0"/>
              <a:buNone/>
              <a:defRPr sz="1600" kern="1200" cap="all" spc="6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spc="13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spc="13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solidFill>
                  <a:srgbClr val="C00000"/>
                </a:solidFill>
                <a:latin typeface="Times New Roman" panose="02020603050405020304" pitchFamily="18" charset="0"/>
                <a:cs typeface="Times New Roman" panose="02020603050405020304" pitchFamily="18" charset="0"/>
              </a:rPr>
              <a:t>2a. </a:t>
            </a:r>
            <a:r>
              <a:rPr lang="en-US" sz="3200" dirty="0" err="1">
                <a:solidFill>
                  <a:srgbClr val="C00000"/>
                </a:solidFill>
                <a:latin typeface="Times New Roman" panose="02020603050405020304" pitchFamily="18" charset="0"/>
                <a:cs typeface="Times New Roman" panose="02020603050405020304" pitchFamily="18" charset="0"/>
              </a:rPr>
              <a:t>Nhân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vật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Huấn</a:t>
            </a:r>
            <a:r>
              <a:rPr lang="en-US" sz="3200" dirty="0">
                <a:solidFill>
                  <a:srgbClr val="C00000"/>
                </a:solidFill>
                <a:latin typeface="Times New Roman" panose="02020603050405020304" pitchFamily="18" charset="0"/>
                <a:cs typeface="Times New Roman" panose="02020603050405020304" pitchFamily="18" charset="0"/>
              </a:rPr>
              <a:t> Cao</a:t>
            </a:r>
          </a:p>
          <a:p>
            <a:pPr>
              <a:lnSpc>
                <a:spcPct val="100000"/>
              </a:lnSpc>
              <a:spcBef>
                <a:spcPts val="0"/>
              </a:spcBef>
            </a:pPr>
            <a:endParaRPr lang="en-US" dirty="0">
              <a:latin typeface="Times New Roman" panose="02020603050405020304" pitchFamily="18" charset="0"/>
              <a:cs typeface="Times New Roman" panose="02020603050405020304" pitchFamily="18" charset="0"/>
            </a:endParaRPr>
          </a:p>
          <a:p>
            <a:pPr>
              <a:lnSpc>
                <a:spcPct val="100000"/>
              </a:lnSpc>
              <a:spcBef>
                <a:spcPts val="0"/>
              </a:spcBef>
            </a:pPr>
            <a:endParaRPr lang="en-US"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1798DBB2-E366-02D8-6EB3-35E93216C4E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10159257" y="463341"/>
            <a:ext cx="2492213" cy="1573271"/>
          </a:xfrm>
          <a:prstGeom prst="rect">
            <a:avLst/>
          </a:prstGeom>
        </p:spPr>
      </p:pic>
    </p:spTree>
    <p:extLst>
      <p:ext uri="{BB962C8B-B14F-4D97-AF65-F5344CB8AC3E}">
        <p14:creationId xmlns:p14="http://schemas.microsoft.com/office/powerpoint/2010/main" val="210220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3077308" y="1240971"/>
            <a:ext cx="17584" cy="561702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94892" y="1240971"/>
            <a:ext cx="8646028" cy="4197944"/>
          </a:xfrm>
          <a:prstGeom prst="rect">
            <a:avLst/>
          </a:prstGeom>
        </p:spPr>
        <p:txBody>
          <a:bodyPr wrap="square">
            <a:spAutoFit/>
          </a:bodyPr>
          <a:lstStyle/>
          <a:p>
            <a:pPr marL="457200" lvl="0" indent="-457200">
              <a:lnSpc>
                <a:spcPct val="107000"/>
              </a:lnSpc>
              <a:spcAft>
                <a:spcPts val="300"/>
              </a:spcAft>
              <a:buFontTx/>
              <a:buAutoNum type="alphaLcPeriod"/>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 một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sĩ</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hoa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tuyệt</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đích</a:t>
            </a:r>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spcAft>
                <a:spcPts val="300"/>
              </a:spcAf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Tài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hoa</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chữ</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nhanh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pháp</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lvl="0">
              <a:lnSpc>
                <a:spcPct val="107000"/>
              </a:lnSpc>
              <a:spcAft>
                <a:spcPts val="300"/>
              </a:spcAf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miêu</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tả</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gián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qua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trò</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viên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quản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ngục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thầy</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qua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suy</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nghĩ</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xúc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quản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ngục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chữ</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Huấn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Cao”; qua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sở</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nguyện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viên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quản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ngục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lvl="0">
              <a:lnSpc>
                <a:spcPct val="107000"/>
              </a:lnSpc>
              <a:spcAft>
                <a:spcPts val="300"/>
              </a:spcAf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giả</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lấy</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gần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để</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xa</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lấy</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bóng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để</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lộ</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Đây</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lối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tất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cuốn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hút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vẻ</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tài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hoa</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Huấn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Cao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lên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khách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lvl="0">
              <a:lnSpc>
                <a:spcPct val="107000"/>
              </a:lnSpc>
              <a:spcAft>
                <a:spcPts val="300"/>
              </a:spcAf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Trân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giá</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trị</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Qua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đó</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dân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tộc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lòng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kín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đáo</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Subtitle 3">
            <a:extLst>
              <a:ext uri="{FF2B5EF4-FFF2-40B4-BE49-F238E27FC236}">
                <a16:creationId xmlns:a16="http://schemas.microsoft.com/office/drawing/2014/main" xmlns="" id="{825D4891-393B-EF80-0A14-2B8770CE0F8D}"/>
              </a:ext>
            </a:extLst>
          </p:cNvPr>
          <p:cNvSpPr>
            <a:spLocks noGrp="1"/>
          </p:cNvSpPr>
          <p:nvPr>
            <p:ph type="subTitle" idx="1"/>
          </p:nvPr>
        </p:nvSpPr>
        <p:spPr/>
        <p:txBody>
          <a:bodyPr/>
          <a:lstStyle/>
          <a:p>
            <a:endParaRPr lang="en-US"/>
          </a:p>
        </p:txBody>
      </p:sp>
      <p:grpSp>
        <p:nvGrpSpPr>
          <p:cNvPr id="9" name="Group 8">
            <a:extLst>
              <a:ext uri="{FF2B5EF4-FFF2-40B4-BE49-F238E27FC236}">
                <a16:creationId xmlns:a16="http://schemas.microsoft.com/office/drawing/2014/main" xmlns="" id="{1EED05DA-76A6-1690-9DC1-2213ED84A8CC}"/>
              </a:ext>
            </a:extLst>
          </p:cNvPr>
          <p:cNvGrpSpPr/>
          <p:nvPr/>
        </p:nvGrpSpPr>
        <p:grpSpPr>
          <a:xfrm>
            <a:off x="0" y="3675454"/>
            <a:ext cx="3727759" cy="3182546"/>
            <a:chOff x="0" y="789300"/>
            <a:chExt cx="7033499" cy="6092328"/>
          </a:xfrm>
        </p:grpSpPr>
        <p:pic>
          <p:nvPicPr>
            <p:cNvPr id="10" name="Picture 9" descr="A picture containing night sky&#10;&#10;Description automatically generated">
              <a:extLst>
                <a:ext uri="{FF2B5EF4-FFF2-40B4-BE49-F238E27FC236}">
                  <a16:creationId xmlns:a16="http://schemas.microsoft.com/office/drawing/2014/main" xmlns="" id="{63378CBF-1C3C-07D9-4334-3DE0C8D73B0F}"/>
                </a:ext>
              </a:extLst>
            </p:cNvPr>
            <p:cNvPicPr>
              <a:picLocks noChangeAspect="1"/>
            </p:cNvPicPr>
            <p:nvPr/>
          </p:nvPicPr>
          <p:blipFill>
            <a:blip r:embed="rId3" cstate="email">
              <a:duotone>
                <a:prstClr val="black"/>
                <a:schemeClr val="accent2">
                  <a:tint val="45000"/>
                  <a:satMod val="400000"/>
                </a:schemeClr>
              </a:duotone>
              <a:extLst>
                <a:ext uri="{BEBA8EAE-BF5A-486C-A8C5-ECC9F3942E4B}">
                  <a14:imgProps xmlns:a14="http://schemas.microsoft.com/office/drawing/2010/main">
                    <a14:imgLayer r:embed="rId4">
                      <a14:imgEffect>
                        <a14:brightnessContrast contrast="-67000"/>
                      </a14:imgEffect>
                    </a14:imgLayer>
                  </a14:imgProps>
                </a:ext>
                <a:ext uri="{28A0092B-C50C-407E-A947-70E740481C1C}">
                  <a14:useLocalDpi xmlns:a14="http://schemas.microsoft.com/office/drawing/2010/main"/>
                </a:ext>
              </a:extLst>
            </a:blip>
            <a:stretch>
              <a:fillRect/>
            </a:stretch>
          </p:blipFill>
          <p:spPr>
            <a:xfrm rot="900000">
              <a:off x="491401" y="789300"/>
              <a:ext cx="6542098" cy="6092328"/>
            </a:xfrm>
            <a:prstGeom prst="rect">
              <a:avLst/>
            </a:prstGeom>
          </p:spPr>
        </p:pic>
        <p:pic>
          <p:nvPicPr>
            <p:cNvPr id="11" name="Picture 2" descr="Không có mô tả ảnh.">
              <a:extLst>
                <a:ext uri="{FF2B5EF4-FFF2-40B4-BE49-F238E27FC236}">
                  <a16:creationId xmlns:a16="http://schemas.microsoft.com/office/drawing/2014/main" xmlns="" id="{35041909-6630-2373-0553-AE6C858F872A}"/>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7815" b="96159" l="1758" r="89844">
                          <a14:foregroundMark x1="6348" y1="49272" x2="7129" y2="68477"/>
                          <a14:foregroundMark x1="7031" y1="72715" x2="2148" y2="36291"/>
                          <a14:foregroundMark x1="2637" y1="29669" x2="13867" y2="38278"/>
                          <a14:foregroundMark x1="12988" y1="44238" x2="7129" y2="34967"/>
                          <a14:foregroundMark x1="7129" y1="34967" x2="7031" y2="28742"/>
                          <a14:foregroundMark x1="1758" y1="74702" x2="16504" y2="74570"/>
                          <a14:foregroundMark x1="16504" y1="74570" x2="17285" y2="74570"/>
                          <a14:foregroundMark x1="18555" y1="76954" x2="4004" y2="78146"/>
                          <a14:foregroundMark x1="9375" y1="79470" x2="15137" y2="78808"/>
                          <a14:foregroundMark x1="15137" y1="78808" x2="15234" y2="78675"/>
                          <a14:foregroundMark x1="27637" y1="39470" x2="45898" y2="14305"/>
                          <a14:foregroundMark x1="46094" y1="14305" x2="68555" y2="38278"/>
                          <a14:foregroundMark x1="68848" y1="38278" x2="56543" y2="21060"/>
                          <a14:foregroundMark x1="56152" y1="20397" x2="50781" y2="10464"/>
                          <a14:foregroundMark x1="49902" y1="10464" x2="42969" y2="11656"/>
                          <a14:foregroundMark x1="42969" y1="11656" x2="40234" y2="13642"/>
                          <a14:foregroundMark x1="38965" y1="14702" x2="43652" y2="9139"/>
                          <a14:foregroundMark x1="43652" y1="9139" x2="46191" y2="8742"/>
                          <a14:foregroundMark x1="48047" y1="8742" x2="52148" y2="14570"/>
                          <a14:foregroundMark x1="34473" y1="8742" x2="34473" y2="7815"/>
                          <a14:foregroundMark x1="35156" y1="8477" x2="35156" y2="8477"/>
                          <a14:foregroundMark x1="18457" y1="40662" x2="25488" y2="27682"/>
                          <a14:foregroundMark x1="15820" y1="14967" x2="16211" y2="9272"/>
                          <a14:foregroundMark x1="26074" y1="30728" x2="31250" y2="23841"/>
                          <a14:foregroundMark x1="27734" y1="25430" x2="23633" y2="29007"/>
                          <a14:foregroundMark x1="51758" y1="79470" x2="65820" y2="96159"/>
                          <a14:foregroundMark x1="78418" y1="74702" x2="85547" y2="63974"/>
                          <a14:foregroundMark x1="85547" y1="63974" x2="86816" y2="51656"/>
                          <a14:foregroundMark x1="86816" y1="51656" x2="83496" y2="44768"/>
                          <a14:foregroundMark x1="83105" y1="44238" x2="87598" y2="56424"/>
                          <a14:foregroundMark x1="87598" y1="56424" x2="88379" y2="62384"/>
                          <a14:foregroundMark x1="88379" y1="63311" x2="85938" y2="72583"/>
                          <a14:foregroundMark x1="85645" y1="75629" x2="82031" y2="80132"/>
                          <a14:foregroundMark x1="82422" y1="80000" x2="88086" y2="68079"/>
                          <a14:foregroundMark x1="52637" y1="87152" x2="44922" y2="87152"/>
                          <a14:foregroundMark x1="82324" y1="80000" x2="74902" y2="87417"/>
                          <a14:foregroundMark x1="75781" y1="89404" x2="79004" y2="83974"/>
                          <a14:foregroundMark x1="79004" y1="83974" x2="79395" y2="82252"/>
                        </a14:backgroundRemoval>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0" y="2085644"/>
              <a:ext cx="6357757" cy="4687747"/>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descr="Top 10 Bài văn phân tích nhân vật Huấn Cao trong &quot;Chữ người tử tù&quot; của  Nguyễn Tuân - Toplist.vn">
            <a:extLst>
              <a:ext uri="{FF2B5EF4-FFF2-40B4-BE49-F238E27FC236}">
                <a16:creationId xmlns:a16="http://schemas.microsoft.com/office/drawing/2014/main" xmlns="" id="{82807306-5755-6521-B90B-9D5DC7127CE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1080" y="1325648"/>
            <a:ext cx="2474189" cy="34203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5E676647-F967-4C9E-6D52-87C5ED567B1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5400000">
            <a:off x="10159257" y="463341"/>
            <a:ext cx="2492213" cy="1573271"/>
          </a:xfrm>
          <a:prstGeom prst="rect">
            <a:avLst/>
          </a:prstGeom>
        </p:spPr>
      </p:pic>
      <p:sp>
        <p:nvSpPr>
          <p:cNvPr id="14" name="Subtitle 2">
            <a:extLst>
              <a:ext uri="{FF2B5EF4-FFF2-40B4-BE49-F238E27FC236}">
                <a16:creationId xmlns:a16="http://schemas.microsoft.com/office/drawing/2014/main" xmlns="" id="{33D04053-EAC7-5168-6220-5A051CB44E51}"/>
              </a:ext>
            </a:extLst>
          </p:cNvPr>
          <p:cNvSpPr txBox="1">
            <a:spLocks/>
          </p:cNvSpPr>
          <p:nvPr/>
        </p:nvSpPr>
        <p:spPr>
          <a:xfrm>
            <a:off x="0" y="296413"/>
            <a:ext cx="7662441" cy="1053296"/>
          </a:xfrm>
          <a:prstGeom prst="rect">
            <a:avLst/>
          </a:prstGeom>
        </p:spPr>
        <p:txBody>
          <a:bodyPr lIns="0" tIns="0" rIns="0" bIns="0">
            <a:normAutofit/>
          </a:bodyPr>
          <a:lstStyle>
            <a:lvl1pPr marL="0" indent="0" algn="ctr" defTabSz="914400" rtl="0" eaLnBrk="1" latinLnBrk="0" hangingPunct="1">
              <a:lnSpc>
                <a:spcPct val="150000"/>
              </a:lnSpc>
              <a:spcBef>
                <a:spcPts val="1000"/>
              </a:spcBef>
              <a:buFont typeface="Arial" panose="020B0604020202020204" pitchFamily="34" charset="0"/>
              <a:buNone/>
              <a:defRPr sz="1600" kern="1200" cap="all" spc="6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spc="13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spc="13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solidFill>
                  <a:srgbClr val="C00000"/>
                </a:solidFill>
                <a:latin typeface="Times New Roman" panose="02020603050405020304" pitchFamily="18" charset="0"/>
                <a:cs typeface="Times New Roman" panose="02020603050405020304" pitchFamily="18" charset="0"/>
              </a:rPr>
              <a:t>2a. </a:t>
            </a:r>
            <a:r>
              <a:rPr lang="en-US" sz="3200" dirty="0" err="1">
                <a:solidFill>
                  <a:srgbClr val="C00000"/>
                </a:solidFill>
                <a:latin typeface="Times New Roman" panose="02020603050405020304" pitchFamily="18" charset="0"/>
                <a:cs typeface="Times New Roman" panose="02020603050405020304" pitchFamily="18" charset="0"/>
              </a:rPr>
              <a:t>Nhân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vật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Huấn</a:t>
            </a:r>
            <a:r>
              <a:rPr lang="en-US" sz="3200" dirty="0">
                <a:solidFill>
                  <a:srgbClr val="C00000"/>
                </a:solidFill>
                <a:latin typeface="Times New Roman" panose="02020603050405020304" pitchFamily="18" charset="0"/>
                <a:cs typeface="Times New Roman" panose="02020603050405020304" pitchFamily="18" charset="0"/>
              </a:rPr>
              <a:t> Cao</a:t>
            </a:r>
          </a:p>
          <a:p>
            <a:pPr>
              <a:lnSpc>
                <a:spcPct val="100000"/>
              </a:lnSpc>
              <a:spcBef>
                <a:spcPts val="0"/>
              </a:spcBef>
            </a:pPr>
            <a:endParaRPr lang="en-US" dirty="0">
              <a:latin typeface="Times New Roman" panose="02020603050405020304" pitchFamily="18" charset="0"/>
              <a:cs typeface="Times New Roman" panose="02020603050405020304" pitchFamily="18" charset="0"/>
            </a:endParaRPr>
          </a:p>
          <a:p>
            <a:pPr>
              <a:lnSpc>
                <a:spcPct val="100000"/>
              </a:lnSpc>
              <a:spcBef>
                <a:spcPts val="0"/>
              </a:spcBef>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565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6096000" cy="3390900"/>
          </a:xfrm>
          <a:prstGeom prst="rect">
            <a:avLst/>
          </a:prstGeom>
        </p:spPr>
      </p:pic>
      <p:sp>
        <p:nvSpPr>
          <p:cNvPr id="5" name="AutoShape 2" descr="Chữ tâm thư pháp chữ Hán - Tientrunghsk.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7200900" y="371475"/>
            <a:ext cx="3886200" cy="2647951"/>
          </a:xfrm>
          <a:prstGeom prst="rect">
            <a:avLst/>
          </a:prstGeom>
        </p:spPr>
      </p:pic>
      <p:pic>
        <p:nvPicPr>
          <p:cNvPr id="7" name="Picture 6"/>
          <p:cNvPicPr>
            <a:picLocks noChangeAspect="1"/>
          </p:cNvPicPr>
          <p:nvPr/>
        </p:nvPicPr>
        <p:blipFill>
          <a:blip r:embed="rId4"/>
          <a:stretch>
            <a:fillRect/>
          </a:stretch>
        </p:blipFill>
        <p:spPr>
          <a:xfrm>
            <a:off x="2762250" y="3535365"/>
            <a:ext cx="6667500" cy="3400425"/>
          </a:xfrm>
          <a:prstGeom prst="rect">
            <a:avLst/>
          </a:prstGeom>
        </p:spPr>
      </p:pic>
    </p:spTree>
    <p:extLst>
      <p:ext uri="{BB962C8B-B14F-4D97-AF65-F5344CB8AC3E}">
        <p14:creationId xmlns:p14="http://schemas.microsoft.com/office/powerpoint/2010/main" val="3896358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3077308" y="1240971"/>
            <a:ext cx="17584" cy="561702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77308" y="1445484"/>
            <a:ext cx="8646028" cy="4293932"/>
          </a:xfrm>
          <a:prstGeom prst="rect">
            <a:avLst/>
          </a:prstGeom>
        </p:spPr>
        <p:txBody>
          <a:bodyPr wrap="square">
            <a:spAutoFit/>
          </a:bodyPr>
          <a:lstStyle/>
          <a:p>
            <a:pPr lvl="0">
              <a:lnSpc>
                <a:spcPct val="107000"/>
              </a:lnSpc>
              <a:spcAft>
                <a:spcPts val="300"/>
              </a:spcAf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khí</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phách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anh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hùng</a:t>
            </a:r>
            <a:endPar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spcAft>
                <a:spcPts val="300"/>
              </a:spcAf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Đứng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phía</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dân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chống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triều</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đình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mà</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căm</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ghét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300"/>
              </a:spcAf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qua:</a:t>
            </a:r>
            <a:endParaRPr lang="en-US"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300"/>
              </a:spcAf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Hiên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ngang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ngạo</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nghễ</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300"/>
              </a:spcAf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Thái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Bình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thản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ung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tự</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300"/>
              </a:spcAf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Lời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Khinh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cứng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cỏi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300"/>
              </a:spcAf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thái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lời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đã</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nên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khí</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phách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anh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hùng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Nho</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300"/>
              </a:spcAf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giả</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gửi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gắm</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thầm</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kín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nhưng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kém</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sâu</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sắc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sĩ</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descr="Phân tích nhân vật Huấn Cao">
            <a:extLst>
              <a:ext uri="{FF2B5EF4-FFF2-40B4-BE49-F238E27FC236}">
                <a16:creationId xmlns:a16="http://schemas.microsoft.com/office/drawing/2014/main" xmlns="" id="{48FC40CC-3DE1-79DF-A490-ED166B36EF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726" y="1817225"/>
            <a:ext cx="2984582" cy="28705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FB3DC2D0-683B-4652-73BD-69E06191E77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10159257" y="463341"/>
            <a:ext cx="2492213" cy="1573271"/>
          </a:xfrm>
          <a:prstGeom prst="rect">
            <a:avLst/>
          </a:prstGeom>
        </p:spPr>
      </p:pic>
      <p:grpSp>
        <p:nvGrpSpPr>
          <p:cNvPr id="10" name="Group 9">
            <a:extLst>
              <a:ext uri="{FF2B5EF4-FFF2-40B4-BE49-F238E27FC236}">
                <a16:creationId xmlns:a16="http://schemas.microsoft.com/office/drawing/2014/main" xmlns="" id="{A25A7113-BD16-E3D6-77B3-8B83290AA6B4}"/>
              </a:ext>
            </a:extLst>
          </p:cNvPr>
          <p:cNvGrpSpPr/>
          <p:nvPr/>
        </p:nvGrpSpPr>
        <p:grpSpPr>
          <a:xfrm>
            <a:off x="0" y="3675454"/>
            <a:ext cx="3727759" cy="3182546"/>
            <a:chOff x="0" y="789300"/>
            <a:chExt cx="7033499" cy="6092328"/>
          </a:xfrm>
        </p:grpSpPr>
        <p:pic>
          <p:nvPicPr>
            <p:cNvPr id="11" name="Picture 10" descr="A picture containing night sky&#10;&#10;Description automatically generated">
              <a:extLst>
                <a:ext uri="{FF2B5EF4-FFF2-40B4-BE49-F238E27FC236}">
                  <a16:creationId xmlns:a16="http://schemas.microsoft.com/office/drawing/2014/main" xmlns="" id="{1C71F5A1-7CCE-CA9A-FE23-B7103806A2C5}"/>
                </a:ext>
              </a:extLst>
            </p:cNvPr>
            <p:cNvPicPr>
              <a:picLocks noChangeAspect="1"/>
            </p:cNvPicPr>
            <p:nvPr/>
          </p:nvPicPr>
          <p:blipFill>
            <a:blip r:embed="rId5" cstate="email">
              <a:duotone>
                <a:prstClr val="black"/>
                <a:schemeClr val="accent2">
                  <a:tint val="45000"/>
                  <a:satMod val="400000"/>
                </a:schemeClr>
              </a:duotone>
              <a:extLst>
                <a:ext uri="{BEBA8EAE-BF5A-486C-A8C5-ECC9F3942E4B}">
                  <a14:imgProps xmlns:a14="http://schemas.microsoft.com/office/drawing/2010/main">
                    <a14:imgLayer r:embed="rId6">
                      <a14:imgEffect>
                        <a14:brightnessContrast contrast="-67000"/>
                      </a14:imgEffect>
                    </a14:imgLayer>
                  </a14:imgProps>
                </a:ext>
                <a:ext uri="{28A0092B-C50C-407E-A947-70E740481C1C}">
                  <a14:useLocalDpi xmlns:a14="http://schemas.microsoft.com/office/drawing/2010/main"/>
                </a:ext>
              </a:extLst>
            </a:blip>
            <a:stretch>
              <a:fillRect/>
            </a:stretch>
          </p:blipFill>
          <p:spPr>
            <a:xfrm rot="900000">
              <a:off x="491401" y="789300"/>
              <a:ext cx="6542098" cy="6092328"/>
            </a:xfrm>
            <a:prstGeom prst="rect">
              <a:avLst/>
            </a:prstGeom>
          </p:spPr>
        </p:pic>
        <p:pic>
          <p:nvPicPr>
            <p:cNvPr id="12" name="Picture 2" descr="Không có mô tả ảnh.">
              <a:extLst>
                <a:ext uri="{FF2B5EF4-FFF2-40B4-BE49-F238E27FC236}">
                  <a16:creationId xmlns:a16="http://schemas.microsoft.com/office/drawing/2014/main" xmlns="" id="{E69C804A-D6B2-AC7A-D017-ACEE8F0399B1}"/>
                </a:ext>
              </a:extLst>
            </p:cNvPr>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7815" b="96159" l="1758" r="89844">
                          <a14:foregroundMark x1="6348" y1="49272" x2="7129" y2="68477"/>
                          <a14:foregroundMark x1="7031" y1="72715" x2="2148" y2="36291"/>
                          <a14:foregroundMark x1="2637" y1="29669" x2="13867" y2="38278"/>
                          <a14:foregroundMark x1="12988" y1="44238" x2="7129" y2="34967"/>
                          <a14:foregroundMark x1="7129" y1="34967" x2="7031" y2="28742"/>
                          <a14:foregroundMark x1="1758" y1="74702" x2="16504" y2="74570"/>
                          <a14:foregroundMark x1="16504" y1="74570" x2="17285" y2="74570"/>
                          <a14:foregroundMark x1="18555" y1="76954" x2="4004" y2="78146"/>
                          <a14:foregroundMark x1="9375" y1="79470" x2="15137" y2="78808"/>
                          <a14:foregroundMark x1="15137" y1="78808" x2="15234" y2="78675"/>
                          <a14:foregroundMark x1="27637" y1="39470" x2="45898" y2="14305"/>
                          <a14:foregroundMark x1="46094" y1="14305" x2="68555" y2="38278"/>
                          <a14:foregroundMark x1="68848" y1="38278" x2="56543" y2="21060"/>
                          <a14:foregroundMark x1="56152" y1="20397" x2="50781" y2="10464"/>
                          <a14:foregroundMark x1="49902" y1="10464" x2="42969" y2="11656"/>
                          <a14:foregroundMark x1="42969" y1="11656" x2="40234" y2="13642"/>
                          <a14:foregroundMark x1="38965" y1="14702" x2="43652" y2="9139"/>
                          <a14:foregroundMark x1="43652" y1="9139" x2="46191" y2="8742"/>
                          <a14:foregroundMark x1="48047" y1="8742" x2="52148" y2="14570"/>
                          <a14:foregroundMark x1="34473" y1="8742" x2="34473" y2="7815"/>
                          <a14:foregroundMark x1="35156" y1="8477" x2="35156" y2="8477"/>
                          <a14:foregroundMark x1="18457" y1="40662" x2="25488" y2="27682"/>
                          <a14:foregroundMark x1="15820" y1="14967" x2="16211" y2="9272"/>
                          <a14:foregroundMark x1="26074" y1="30728" x2="31250" y2="23841"/>
                          <a14:foregroundMark x1="27734" y1="25430" x2="23633" y2="29007"/>
                          <a14:foregroundMark x1="51758" y1="79470" x2="65820" y2="96159"/>
                          <a14:foregroundMark x1="78418" y1="74702" x2="85547" y2="63974"/>
                          <a14:foregroundMark x1="85547" y1="63974" x2="86816" y2="51656"/>
                          <a14:foregroundMark x1="86816" y1="51656" x2="83496" y2="44768"/>
                          <a14:foregroundMark x1="83105" y1="44238" x2="87598" y2="56424"/>
                          <a14:foregroundMark x1="87598" y1="56424" x2="88379" y2="62384"/>
                          <a14:foregroundMark x1="88379" y1="63311" x2="85938" y2="72583"/>
                          <a14:foregroundMark x1="85645" y1="75629" x2="82031" y2="80132"/>
                          <a14:foregroundMark x1="82422" y1="80000" x2="88086" y2="68079"/>
                          <a14:foregroundMark x1="52637" y1="87152" x2="44922" y2="87152"/>
                          <a14:foregroundMark x1="82324" y1="80000" x2="74902" y2="87417"/>
                          <a14:foregroundMark x1="75781" y1="89404" x2="79004" y2="83974"/>
                          <a14:foregroundMark x1="79004" y1="83974" x2="79395" y2="82252"/>
                        </a14:backgroundRemoval>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0" y="2085644"/>
              <a:ext cx="6357757" cy="4687747"/>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Subtitle 2">
            <a:extLst>
              <a:ext uri="{FF2B5EF4-FFF2-40B4-BE49-F238E27FC236}">
                <a16:creationId xmlns:a16="http://schemas.microsoft.com/office/drawing/2014/main" xmlns="" id="{BB03E1D3-6F1C-D9D8-2252-7F52A76B2A5F}"/>
              </a:ext>
            </a:extLst>
          </p:cNvPr>
          <p:cNvSpPr txBox="1">
            <a:spLocks/>
          </p:cNvSpPr>
          <p:nvPr/>
        </p:nvSpPr>
        <p:spPr>
          <a:xfrm>
            <a:off x="0" y="296413"/>
            <a:ext cx="7662441" cy="1053296"/>
          </a:xfrm>
          <a:prstGeom prst="rect">
            <a:avLst/>
          </a:prstGeom>
        </p:spPr>
        <p:txBody>
          <a:bodyPr lIns="0" tIns="0" rIns="0" bIns="0">
            <a:normAutofit/>
          </a:bodyPr>
          <a:lstStyle>
            <a:lvl1pPr marL="0" indent="0" algn="ctr" defTabSz="914400" rtl="0" eaLnBrk="1" latinLnBrk="0" hangingPunct="1">
              <a:lnSpc>
                <a:spcPct val="150000"/>
              </a:lnSpc>
              <a:spcBef>
                <a:spcPts val="1000"/>
              </a:spcBef>
              <a:buFont typeface="Arial" panose="020B0604020202020204" pitchFamily="34" charset="0"/>
              <a:buNone/>
              <a:defRPr sz="1600" kern="1200" cap="all" spc="6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spc="13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spc="13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solidFill>
                  <a:srgbClr val="C00000"/>
                </a:solidFill>
                <a:latin typeface="Times New Roman" panose="02020603050405020304" pitchFamily="18" charset="0"/>
                <a:cs typeface="Times New Roman" panose="02020603050405020304" pitchFamily="18" charset="0"/>
              </a:rPr>
              <a:t>2a. </a:t>
            </a:r>
            <a:r>
              <a:rPr lang="en-US" sz="3200" dirty="0" err="1">
                <a:solidFill>
                  <a:srgbClr val="C00000"/>
                </a:solidFill>
                <a:latin typeface="Times New Roman" panose="02020603050405020304" pitchFamily="18" charset="0"/>
                <a:cs typeface="Times New Roman" panose="02020603050405020304" pitchFamily="18" charset="0"/>
              </a:rPr>
              <a:t>Nhân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vật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Huấn</a:t>
            </a:r>
            <a:r>
              <a:rPr lang="en-US" sz="3200" dirty="0">
                <a:solidFill>
                  <a:srgbClr val="C00000"/>
                </a:solidFill>
                <a:latin typeface="Times New Roman" panose="02020603050405020304" pitchFamily="18" charset="0"/>
                <a:cs typeface="Times New Roman" panose="02020603050405020304" pitchFamily="18" charset="0"/>
              </a:rPr>
              <a:t> Cao</a:t>
            </a:r>
          </a:p>
          <a:p>
            <a:pPr>
              <a:lnSpc>
                <a:spcPct val="100000"/>
              </a:lnSpc>
              <a:spcBef>
                <a:spcPts val="0"/>
              </a:spcBef>
            </a:pPr>
            <a:endParaRPr lang="en-US" dirty="0">
              <a:latin typeface="Times New Roman" panose="02020603050405020304" pitchFamily="18" charset="0"/>
              <a:cs typeface="Times New Roman" panose="02020603050405020304" pitchFamily="18" charset="0"/>
            </a:endParaRPr>
          </a:p>
          <a:p>
            <a:pPr>
              <a:lnSpc>
                <a:spcPct val="100000"/>
              </a:lnSpc>
              <a:spcBef>
                <a:spcPts val="0"/>
              </a:spcBef>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744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3077308" y="1240971"/>
            <a:ext cx="17584" cy="561702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48000" y="1592082"/>
            <a:ext cx="8646028" cy="4914807"/>
          </a:xfrm>
          <a:prstGeom prst="rect">
            <a:avLst/>
          </a:prstGeom>
        </p:spPr>
        <p:txBody>
          <a:bodyPr wrap="square">
            <a:spAutoFit/>
          </a:bodyPr>
          <a:lstStyle/>
          <a:p>
            <a:pPr lvl="0">
              <a:lnSpc>
                <a:spcPct val="107000"/>
              </a:lnSpc>
              <a:spcAft>
                <a:spcPts val="300"/>
              </a:spcAf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cao</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thượng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300"/>
              </a:spcAf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Thái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ứng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xử</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Huấn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Cao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vì</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ngọc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hay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mà</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ép</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mình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bao</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giờ</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chỉ</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trao</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tặng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tri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âm</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tri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kỉ</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300"/>
              </a:spcAf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Thái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ứng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xử</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Trân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300"/>
              </a:spcAf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Vẻ</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Phú</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quý</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bất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năng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dâm</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bần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tiện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bất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năng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di,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uy</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vũ</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bất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năng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khuất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300"/>
              </a:spcAf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niệm</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thẩm</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mĩ</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thiện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rời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nhau</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cao</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đệp</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bao</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giờ</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cũng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tài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niệm</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thẩm</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mĩ</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300"/>
              </a:spcAft>
              <a:buClrTx/>
              <a:buSzTx/>
              <a:buFontTx/>
              <a:buChar char="-"/>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Subtitle 3">
            <a:extLst>
              <a:ext uri="{FF2B5EF4-FFF2-40B4-BE49-F238E27FC236}">
                <a16:creationId xmlns:a16="http://schemas.microsoft.com/office/drawing/2014/main" xmlns="" id="{37B15C97-A5CC-F5EF-D098-62AB2E2F7FC5}"/>
              </a:ext>
            </a:extLst>
          </p:cNvPr>
          <p:cNvSpPr>
            <a:spLocks noGrp="1"/>
          </p:cNvSpPr>
          <p:nvPr>
            <p:ph type="subTitle" idx="1"/>
          </p:nvPr>
        </p:nvSpPr>
        <p:spPr/>
        <p:txBody>
          <a:bodyPr/>
          <a:lstStyle/>
          <a:p>
            <a:endParaRPr lang="en-US"/>
          </a:p>
        </p:txBody>
      </p:sp>
      <p:pic>
        <p:nvPicPr>
          <p:cNvPr id="2050" name="Picture 2" descr="Phân tích nhân vật Huấn Cao trong Chữ người tử tù của Nguyễn Tuân">
            <a:extLst>
              <a:ext uri="{FF2B5EF4-FFF2-40B4-BE49-F238E27FC236}">
                <a16:creationId xmlns:a16="http://schemas.microsoft.com/office/drawing/2014/main" xmlns="" id="{E264DFE4-26DF-0850-A336-98EB97B7A7E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2046" y="1629219"/>
            <a:ext cx="2885954" cy="44706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F378814D-9420-5AA9-F523-40F616410FB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10159257" y="463341"/>
            <a:ext cx="2492213" cy="1573271"/>
          </a:xfrm>
          <a:prstGeom prst="rect">
            <a:avLst/>
          </a:prstGeom>
        </p:spPr>
      </p:pic>
      <p:sp>
        <p:nvSpPr>
          <p:cNvPr id="10" name="Subtitle 2">
            <a:extLst>
              <a:ext uri="{FF2B5EF4-FFF2-40B4-BE49-F238E27FC236}">
                <a16:creationId xmlns:a16="http://schemas.microsoft.com/office/drawing/2014/main" xmlns="" id="{FE30D185-63E8-FC96-CE84-44245D094BC2}"/>
              </a:ext>
            </a:extLst>
          </p:cNvPr>
          <p:cNvSpPr txBox="1">
            <a:spLocks/>
          </p:cNvSpPr>
          <p:nvPr/>
        </p:nvSpPr>
        <p:spPr>
          <a:xfrm>
            <a:off x="0" y="296413"/>
            <a:ext cx="7662441" cy="1053296"/>
          </a:xfrm>
          <a:prstGeom prst="rect">
            <a:avLst/>
          </a:prstGeom>
        </p:spPr>
        <p:txBody>
          <a:bodyPr lIns="0" tIns="0" rIns="0" bIns="0">
            <a:normAutofit/>
          </a:bodyPr>
          <a:lstStyle>
            <a:lvl1pPr marL="0" indent="0" algn="ctr" defTabSz="914400" rtl="0" eaLnBrk="1" latinLnBrk="0" hangingPunct="1">
              <a:lnSpc>
                <a:spcPct val="150000"/>
              </a:lnSpc>
              <a:spcBef>
                <a:spcPts val="1000"/>
              </a:spcBef>
              <a:buFont typeface="Arial" panose="020B0604020202020204" pitchFamily="34" charset="0"/>
              <a:buNone/>
              <a:defRPr sz="1600" kern="1200" cap="all" spc="6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spc="13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spc="13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solidFill>
                  <a:srgbClr val="C00000"/>
                </a:solidFill>
                <a:latin typeface="Times New Roman" panose="02020603050405020304" pitchFamily="18" charset="0"/>
                <a:cs typeface="Times New Roman" panose="02020603050405020304" pitchFamily="18" charset="0"/>
              </a:rPr>
              <a:t>2a. </a:t>
            </a:r>
            <a:r>
              <a:rPr lang="en-US" sz="3200" dirty="0" err="1">
                <a:solidFill>
                  <a:srgbClr val="C00000"/>
                </a:solidFill>
                <a:latin typeface="Times New Roman" panose="02020603050405020304" pitchFamily="18" charset="0"/>
                <a:cs typeface="Times New Roman" panose="02020603050405020304" pitchFamily="18" charset="0"/>
              </a:rPr>
              <a:t>Nhân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vật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Huấn</a:t>
            </a:r>
            <a:r>
              <a:rPr lang="en-US" sz="3200" dirty="0">
                <a:solidFill>
                  <a:srgbClr val="C00000"/>
                </a:solidFill>
                <a:latin typeface="Times New Roman" panose="02020603050405020304" pitchFamily="18" charset="0"/>
                <a:cs typeface="Times New Roman" panose="02020603050405020304" pitchFamily="18" charset="0"/>
              </a:rPr>
              <a:t> Cao</a:t>
            </a:r>
          </a:p>
          <a:p>
            <a:pPr>
              <a:lnSpc>
                <a:spcPct val="100000"/>
              </a:lnSpc>
              <a:spcBef>
                <a:spcPts val="0"/>
              </a:spcBef>
            </a:pPr>
            <a:endParaRPr lang="en-US" dirty="0">
              <a:latin typeface="Times New Roman" panose="02020603050405020304" pitchFamily="18" charset="0"/>
              <a:cs typeface="Times New Roman" panose="02020603050405020304" pitchFamily="18" charset="0"/>
            </a:endParaRPr>
          </a:p>
          <a:p>
            <a:pPr>
              <a:lnSpc>
                <a:spcPct val="100000"/>
              </a:lnSpc>
              <a:spcBef>
                <a:spcPts val="0"/>
              </a:spcBef>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080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3077308" y="1240971"/>
            <a:ext cx="17584" cy="561702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79254" y="1240971"/>
            <a:ext cx="2798054" cy="24307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a.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nghệ</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sĩ</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tài</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hoa</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tuyệt</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đích</a:t>
            </a:r>
            <a:endPar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30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b. Là người có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khí</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phách</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anh</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hùng</a:t>
            </a:r>
            <a:endPar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spcAft>
                <a:spcPts val="300"/>
              </a:spcAft>
              <a:defRPr/>
            </a:pPr>
            <a:r>
              <a:rPr lang="en-US" sz="2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 </a:t>
            </a:r>
            <a:r>
              <a:rPr lang="en-US" sz="24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cao</a:t>
            </a:r>
            <a:r>
              <a:rPr lang="en-US" sz="2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thượng</a:t>
            </a:r>
            <a:endParaRPr lang="en-US" sz="2400" b="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339427" y="1195106"/>
            <a:ext cx="8646028" cy="2157770"/>
          </a:xfrm>
          <a:prstGeom prst="rect">
            <a:avLst/>
          </a:prstGeom>
        </p:spPr>
        <p:txBody>
          <a:bodyPr wrap="square">
            <a:spAutoFit/>
          </a:bodyPr>
          <a:lstStyle/>
          <a:p>
            <a:pPr lvl="0">
              <a:lnSpc>
                <a:spcPct val="107000"/>
              </a:lnSpc>
              <a:spcAft>
                <a:spcPts val="300"/>
              </a:spcAf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 So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sánh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mở</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Tử</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Huấn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Cao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đều</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thân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cao</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quý</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kẻ</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sĩ</a:t>
            </a:r>
            <a:endParaRPr lang="en-US"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300"/>
              </a:spcAf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Ung dung,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bất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khuất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cường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300"/>
              </a:spcAf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Đấu</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tranh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quyết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liệt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xấu</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cái</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ấc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r>
              <a:rPr lang="en-US" sz="2400" b="1" dirty="0">
                <a:solidFill>
                  <a:prstClr val="black"/>
                </a:solidFill>
                <a:latin typeface="Times New Roman" panose="02020603050405020304" pitchFamily="18" charset="0"/>
                <a:ea typeface="Calibri" panose="020F0502020204030204" pitchFamily="34" charset="0"/>
              </a:rPr>
              <a:t>- </a:t>
            </a:r>
            <a:r>
              <a:rPr lang="en-US" sz="2400" b="1" dirty="0" err="1">
                <a:solidFill>
                  <a:prstClr val="black"/>
                </a:solidFill>
                <a:latin typeface="Times New Roman" panose="02020603050405020304" pitchFamily="18" charset="0"/>
                <a:ea typeface="Calibri" panose="020F0502020204030204" pitchFamily="34" charset="0"/>
              </a:rPr>
              <a:t>Hào</a:t>
            </a:r>
            <a:r>
              <a:rPr lang="en-US" sz="2400" b="1" dirty="0">
                <a:solidFill>
                  <a:prstClr val="black"/>
                </a:solidFill>
                <a:latin typeface="Times New Roman" panose="02020603050405020304" pitchFamily="18" charset="0"/>
                <a:ea typeface="Calibri" panose="020F0502020204030204" pitchFamily="34" charset="0"/>
              </a:rPr>
              <a:t> </a:t>
            </a:r>
            <a:r>
              <a:rPr lang="en-US" sz="2400" b="1" dirty="0" err="1">
                <a:solidFill>
                  <a:prstClr val="black"/>
                </a:solidFill>
                <a:latin typeface="Times New Roman" panose="02020603050405020304" pitchFamily="18" charset="0"/>
                <a:ea typeface="Calibri" panose="020F0502020204030204" pitchFamily="34" charset="0"/>
              </a:rPr>
              <a:t>hiệp</a:t>
            </a:r>
            <a:r>
              <a:rPr lang="en-US" sz="2400" b="1" dirty="0">
                <a:solidFill>
                  <a:prstClr val="black"/>
                </a:solidFill>
                <a:latin typeface="Times New Roman" panose="02020603050405020304" pitchFamily="18" charset="0"/>
                <a:ea typeface="Calibri" panose="020F0502020204030204" pitchFamily="34" charset="0"/>
              </a:rPr>
              <a:t>, </a:t>
            </a:r>
            <a:r>
              <a:rPr lang="en-US" sz="2400" b="1" dirty="0" err="1">
                <a:solidFill>
                  <a:prstClr val="black"/>
                </a:solidFill>
                <a:latin typeface="Times New Roman" panose="02020603050405020304" pitchFamily="18" charset="0"/>
                <a:ea typeface="Calibri" panose="020F0502020204030204" pitchFamily="34" charset="0"/>
              </a:rPr>
              <a:t>trọng</a:t>
            </a:r>
            <a:r>
              <a:rPr lang="en-US" sz="2400" b="1" dirty="0">
                <a:solidFill>
                  <a:prstClr val="black"/>
                </a:solidFill>
                <a:latin typeface="Times New Roman" panose="02020603050405020304" pitchFamily="18" charset="0"/>
                <a:ea typeface="Calibri" panose="020F0502020204030204" pitchFamily="34" charset="0"/>
              </a:rPr>
              <a:t> </a:t>
            </a:r>
            <a:r>
              <a:rPr lang="en-US" sz="2400" b="1" dirty="0" err="1">
                <a:solidFill>
                  <a:prstClr val="black"/>
                </a:solidFill>
                <a:latin typeface="Times New Roman" panose="02020603050405020304" pitchFamily="18" charset="0"/>
                <a:ea typeface="Calibri" panose="020F0502020204030204" pitchFamily="34" charset="0"/>
              </a:rPr>
              <a:t>nghĩa</a:t>
            </a:r>
            <a:r>
              <a:rPr lang="en-US" sz="2400" b="1" dirty="0">
                <a:solidFill>
                  <a:prstClr val="black"/>
                </a:solidFill>
                <a:latin typeface="Times New Roman" panose="02020603050405020304" pitchFamily="18" charset="0"/>
                <a:ea typeface="Calibri" panose="020F0502020204030204" pitchFamily="34" charset="0"/>
              </a:rPr>
              <a:t> </a:t>
            </a:r>
            <a:r>
              <a:rPr lang="en-US" sz="2400" b="1" dirty="0" err="1">
                <a:solidFill>
                  <a:prstClr val="black"/>
                </a:solidFill>
                <a:latin typeface="Times New Roman" panose="02020603050405020304" pitchFamily="18" charset="0"/>
                <a:ea typeface="Calibri" panose="020F0502020204030204" pitchFamily="34" charset="0"/>
              </a:rPr>
              <a:t>khí</a:t>
            </a:r>
            <a:endPar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xmlns="" id="{3B2D86B9-050F-E882-F597-2A1C991A4402}"/>
              </a:ext>
            </a:extLst>
          </p:cNvPr>
          <p:cNvGrpSpPr/>
          <p:nvPr/>
        </p:nvGrpSpPr>
        <p:grpSpPr>
          <a:xfrm>
            <a:off x="0" y="3671701"/>
            <a:ext cx="3727759" cy="3182546"/>
            <a:chOff x="0" y="789300"/>
            <a:chExt cx="7033499" cy="6092328"/>
          </a:xfrm>
        </p:grpSpPr>
        <p:pic>
          <p:nvPicPr>
            <p:cNvPr id="10" name="Picture 9" descr="A picture containing night sky&#10;&#10;Description automatically generated">
              <a:extLst>
                <a:ext uri="{FF2B5EF4-FFF2-40B4-BE49-F238E27FC236}">
                  <a16:creationId xmlns:a16="http://schemas.microsoft.com/office/drawing/2014/main" xmlns="" id="{4354003F-4FC0-C16A-AF96-4674BC41F7F9}"/>
                </a:ext>
              </a:extLst>
            </p:cNvPr>
            <p:cNvPicPr>
              <a:picLocks noChangeAspect="1"/>
            </p:cNvPicPr>
            <p:nvPr/>
          </p:nvPicPr>
          <p:blipFill>
            <a:blip r:embed="rId3" cstate="email">
              <a:duotone>
                <a:prstClr val="black"/>
                <a:schemeClr val="accent2">
                  <a:tint val="45000"/>
                  <a:satMod val="400000"/>
                </a:schemeClr>
              </a:duotone>
              <a:extLst>
                <a:ext uri="{BEBA8EAE-BF5A-486C-A8C5-ECC9F3942E4B}">
                  <a14:imgProps xmlns:a14="http://schemas.microsoft.com/office/drawing/2010/main">
                    <a14:imgLayer r:embed="rId4">
                      <a14:imgEffect>
                        <a14:brightnessContrast contrast="-67000"/>
                      </a14:imgEffect>
                    </a14:imgLayer>
                  </a14:imgProps>
                </a:ext>
                <a:ext uri="{28A0092B-C50C-407E-A947-70E740481C1C}">
                  <a14:useLocalDpi xmlns:a14="http://schemas.microsoft.com/office/drawing/2010/main"/>
                </a:ext>
              </a:extLst>
            </a:blip>
            <a:stretch>
              <a:fillRect/>
            </a:stretch>
          </p:blipFill>
          <p:spPr>
            <a:xfrm rot="900000">
              <a:off x="491401" y="789300"/>
              <a:ext cx="6542098" cy="6092328"/>
            </a:xfrm>
            <a:prstGeom prst="rect">
              <a:avLst/>
            </a:prstGeom>
          </p:spPr>
        </p:pic>
        <p:pic>
          <p:nvPicPr>
            <p:cNvPr id="11" name="Picture 2" descr="Không có mô tả ảnh.">
              <a:extLst>
                <a:ext uri="{FF2B5EF4-FFF2-40B4-BE49-F238E27FC236}">
                  <a16:creationId xmlns:a16="http://schemas.microsoft.com/office/drawing/2014/main" xmlns="" id="{7EAD11EB-1CBB-0CD4-62F7-8EDE59A9FD0F}"/>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7815" b="96159" l="1758" r="89844">
                          <a14:foregroundMark x1="6348" y1="49272" x2="7129" y2="68477"/>
                          <a14:foregroundMark x1="7031" y1="72715" x2="2148" y2="36291"/>
                          <a14:foregroundMark x1="2637" y1="29669" x2="13867" y2="38278"/>
                          <a14:foregroundMark x1="12988" y1="44238" x2="7129" y2="34967"/>
                          <a14:foregroundMark x1="7129" y1="34967" x2="7031" y2="28742"/>
                          <a14:foregroundMark x1="1758" y1="74702" x2="16504" y2="74570"/>
                          <a14:foregroundMark x1="16504" y1="74570" x2="17285" y2="74570"/>
                          <a14:foregroundMark x1="18555" y1="76954" x2="4004" y2="78146"/>
                          <a14:foregroundMark x1="9375" y1="79470" x2="15137" y2="78808"/>
                          <a14:foregroundMark x1="15137" y1="78808" x2="15234" y2="78675"/>
                          <a14:foregroundMark x1="27637" y1="39470" x2="45898" y2="14305"/>
                          <a14:foregroundMark x1="46094" y1="14305" x2="68555" y2="38278"/>
                          <a14:foregroundMark x1="68848" y1="38278" x2="56543" y2="21060"/>
                          <a14:foregroundMark x1="56152" y1="20397" x2="50781" y2="10464"/>
                          <a14:foregroundMark x1="49902" y1="10464" x2="42969" y2="11656"/>
                          <a14:foregroundMark x1="42969" y1="11656" x2="40234" y2="13642"/>
                          <a14:foregroundMark x1="38965" y1="14702" x2="43652" y2="9139"/>
                          <a14:foregroundMark x1="43652" y1="9139" x2="46191" y2="8742"/>
                          <a14:foregroundMark x1="48047" y1="8742" x2="52148" y2="14570"/>
                          <a14:foregroundMark x1="34473" y1="8742" x2="34473" y2="7815"/>
                          <a14:foregroundMark x1="35156" y1="8477" x2="35156" y2="8477"/>
                          <a14:foregroundMark x1="18457" y1="40662" x2="25488" y2="27682"/>
                          <a14:foregroundMark x1="15820" y1="14967" x2="16211" y2="9272"/>
                          <a14:foregroundMark x1="26074" y1="30728" x2="31250" y2="23841"/>
                          <a14:foregroundMark x1="27734" y1="25430" x2="23633" y2="29007"/>
                          <a14:foregroundMark x1="51758" y1="79470" x2="65820" y2="96159"/>
                          <a14:foregroundMark x1="78418" y1="74702" x2="85547" y2="63974"/>
                          <a14:foregroundMark x1="85547" y1="63974" x2="86816" y2="51656"/>
                          <a14:foregroundMark x1="86816" y1="51656" x2="83496" y2="44768"/>
                          <a14:foregroundMark x1="83105" y1="44238" x2="87598" y2="56424"/>
                          <a14:foregroundMark x1="87598" y1="56424" x2="88379" y2="62384"/>
                          <a14:foregroundMark x1="88379" y1="63311" x2="85938" y2="72583"/>
                          <a14:foregroundMark x1="85645" y1="75629" x2="82031" y2="80132"/>
                          <a14:foregroundMark x1="82422" y1="80000" x2="88086" y2="68079"/>
                          <a14:foregroundMark x1="52637" y1="87152" x2="44922" y2="87152"/>
                          <a14:foregroundMark x1="82324" y1="80000" x2="74902" y2="87417"/>
                          <a14:foregroundMark x1="75781" y1="89404" x2="79004" y2="83974"/>
                          <a14:foregroundMark x1="79004" y1="83974" x2="79395" y2="82252"/>
                        </a14:backgroundRemoval>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0" y="2085644"/>
              <a:ext cx="6357757" cy="468774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Subtitle 2">
            <a:extLst>
              <a:ext uri="{FF2B5EF4-FFF2-40B4-BE49-F238E27FC236}">
                <a16:creationId xmlns:a16="http://schemas.microsoft.com/office/drawing/2014/main" xmlns="" id="{F2098087-CFAA-8882-5A29-D2C4C4068C46}"/>
              </a:ext>
            </a:extLst>
          </p:cNvPr>
          <p:cNvSpPr txBox="1">
            <a:spLocks/>
          </p:cNvSpPr>
          <p:nvPr/>
        </p:nvSpPr>
        <p:spPr>
          <a:xfrm>
            <a:off x="0" y="296413"/>
            <a:ext cx="7662441" cy="1053296"/>
          </a:xfrm>
          <a:prstGeom prst="rect">
            <a:avLst/>
          </a:prstGeom>
        </p:spPr>
        <p:txBody>
          <a:bodyPr lIns="0" tIns="0" rIns="0" bIns="0">
            <a:normAutofit/>
          </a:bodyPr>
          <a:lstStyle>
            <a:lvl1pPr marL="0" indent="0" algn="ctr" defTabSz="914400" rtl="0" eaLnBrk="1" latinLnBrk="0" hangingPunct="1">
              <a:lnSpc>
                <a:spcPct val="150000"/>
              </a:lnSpc>
              <a:spcBef>
                <a:spcPts val="1000"/>
              </a:spcBef>
              <a:buFont typeface="Arial" panose="020B0604020202020204" pitchFamily="34" charset="0"/>
              <a:buNone/>
              <a:defRPr sz="1600" kern="1200" cap="all" spc="6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spc="13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spc="13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solidFill>
                  <a:srgbClr val="C00000"/>
                </a:solidFill>
                <a:latin typeface="Times New Roman" panose="02020603050405020304" pitchFamily="18" charset="0"/>
                <a:cs typeface="Times New Roman" panose="02020603050405020304" pitchFamily="18" charset="0"/>
              </a:rPr>
              <a:t>2a. </a:t>
            </a:r>
            <a:r>
              <a:rPr lang="en-US" sz="3200" dirty="0" err="1">
                <a:solidFill>
                  <a:srgbClr val="C00000"/>
                </a:solidFill>
                <a:latin typeface="Times New Roman" panose="02020603050405020304" pitchFamily="18" charset="0"/>
                <a:cs typeface="Times New Roman" panose="02020603050405020304" pitchFamily="18" charset="0"/>
              </a:rPr>
              <a:t>Nhân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vật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Huấn</a:t>
            </a:r>
            <a:r>
              <a:rPr lang="en-US" sz="3200" dirty="0">
                <a:solidFill>
                  <a:srgbClr val="C00000"/>
                </a:solidFill>
                <a:latin typeface="Times New Roman" panose="02020603050405020304" pitchFamily="18" charset="0"/>
                <a:cs typeface="Times New Roman" panose="02020603050405020304" pitchFamily="18" charset="0"/>
              </a:rPr>
              <a:t> Cao</a:t>
            </a:r>
          </a:p>
          <a:p>
            <a:pPr>
              <a:lnSpc>
                <a:spcPct val="100000"/>
              </a:lnSpc>
              <a:spcBef>
                <a:spcPts val="0"/>
              </a:spcBef>
            </a:pPr>
            <a:endParaRPr lang="en-US" dirty="0">
              <a:latin typeface="Times New Roman" panose="02020603050405020304" pitchFamily="18" charset="0"/>
              <a:cs typeface="Times New Roman" panose="02020603050405020304" pitchFamily="18" charset="0"/>
            </a:endParaRPr>
          </a:p>
          <a:p>
            <a:pPr>
              <a:lnSpc>
                <a:spcPct val="100000"/>
              </a:lnSpc>
              <a:spcBef>
                <a:spcPts val="0"/>
              </a:spcBef>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759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200" y="901250"/>
            <a:ext cx="7473731" cy="4953000"/>
          </a:xfrm>
        </p:spPr>
        <p:txBody>
          <a:bodyPr/>
          <a:lstStyle/>
          <a:p>
            <a:pPr marL="82550" indent="0" algn="just">
              <a:lnSpc>
                <a:spcPct val="150000"/>
              </a:lnSpc>
              <a:buNone/>
              <a:defRPr/>
            </a:pPr>
            <a:r>
              <a:rPr lang="en-US" sz="2800" b="1" i="1" dirty="0">
                <a:solidFill>
                  <a:srgbClr val="CC0000"/>
                </a:solidFill>
                <a:latin typeface="Times New Roman" pitchFamily="18" charset="0"/>
                <a:cs typeface="Times New Roman" pitchFamily="18" charset="0"/>
              </a:rPr>
              <a:t>a. </a:t>
            </a:r>
            <a:r>
              <a:rPr lang="en-US" sz="2800" b="1" i="1" dirty="0" err="1">
                <a:solidFill>
                  <a:srgbClr val="CC0000"/>
                </a:solidFill>
                <a:latin typeface="Times New Roman" pitchFamily="18" charset="0"/>
                <a:cs typeface="Times New Roman" pitchFamily="18" charset="0"/>
              </a:rPr>
              <a:t>Cảnh</a:t>
            </a:r>
            <a:r>
              <a:rPr lang="en-US" sz="2800" b="1" i="1" dirty="0">
                <a:solidFill>
                  <a:srgbClr val="CC0000"/>
                </a:solidFill>
                <a:latin typeface="Times New Roman" pitchFamily="18" charset="0"/>
                <a:cs typeface="Times New Roman" pitchFamily="18" charset="0"/>
              </a:rPr>
              <a:t> </a:t>
            </a:r>
            <a:r>
              <a:rPr lang="en-US" sz="2800" b="1" i="1" dirty="0" err="1">
                <a:solidFill>
                  <a:srgbClr val="CC0000"/>
                </a:solidFill>
                <a:latin typeface="Times New Roman" pitchFamily="18" charset="0"/>
                <a:cs typeface="Times New Roman" pitchFamily="18" charset="0"/>
              </a:rPr>
              <a:t>ngộ</a:t>
            </a:r>
            <a:r>
              <a:rPr lang="en-US" sz="2800" b="1" i="1" dirty="0">
                <a:solidFill>
                  <a:srgbClr val="CC0000"/>
                </a:solidFill>
                <a:latin typeface="Times New Roman" pitchFamily="18" charset="0"/>
                <a:cs typeface="Times New Roman" pitchFamily="18" charset="0"/>
              </a:rPr>
              <a:t>:</a:t>
            </a:r>
          </a:p>
          <a:p>
            <a:pPr algn="just">
              <a:lnSpc>
                <a:spcPct val="150000"/>
              </a:lnSpc>
              <a:buClr>
                <a:schemeClr val="tx1"/>
              </a:buClr>
              <a:buFontTx/>
              <a:buChar char="-"/>
              <a:defRPr/>
            </a:pP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nắm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xiềng</a:t>
            </a:r>
            <a:r>
              <a:rPr lang="en-US" sz="2800" dirty="0">
                <a:latin typeface="Times New Roman" pitchFamily="18" charset="0"/>
                <a:cs typeface="Times New Roman" pitchFamily="18" charset="0"/>
              </a:rPr>
              <a:t>.</a:t>
            </a:r>
          </a:p>
          <a:p>
            <a:pPr algn="just">
              <a:lnSpc>
                <a:spcPct val="150000"/>
              </a:lnSpc>
              <a:buClr>
                <a:schemeClr val="tx1"/>
              </a:buClr>
              <a:buFontTx/>
              <a:buChar char="-"/>
              <a:defRPr/>
            </a:pP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đen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thỉu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dễ</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đẩy</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bùn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hóa</a:t>
            </a:r>
            <a:r>
              <a:rPr lang="en-US" sz="2800" dirty="0">
                <a:latin typeface="Times New Roman" pitchFamily="18" charset="0"/>
                <a:cs typeface="Times New Roman" pitchFamily="18" charset="0"/>
              </a:rPr>
              <a:t>.</a:t>
            </a:r>
          </a:p>
        </p:txBody>
      </p:sp>
      <p:pic>
        <p:nvPicPr>
          <p:cNvPr id="1026" name="Picture 2" descr="Huấn Cao - Home | Faceboo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36826" y="1684392"/>
            <a:ext cx="3612822" cy="3313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ubtitle 2">
            <a:extLst>
              <a:ext uri="{FF2B5EF4-FFF2-40B4-BE49-F238E27FC236}">
                <a16:creationId xmlns:a16="http://schemas.microsoft.com/office/drawing/2014/main" xmlns="" id="{1FDACAE3-862A-9A9A-9954-575974C9230E}"/>
              </a:ext>
            </a:extLst>
          </p:cNvPr>
          <p:cNvSpPr txBox="1">
            <a:spLocks/>
          </p:cNvSpPr>
          <p:nvPr/>
        </p:nvSpPr>
        <p:spPr>
          <a:xfrm>
            <a:off x="330200" y="374602"/>
            <a:ext cx="8472668" cy="1053296"/>
          </a:xfrm>
          <a:prstGeom prst="rect">
            <a:avLst/>
          </a:prstGeom>
        </p:spPr>
        <p:txBody>
          <a:bodyPr lIns="0" tIns="0" rIns="0" bIns="0">
            <a:normAutofit/>
          </a:bodyPr>
          <a:lstStyle>
            <a:lvl1pPr marL="0" indent="0" algn="ctr" defTabSz="914400" rtl="0" eaLnBrk="1" latinLnBrk="0" hangingPunct="1">
              <a:lnSpc>
                <a:spcPct val="150000"/>
              </a:lnSpc>
              <a:spcBef>
                <a:spcPts val="1000"/>
              </a:spcBef>
              <a:buFont typeface="Arial" panose="020B0604020202020204" pitchFamily="34" charset="0"/>
              <a:buNone/>
              <a:defRPr sz="1600" kern="1200" cap="all" spc="6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spc="13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spc="13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solidFill>
                  <a:srgbClr val="C00000"/>
                </a:solidFill>
                <a:latin typeface="Times New Roman" panose="02020603050405020304" pitchFamily="18" charset="0"/>
                <a:cs typeface="Times New Roman" panose="02020603050405020304" pitchFamily="18" charset="0"/>
              </a:rPr>
              <a:t>2b. </a:t>
            </a:r>
            <a:r>
              <a:rPr lang="en-US" sz="3200" dirty="0" err="1">
                <a:solidFill>
                  <a:srgbClr val="C00000"/>
                </a:solidFill>
                <a:latin typeface="Times New Roman" panose="02020603050405020304" pitchFamily="18" charset="0"/>
                <a:cs typeface="Times New Roman" panose="02020603050405020304" pitchFamily="18" charset="0"/>
              </a:rPr>
              <a:t>Nhân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vật</a:t>
            </a:r>
            <a:r>
              <a:rPr lang="en-US" sz="3200" dirty="0">
                <a:solidFill>
                  <a:srgbClr val="C00000"/>
                </a:solidFill>
                <a:latin typeface="Times New Roman" panose="02020603050405020304" pitchFamily="18" charset="0"/>
                <a:cs typeface="Times New Roman" panose="02020603050405020304" pitchFamily="18" charset="0"/>
              </a:rPr>
              <a:t> viên </a:t>
            </a:r>
            <a:r>
              <a:rPr lang="en-US" sz="3200" dirty="0" err="1">
                <a:solidFill>
                  <a:srgbClr val="C00000"/>
                </a:solidFill>
                <a:latin typeface="Times New Roman" panose="02020603050405020304" pitchFamily="18" charset="0"/>
                <a:cs typeface="Times New Roman" panose="02020603050405020304" pitchFamily="18" charset="0"/>
              </a:rPr>
              <a:t>quản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ngục</a:t>
            </a:r>
            <a:endParaRPr lang="en-US" dirty="0">
              <a:latin typeface="Times New Roman" panose="02020603050405020304" pitchFamily="18" charset="0"/>
              <a:cs typeface="Times New Roman" panose="02020603050405020304" pitchFamily="18" charset="0"/>
            </a:endParaRPr>
          </a:p>
          <a:p>
            <a:pPr>
              <a:lnSpc>
                <a:spcPct val="100000"/>
              </a:lnSpc>
              <a:spcBef>
                <a:spcPts val="0"/>
              </a:spcBef>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7193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0" y="882971"/>
            <a:ext cx="7473731" cy="801421"/>
          </a:xfrm>
        </p:spPr>
        <p:txBody>
          <a:bodyPr/>
          <a:lstStyle/>
          <a:p>
            <a:pPr marL="82550" indent="0" algn="just">
              <a:lnSpc>
                <a:spcPct val="150000"/>
              </a:lnSpc>
              <a:buNone/>
              <a:defRPr/>
            </a:pPr>
            <a:r>
              <a:rPr lang="en-US" sz="2800" b="1" i="1" dirty="0">
                <a:solidFill>
                  <a:srgbClr val="CC0000"/>
                </a:solidFill>
                <a:latin typeface="Times New Roman" pitchFamily="18" charset="0"/>
                <a:cs typeface="Times New Roman" pitchFamily="18" charset="0"/>
              </a:rPr>
              <a:t>b. </a:t>
            </a:r>
            <a:r>
              <a:rPr lang="en-US" sz="2800" b="1" i="1" dirty="0" err="1">
                <a:solidFill>
                  <a:srgbClr val="CC0000"/>
                </a:solidFill>
                <a:latin typeface="Times New Roman" pitchFamily="18" charset="0"/>
                <a:cs typeface="Times New Roman" pitchFamily="18" charset="0"/>
              </a:rPr>
              <a:t>Phẩm</a:t>
            </a:r>
            <a:r>
              <a:rPr lang="en-US" sz="2800" b="1" i="1" dirty="0">
                <a:solidFill>
                  <a:srgbClr val="CC0000"/>
                </a:solidFill>
                <a:latin typeface="Times New Roman" pitchFamily="18" charset="0"/>
                <a:cs typeface="Times New Roman" pitchFamily="18" charset="0"/>
              </a:rPr>
              <a:t> </a:t>
            </a:r>
            <a:r>
              <a:rPr lang="en-US" sz="2800" b="1" i="1" dirty="0" err="1">
                <a:solidFill>
                  <a:srgbClr val="CC0000"/>
                </a:solidFill>
                <a:latin typeface="Times New Roman" pitchFamily="18" charset="0"/>
                <a:cs typeface="Times New Roman" pitchFamily="18" charset="0"/>
              </a:rPr>
              <a:t>chất</a:t>
            </a:r>
            <a:r>
              <a:rPr lang="en-US" sz="2800" b="1" i="1" dirty="0">
                <a:solidFill>
                  <a:srgbClr val="CC0000"/>
                </a:solidFill>
                <a:latin typeface="Times New Roman" pitchFamily="18" charset="0"/>
                <a:cs typeface="Times New Roman" pitchFamily="18" charset="0"/>
              </a:rPr>
              <a:t>:</a:t>
            </a:r>
          </a:p>
        </p:txBody>
      </p:sp>
      <p:pic>
        <p:nvPicPr>
          <p:cNvPr id="1026" name="Picture 2" descr="Huấn Cao - Home | Faceboo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36826" y="1684392"/>
            <a:ext cx="3612822" cy="3313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220705" y="1477485"/>
            <a:ext cx="7740881" cy="2908489"/>
          </a:xfrm>
          <a:prstGeom prst="rect">
            <a:avLst/>
          </a:prstGeom>
        </p:spPr>
        <p:txBody>
          <a:bodyPr wrap="square">
            <a:spAutoFit/>
          </a:bodyPr>
          <a:lstStyle/>
          <a:p>
            <a:pPr marL="82550" marR="0" lvl="0" indent="0" algn="just" defTabSz="914400" rtl="0" eaLnBrk="0" fontAlgn="base" latinLnBrk="0" hangingPunct="0">
              <a:lnSpc>
                <a:spcPct val="150000"/>
              </a:lnSpc>
              <a:spcBef>
                <a:spcPts val="600"/>
              </a:spcBef>
              <a:spcAft>
                <a:spcPct val="0"/>
              </a:spcAft>
              <a:buClr>
                <a:srgbClr val="3891A7"/>
              </a:buClr>
              <a:buSzPct val="80000"/>
              <a:buFontTx/>
              <a:buNone/>
              <a:tabLst/>
              <a:defRPr/>
            </a:pPr>
            <a:r>
              <a:rPr kumimoji="0" lang="en-US" sz="2800" b="1" i="1" u="sng"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a:t>
            </a:r>
            <a:r>
              <a:rPr kumimoji="0" lang="en-US" sz="2800" b="1" i="1" u="sng"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Thái</a:t>
            </a:r>
            <a:r>
              <a:rPr kumimoji="0" lang="en-US" sz="2800" b="1" i="1" u="sng"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a:t>
            </a:r>
            <a:r>
              <a:rPr kumimoji="0" lang="en-US" sz="2800" b="1" i="1" u="sng"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độ</a:t>
            </a:r>
            <a:r>
              <a:rPr kumimoji="0" lang="en-US" sz="2800" b="1" i="1" u="sng"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a:t>
            </a:r>
            <a:r>
              <a:rPr kumimoji="0" lang="en-US" sz="2800" b="1" i="1" u="sng"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của</a:t>
            </a:r>
            <a:r>
              <a:rPr kumimoji="0" lang="en-US" sz="2800" b="1" i="1" u="sng"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QN </a:t>
            </a:r>
            <a:r>
              <a:rPr kumimoji="0" lang="en-US" sz="2800" b="1" i="1" u="sng"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với</a:t>
            </a:r>
            <a:r>
              <a:rPr kumimoji="0" lang="en-US" sz="2800" b="1" i="1" u="sng"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HC:</a:t>
            </a:r>
          </a:p>
          <a:p>
            <a:pPr marL="365125" marR="0" lvl="0" indent="-282575" algn="just" defTabSz="914400" rtl="0" eaLnBrk="0" fontAlgn="base" latinLnBrk="0" hangingPunct="0">
              <a:lnSpc>
                <a:spcPct val="150000"/>
              </a:lnSpc>
              <a:spcBef>
                <a:spcPts val="600"/>
              </a:spcBef>
              <a:spcAft>
                <a:spcPct val="0"/>
              </a:spcAft>
              <a:buClr>
                <a:srgbClr val="3891A7"/>
              </a:buClr>
              <a:buSzPct val="80000"/>
              <a:buFontTx/>
              <a:buChar char="-"/>
              <a:tabLst/>
              <a:defRPr/>
            </a:pP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Khi</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nhận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công</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82550" marR="0" lvl="0" indent="0" algn="just" defTabSz="914400" rtl="0" eaLnBrk="0" fontAlgn="base" latinLnBrk="0" hangingPunct="0">
              <a:lnSpc>
                <a:spcPct val="150000"/>
              </a:lnSpc>
              <a:spcBef>
                <a:spcPts val="600"/>
              </a:spcBef>
              <a:spcAft>
                <a:spcPct val="0"/>
              </a:spcAft>
              <a:buClr>
                <a:srgbClr val="3891A7"/>
              </a:buClr>
              <a:buSzPct val="80000"/>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Nhắc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đến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Huấn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Cao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sự</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kính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phục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82550" marR="0" lvl="0" indent="0" algn="just" defTabSz="914400" rtl="0" eaLnBrk="0" fontAlgn="base" latinLnBrk="0" hangingPunct="0">
              <a:lnSpc>
                <a:spcPct val="150000"/>
              </a:lnSpc>
              <a:spcBef>
                <a:spcPts val="600"/>
              </a:spcBef>
              <a:spcAft>
                <a:spcPct val="0"/>
              </a:spcAft>
              <a:buClr>
                <a:srgbClr val="3891A7"/>
              </a:buClr>
              <a:buSzPct val="80000"/>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Sai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quét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dọn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buồng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giam</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Subtitle 2">
            <a:extLst>
              <a:ext uri="{FF2B5EF4-FFF2-40B4-BE49-F238E27FC236}">
                <a16:creationId xmlns:a16="http://schemas.microsoft.com/office/drawing/2014/main" xmlns="" id="{492B2CD6-DA9B-427D-A96A-B900A38314DF}"/>
              </a:ext>
            </a:extLst>
          </p:cNvPr>
          <p:cNvSpPr txBox="1">
            <a:spLocks/>
          </p:cNvSpPr>
          <p:nvPr/>
        </p:nvSpPr>
        <p:spPr>
          <a:xfrm>
            <a:off x="330200" y="374602"/>
            <a:ext cx="8472668" cy="1053296"/>
          </a:xfrm>
          <a:prstGeom prst="rect">
            <a:avLst/>
          </a:prstGeom>
        </p:spPr>
        <p:txBody>
          <a:bodyPr lIns="0" tIns="0" rIns="0" bIns="0">
            <a:normAutofit/>
          </a:bodyPr>
          <a:lstStyle>
            <a:lvl1pPr marL="0" indent="0" algn="ctr" defTabSz="914400" rtl="0" eaLnBrk="1" latinLnBrk="0" hangingPunct="1">
              <a:lnSpc>
                <a:spcPct val="150000"/>
              </a:lnSpc>
              <a:spcBef>
                <a:spcPts val="1000"/>
              </a:spcBef>
              <a:buFont typeface="Arial" panose="020B0604020202020204" pitchFamily="34" charset="0"/>
              <a:buNone/>
              <a:defRPr sz="1600" kern="1200" cap="all" spc="6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spc="13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spc="13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solidFill>
                  <a:srgbClr val="C00000"/>
                </a:solidFill>
                <a:latin typeface="Times New Roman" panose="02020603050405020304" pitchFamily="18" charset="0"/>
                <a:cs typeface="Times New Roman" panose="02020603050405020304" pitchFamily="18" charset="0"/>
              </a:rPr>
              <a:t>2b. </a:t>
            </a:r>
            <a:r>
              <a:rPr lang="en-US" sz="3200" dirty="0" err="1">
                <a:solidFill>
                  <a:srgbClr val="C00000"/>
                </a:solidFill>
                <a:latin typeface="Times New Roman" panose="02020603050405020304" pitchFamily="18" charset="0"/>
                <a:cs typeface="Times New Roman" panose="02020603050405020304" pitchFamily="18" charset="0"/>
              </a:rPr>
              <a:t>Nhân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vật</a:t>
            </a:r>
            <a:r>
              <a:rPr lang="en-US" sz="3200" dirty="0">
                <a:solidFill>
                  <a:srgbClr val="C00000"/>
                </a:solidFill>
                <a:latin typeface="Times New Roman" panose="02020603050405020304" pitchFamily="18" charset="0"/>
                <a:cs typeface="Times New Roman" panose="02020603050405020304" pitchFamily="18" charset="0"/>
              </a:rPr>
              <a:t> viên </a:t>
            </a:r>
            <a:r>
              <a:rPr lang="en-US" sz="3200" dirty="0" err="1">
                <a:solidFill>
                  <a:srgbClr val="C00000"/>
                </a:solidFill>
                <a:latin typeface="Times New Roman" panose="02020603050405020304" pitchFamily="18" charset="0"/>
                <a:cs typeface="Times New Roman" panose="02020603050405020304" pitchFamily="18" charset="0"/>
              </a:rPr>
              <a:t>quản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ngục</a:t>
            </a:r>
            <a:endParaRPr lang="en-US" dirty="0">
              <a:latin typeface="Times New Roman" panose="02020603050405020304" pitchFamily="18" charset="0"/>
              <a:cs typeface="Times New Roman" panose="02020603050405020304" pitchFamily="18" charset="0"/>
            </a:endParaRPr>
          </a:p>
          <a:p>
            <a:pPr>
              <a:lnSpc>
                <a:spcPct val="100000"/>
              </a:lnSpc>
              <a:spcBef>
                <a:spcPts val="0"/>
              </a:spcBef>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95804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7136" y="806654"/>
            <a:ext cx="7473731" cy="801421"/>
          </a:xfrm>
        </p:spPr>
        <p:txBody>
          <a:bodyPr/>
          <a:lstStyle/>
          <a:p>
            <a:pPr marL="82550" indent="0" algn="just">
              <a:lnSpc>
                <a:spcPct val="150000"/>
              </a:lnSpc>
              <a:buNone/>
              <a:defRPr/>
            </a:pPr>
            <a:r>
              <a:rPr lang="en-US" sz="2800" b="1" i="1" dirty="0">
                <a:solidFill>
                  <a:srgbClr val="CC0000"/>
                </a:solidFill>
                <a:latin typeface="Times New Roman" pitchFamily="18" charset="0"/>
                <a:cs typeface="Times New Roman" pitchFamily="18" charset="0"/>
              </a:rPr>
              <a:t>b. </a:t>
            </a:r>
            <a:r>
              <a:rPr lang="en-US" sz="2800" b="1" i="1" dirty="0" err="1">
                <a:solidFill>
                  <a:srgbClr val="CC0000"/>
                </a:solidFill>
                <a:latin typeface="Times New Roman" pitchFamily="18" charset="0"/>
                <a:cs typeface="Times New Roman" pitchFamily="18" charset="0"/>
              </a:rPr>
              <a:t>Phẩm</a:t>
            </a:r>
            <a:r>
              <a:rPr lang="en-US" sz="2800" b="1" i="1" dirty="0">
                <a:solidFill>
                  <a:srgbClr val="CC0000"/>
                </a:solidFill>
                <a:latin typeface="Times New Roman" pitchFamily="18" charset="0"/>
                <a:cs typeface="Times New Roman" pitchFamily="18" charset="0"/>
              </a:rPr>
              <a:t> </a:t>
            </a:r>
            <a:r>
              <a:rPr lang="en-US" sz="2800" b="1" i="1" dirty="0" err="1">
                <a:solidFill>
                  <a:srgbClr val="CC0000"/>
                </a:solidFill>
                <a:latin typeface="Times New Roman" pitchFamily="18" charset="0"/>
                <a:cs typeface="Times New Roman" pitchFamily="18" charset="0"/>
              </a:rPr>
              <a:t>chất</a:t>
            </a:r>
            <a:r>
              <a:rPr lang="en-US" sz="2800" b="1" i="1" dirty="0">
                <a:solidFill>
                  <a:srgbClr val="CC0000"/>
                </a:solidFill>
                <a:latin typeface="Times New Roman" pitchFamily="18" charset="0"/>
                <a:cs typeface="Times New Roman" pitchFamily="18" charset="0"/>
              </a:rPr>
              <a:t>:</a:t>
            </a:r>
          </a:p>
        </p:txBody>
      </p:sp>
      <p:pic>
        <p:nvPicPr>
          <p:cNvPr id="1026" name="Picture 2" descr="Huấn Cao - Home | Faceboo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36826" y="1684392"/>
            <a:ext cx="3612822" cy="3313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220705" y="1477485"/>
            <a:ext cx="7740881" cy="4124206"/>
          </a:xfrm>
          <a:prstGeom prst="rect">
            <a:avLst/>
          </a:prstGeom>
        </p:spPr>
        <p:txBody>
          <a:bodyPr wrap="square">
            <a:spAutoFit/>
          </a:bodyPr>
          <a:lstStyle/>
          <a:p>
            <a:pPr marL="82550" marR="0" lvl="0" indent="0" algn="just" defTabSz="914400" rtl="0" eaLnBrk="0" fontAlgn="base" latinLnBrk="0" hangingPunct="0">
              <a:lnSpc>
                <a:spcPct val="150000"/>
              </a:lnSpc>
              <a:spcBef>
                <a:spcPts val="600"/>
              </a:spcBef>
              <a:spcAft>
                <a:spcPct val="0"/>
              </a:spcAft>
              <a:buClr>
                <a:srgbClr val="3891A7"/>
              </a:buClr>
              <a:buSzPct val="80000"/>
              <a:buFontTx/>
              <a:buNone/>
              <a:tabLst/>
              <a:defRPr/>
            </a:pPr>
            <a:r>
              <a:rPr kumimoji="0" lang="en-US" sz="2800" b="1" i="1" u="sng"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a:t>
            </a:r>
            <a:r>
              <a:rPr kumimoji="0" lang="en-US" sz="2800" b="1" i="1" u="sng"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Thái</a:t>
            </a:r>
            <a:r>
              <a:rPr kumimoji="0" lang="en-US" sz="2800" b="1" i="1" u="sng"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a:t>
            </a:r>
            <a:r>
              <a:rPr kumimoji="0" lang="en-US" sz="2800" b="1" i="1" u="sng"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độ</a:t>
            </a:r>
            <a:r>
              <a:rPr kumimoji="0" lang="en-US" sz="2800" b="1" i="1" u="sng"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a:t>
            </a:r>
            <a:r>
              <a:rPr kumimoji="0" lang="en-US" sz="2800" b="1" i="1" u="sng"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của</a:t>
            </a:r>
            <a:r>
              <a:rPr kumimoji="0" lang="en-US" sz="2800" b="1" i="1" u="sng"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QN </a:t>
            </a:r>
            <a:r>
              <a:rPr kumimoji="0" lang="en-US" sz="2800" b="1" i="1" u="sng"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với</a:t>
            </a:r>
            <a:r>
              <a:rPr kumimoji="0" lang="en-US" sz="2800" b="1" i="1" u="sng"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HC:</a:t>
            </a:r>
          </a:p>
          <a:p>
            <a:pPr marL="365125" marR="0" lvl="0" indent="-282575" algn="just" defTabSz="914400" rtl="0" eaLnBrk="0" fontAlgn="base" latinLnBrk="0" hangingPunct="0">
              <a:lnSpc>
                <a:spcPct val="150000"/>
              </a:lnSpc>
              <a:spcBef>
                <a:spcPts val="600"/>
              </a:spcBef>
              <a:spcAft>
                <a:spcPct val="0"/>
              </a:spcAft>
              <a:buClr>
                <a:srgbClr val="3891A7"/>
              </a:buClr>
              <a:buSzPct val="80000"/>
              <a:buFontTx/>
              <a:buChar char="-"/>
              <a:tabLst/>
              <a:defRPr/>
            </a:pP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Khi</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nhận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tù</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Cặp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mắt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hiền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từ</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nói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rõ</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lòng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kiêng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nể</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kính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trọng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365125" marR="0" lvl="0" indent="-282575" algn="just" defTabSz="914400" rtl="0" eaLnBrk="0" fontAlgn="base" latinLnBrk="0" hangingPunct="0">
              <a:lnSpc>
                <a:spcPct val="150000"/>
              </a:lnSpc>
              <a:spcBef>
                <a:spcPts val="600"/>
              </a:spcBef>
              <a:spcAft>
                <a:spcPct val="0"/>
              </a:spcAft>
              <a:buClr>
                <a:srgbClr val="3891A7"/>
              </a:buClr>
              <a:buSzPct val="80000"/>
              <a:buFontTx/>
              <a:buChar char="-"/>
              <a:tabLst/>
              <a:defRPr/>
            </a:pP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Sau</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khi</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nhận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tù</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hành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biệt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nhỡn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liên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tài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Huấn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Cao,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đáp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ứng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mọi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yêu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cầu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Huấn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Cao,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bị</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Huấn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Cao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sỉ</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nhục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vẫn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lễ</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phép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7" name="Subtitle 2">
            <a:extLst>
              <a:ext uri="{FF2B5EF4-FFF2-40B4-BE49-F238E27FC236}">
                <a16:creationId xmlns:a16="http://schemas.microsoft.com/office/drawing/2014/main" xmlns="" id="{8D22CCFA-9B83-0B00-7646-BA0F326BEC02}"/>
              </a:ext>
            </a:extLst>
          </p:cNvPr>
          <p:cNvSpPr txBox="1">
            <a:spLocks/>
          </p:cNvSpPr>
          <p:nvPr/>
        </p:nvSpPr>
        <p:spPr>
          <a:xfrm>
            <a:off x="330200" y="374602"/>
            <a:ext cx="8472668" cy="1053296"/>
          </a:xfrm>
          <a:prstGeom prst="rect">
            <a:avLst/>
          </a:prstGeom>
        </p:spPr>
        <p:txBody>
          <a:bodyPr lIns="0" tIns="0" rIns="0" bIns="0">
            <a:normAutofit/>
          </a:bodyPr>
          <a:lstStyle>
            <a:lvl1pPr marL="0" indent="0" algn="ctr" defTabSz="914400" rtl="0" eaLnBrk="1" latinLnBrk="0" hangingPunct="1">
              <a:lnSpc>
                <a:spcPct val="150000"/>
              </a:lnSpc>
              <a:spcBef>
                <a:spcPts val="1000"/>
              </a:spcBef>
              <a:buFont typeface="Arial" panose="020B0604020202020204" pitchFamily="34" charset="0"/>
              <a:buNone/>
              <a:defRPr sz="1600" kern="1200" cap="all" spc="6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spc="13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spc="13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solidFill>
                  <a:srgbClr val="C00000"/>
                </a:solidFill>
                <a:latin typeface="Times New Roman" panose="02020603050405020304" pitchFamily="18" charset="0"/>
                <a:cs typeface="Times New Roman" panose="02020603050405020304" pitchFamily="18" charset="0"/>
              </a:rPr>
              <a:t>2b. </a:t>
            </a:r>
            <a:r>
              <a:rPr lang="en-US" sz="3200" dirty="0" err="1">
                <a:solidFill>
                  <a:srgbClr val="C00000"/>
                </a:solidFill>
                <a:latin typeface="Times New Roman" panose="02020603050405020304" pitchFamily="18" charset="0"/>
                <a:cs typeface="Times New Roman" panose="02020603050405020304" pitchFamily="18" charset="0"/>
              </a:rPr>
              <a:t>Nhân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vật</a:t>
            </a:r>
            <a:r>
              <a:rPr lang="en-US" sz="3200" dirty="0">
                <a:solidFill>
                  <a:srgbClr val="C00000"/>
                </a:solidFill>
                <a:latin typeface="Times New Roman" panose="02020603050405020304" pitchFamily="18" charset="0"/>
                <a:cs typeface="Times New Roman" panose="02020603050405020304" pitchFamily="18" charset="0"/>
              </a:rPr>
              <a:t> viên </a:t>
            </a:r>
            <a:r>
              <a:rPr lang="en-US" sz="3200" dirty="0" err="1">
                <a:solidFill>
                  <a:srgbClr val="C00000"/>
                </a:solidFill>
                <a:latin typeface="Times New Roman" panose="02020603050405020304" pitchFamily="18" charset="0"/>
                <a:cs typeface="Times New Roman" panose="02020603050405020304" pitchFamily="18" charset="0"/>
              </a:rPr>
              <a:t>quản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ngục</a:t>
            </a:r>
            <a:endParaRPr lang="en-US" dirty="0">
              <a:latin typeface="Times New Roman" panose="02020603050405020304" pitchFamily="18" charset="0"/>
              <a:cs typeface="Times New Roman" panose="02020603050405020304" pitchFamily="18" charset="0"/>
            </a:endParaRPr>
          </a:p>
          <a:p>
            <a:pPr>
              <a:lnSpc>
                <a:spcPct val="100000"/>
              </a:lnSpc>
              <a:spcBef>
                <a:spcPts val="0"/>
              </a:spcBef>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415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7136" y="806654"/>
            <a:ext cx="7473731" cy="801421"/>
          </a:xfrm>
        </p:spPr>
        <p:txBody>
          <a:bodyPr/>
          <a:lstStyle/>
          <a:p>
            <a:pPr marL="82550" indent="0" algn="just">
              <a:lnSpc>
                <a:spcPct val="150000"/>
              </a:lnSpc>
              <a:buNone/>
              <a:defRPr/>
            </a:pPr>
            <a:r>
              <a:rPr lang="en-US" sz="2800" b="1" i="1" dirty="0">
                <a:solidFill>
                  <a:srgbClr val="CC0000"/>
                </a:solidFill>
                <a:latin typeface="Times New Roman" pitchFamily="18" charset="0"/>
                <a:cs typeface="Times New Roman" pitchFamily="18" charset="0"/>
              </a:rPr>
              <a:t>b. </a:t>
            </a:r>
            <a:r>
              <a:rPr lang="en-US" sz="2800" b="1" i="1" dirty="0" err="1">
                <a:solidFill>
                  <a:srgbClr val="CC0000"/>
                </a:solidFill>
                <a:latin typeface="Times New Roman" pitchFamily="18" charset="0"/>
                <a:cs typeface="Times New Roman" pitchFamily="18" charset="0"/>
              </a:rPr>
              <a:t>Phẩm</a:t>
            </a:r>
            <a:r>
              <a:rPr lang="en-US" sz="2800" b="1" i="1" dirty="0">
                <a:solidFill>
                  <a:srgbClr val="CC0000"/>
                </a:solidFill>
                <a:latin typeface="Times New Roman" pitchFamily="18" charset="0"/>
                <a:cs typeface="Times New Roman" pitchFamily="18" charset="0"/>
              </a:rPr>
              <a:t> </a:t>
            </a:r>
            <a:r>
              <a:rPr lang="en-US" sz="2800" b="1" i="1" dirty="0" err="1">
                <a:solidFill>
                  <a:srgbClr val="CC0000"/>
                </a:solidFill>
                <a:latin typeface="Times New Roman" pitchFamily="18" charset="0"/>
                <a:cs typeface="Times New Roman" pitchFamily="18" charset="0"/>
              </a:rPr>
              <a:t>chất</a:t>
            </a:r>
            <a:r>
              <a:rPr lang="en-US" sz="2800" b="1" i="1" dirty="0">
                <a:solidFill>
                  <a:srgbClr val="CC0000"/>
                </a:solidFill>
                <a:latin typeface="Times New Roman" pitchFamily="18" charset="0"/>
                <a:cs typeface="Times New Roman" pitchFamily="18" charset="0"/>
              </a:rPr>
              <a:t>:</a:t>
            </a:r>
          </a:p>
        </p:txBody>
      </p:sp>
      <p:pic>
        <p:nvPicPr>
          <p:cNvPr id="1026" name="Picture 2" descr="Huấn Cao - Home | Faceboo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36826" y="1684392"/>
            <a:ext cx="3612822" cy="3313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3"/>
          <p:cNvSpPr txBox="1">
            <a:spLocks noChangeArrowheads="1"/>
          </p:cNvSpPr>
          <p:nvPr/>
        </p:nvSpPr>
        <p:spPr bwMode="auto">
          <a:xfrm>
            <a:off x="352098" y="1484620"/>
            <a:ext cx="7546429"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550" marR="0" lvl="0" indent="0" algn="just" defTabSz="914400" rtl="0" eaLnBrk="1" fontAlgn="base" latinLnBrk="0" hangingPunct="1">
              <a:lnSpc>
                <a:spcPct val="150000"/>
              </a:lnSpc>
              <a:spcBef>
                <a:spcPts val="600"/>
              </a:spcBef>
              <a:spcAft>
                <a:spcPct val="0"/>
              </a:spcAft>
              <a:buClr>
                <a:srgbClr val="3891A7"/>
              </a:buClr>
              <a:buSzPct val="80000"/>
              <a:buFont typeface="Wingdings 2" pitchFamily="18" charset="2"/>
              <a:buNone/>
              <a:tabLst/>
              <a:defRPr/>
            </a:pP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tâm</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hồn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nghệ</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sĩ</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say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mê</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quý</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trọng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đẹp</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a:t>
            </a:r>
            <a:r>
              <a:rPr kumimoji="0" lang="en-US" sz="2800" b="0" i="1"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sở</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nguyện</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cao</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quý</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sym typeface="Wingdings 3" pitchFamily="18" charset="2"/>
              </a:rPr>
              <a:t></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được</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một</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đôi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câu</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đối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do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tay</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ông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Huấn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Cao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viết</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p>
          <a:p>
            <a:pPr marL="365125" marR="0" lvl="0" indent="-282575" algn="just" defTabSz="914400" rtl="0" eaLnBrk="1" fontAlgn="base" latinLnBrk="0" hangingPunct="1">
              <a:lnSpc>
                <a:spcPct val="150000"/>
              </a:lnSpc>
              <a:spcBef>
                <a:spcPts val="600"/>
              </a:spcBef>
              <a:spcAft>
                <a:spcPct val="0"/>
              </a:spcAft>
              <a:buClr>
                <a:srgbClr val="3891A7"/>
              </a:buClr>
              <a:buSzPct val="80000"/>
              <a:buFontTx/>
              <a:buChar char="-"/>
              <a:tabLst/>
              <a:defRPr/>
            </a:pP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tấm</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lòng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biệt</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nhỡn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liên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tài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a:t>
            </a:r>
            <a:r>
              <a:rPr kumimoji="0" lang="en-US" sz="2800" b="0" i="1"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biết</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giá</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người</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biết</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trọng</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người</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ngay</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endPar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Subtitle 2">
            <a:extLst>
              <a:ext uri="{FF2B5EF4-FFF2-40B4-BE49-F238E27FC236}">
                <a16:creationId xmlns:a16="http://schemas.microsoft.com/office/drawing/2014/main" xmlns="" id="{3D7AEC80-941F-067A-57A9-51E930EA79D8}"/>
              </a:ext>
            </a:extLst>
          </p:cNvPr>
          <p:cNvSpPr txBox="1">
            <a:spLocks/>
          </p:cNvSpPr>
          <p:nvPr/>
        </p:nvSpPr>
        <p:spPr>
          <a:xfrm>
            <a:off x="330200" y="374602"/>
            <a:ext cx="8472668" cy="1053296"/>
          </a:xfrm>
          <a:prstGeom prst="rect">
            <a:avLst/>
          </a:prstGeom>
        </p:spPr>
        <p:txBody>
          <a:bodyPr lIns="0" tIns="0" rIns="0" bIns="0">
            <a:normAutofit/>
          </a:bodyPr>
          <a:lstStyle>
            <a:lvl1pPr marL="0" indent="0" algn="ctr" defTabSz="914400" rtl="0" eaLnBrk="1" latinLnBrk="0" hangingPunct="1">
              <a:lnSpc>
                <a:spcPct val="150000"/>
              </a:lnSpc>
              <a:spcBef>
                <a:spcPts val="1000"/>
              </a:spcBef>
              <a:buFont typeface="Arial" panose="020B0604020202020204" pitchFamily="34" charset="0"/>
              <a:buNone/>
              <a:defRPr sz="1600" kern="1200" cap="all" spc="6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spc="13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spc="13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solidFill>
                  <a:srgbClr val="C00000"/>
                </a:solidFill>
                <a:latin typeface="Times New Roman" panose="02020603050405020304" pitchFamily="18" charset="0"/>
                <a:cs typeface="Times New Roman" panose="02020603050405020304" pitchFamily="18" charset="0"/>
              </a:rPr>
              <a:t>2b. </a:t>
            </a:r>
            <a:r>
              <a:rPr lang="en-US" sz="3200" dirty="0" err="1">
                <a:solidFill>
                  <a:srgbClr val="C00000"/>
                </a:solidFill>
                <a:latin typeface="Times New Roman" panose="02020603050405020304" pitchFamily="18" charset="0"/>
                <a:cs typeface="Times New Roman" panose="02020603050405020304" pitchFamily="18" charset="0"/>
              </a:rPr>
              <a:t>Nhân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vật</a:t>
            </a:r>
            <a:r>
              <a:rPr lang="en-US" sz="3200" dirty="0">
                <a:solidFill>
                  <a:srgbClr val="C00000"/>
                </a:solidFill>
                <a:latin typeface="Times New Roman" panose="02020603050405020304" pitchFamily="18" charset="0"/>
                <a:cs typeface="Times New Roman" panose="02020603050405020304" pitchFamily="18" charset="0"/>
              </a:rPr>
              <a:t> viên </a:t>
            </a:r>
            <a:r>
              <a:rPr lang="en-US" sz="3200" dirty="0" err="1">
                <a:solidFill>
                  <a:srgbClr val="C00000"/>
                </a:solidFill>
                <a:latin typeface="Times New Roman" panose="02020603050405020304" pitchFamily="18" charset="0"/>
                <a:cs typeface="Times New Roman" panose="02020603050405020304" pitchFamily="18" charset="0"/>
              </a:rPr>
              <a:t>quản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ngục</a:t>
            </a:r>
            <a:endParaRPr lang="en-US" dirty="0">
              <a:latin typeface="Times New Roman" panose="02020603050405020304" pitchFamily="18" charset="0"/>
              <a:cs typeface="Times New Roman" panose="02020603050405020304" pitchFamily="18" charset="0"/>
            </a:endParaRPr>
          </a:p>
          <a:p>
            <a:pPr>
              <a:lnSpc>
                <a:spcPct val="100000"/>
              </a:lnSpc>
              <a:spcBef>
                <a:spcPts val="0"/>
              </a:spcBef>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807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đối tượng, trong nhà, nhỏ, đang ngồi&#10;&#10;Mô tả được tạo tự động">
            <a:extLst>
              <a:ext uri="{FF2B5EF4-FFF2-40B4-BE49-F238E27FC236}">
                <a16:creationId xmlns:a16="http://schemas.microsoft.com/office/drawing/2014/main" xmlns="" id="{85A11C82-F626-441A-90D4-1C0700655C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8020" y="-290629"/>
            <a:ext cx="13308037" cy="7807569"/>
          </a:xfrm>
          <a:prstGeom prst="rect">
            <a:avLst/>
          </a:prstGeom>
        </p:spPr>
      </p:pic>
      <p:sp>
        <p:nvSpPr>
          <p:cNvPr id="2" name="Tiêu đề 1">
            <a:extLst>
              <a:ext uri="{FF2B5EF4-FFF2-40B4-BE49-F238E27FC236}">
                <a16:creationId xmlns:a16="http://schemas.microsoft.com/office/drawing/2014/main" xmlns="" id="{8C4F1932-25F9-4AFF-ADF9-CD6B684274BA}"/>
              </a:ext>
            </a:extLst>
          </p:cNvPr>
          <p:cNvSpPr>
            <a:spLocks noGrp="1"/>
          </p:cNvSpPr>
          <p:nvPr>
            <p:ph type="ctrTitle"/>
          </p:nvPr>
        </p:nvSpPr>
        <p:spPr>
          <a:xfrm>
            <a:off x="1523998" y="2235200"/>
            <a:ext cx="9144000" cy="2387600"/>
          </a:xfrm>
        </p:spPr>
        <p:txBody>
          <a:bodyPr>
            <a:noAutofit/>
          </a:bodyPr>
          <a:lstStyle/>
          <a:p>
            <a:r>
              <a:rPr lang="en-BZ" sz="7200" b="1" dirty="0">
                <a:effectLst>
                  <a:outerShdw blurRad="38100" dist="38100" dir="2700000" algn="tl">
                    <a:srgbClr val="000000">
                      <a:alpha val="43137"/>
                    </a:srgbClr>
                  </a:outerShdw>
                </a:effectLst>
                <a:latin typeface="UTM Ong Do Gia" panose="02040603050506020204" pitchFamily="18" charset="0"/>
              </a:rPr>
              <a:t>CHỮ NGƯỜI TỬ TÙ</a:t>
            </a:r>
            <a:r>
              <a:rPr lang="en-BZ" sz="7200" dirty="0">
                <a:latin typeface="UTM Ong Do Gia" panose="02040603050506020204" pitchFamily="18" charset="0"/>
              </a:rPr>
              <a:t/>
            </a:r>
            <a:br>
              <a:rPr lang="en-BZ" sz="7200" dirty="0">
                <a:latin typeface="UTM Ong Do Gia" panose="02040603050506020204" pitchFamily="18" charset="0"/>
              </a:rPr>
            </a:br>
            <a:r>
              <a:rPr lang="en-BZ" sz="7200" dirty="0">
                <a:latin typeface="UTM Ong Do Gia" panose="02040603050506020204" pitchFamily="18" charset="0"/>
              </a:rPr>
              <a:t>(</a:t>
            </a:r>
            <a:r>
              <a:rPr lang="en-BZ" sz="7200" i="1" dirty="0">
                <a:latin typeface="UTM Ong Do Gia" panose="02040603050506020204" pitchFamily="18" charset="0"/>
              </a:rPr>
              <a:t>Nguyễn </a:t>
            </a:r>
            <a:r>
              <a:rPr lang="en-BZ" sz="7200" i="1" dirty="0" err="1">
                <a:latin typeface="UTM Ong Do Gia" panose="02040603050506020204" pitchFamily="18" charset="0"/>
              </a:rPr>
              <a:t>Tuân</a:t>
            </a:r>
            <a:r>
              <a:rPr lang="en-BZ" sz="7200" dirty="0">
                <a:latin typeface="UTM Ong Do Gia" panose="02040603050506020204" pitchFamily="18" charset="0"/>
              </a:rPr>
              <a:t>)</a:t>
            </a:r>
          </a:p>
        </p:txBody>
      </p:sp>
    </p:spTree>
    <p:extLst>
      <p:ext uri="{BB962C8B-B14F-4D97-AF65-F5344CB8AC3E}">
        <p14:creationId xmlns:p14="http://schemas.microsoft.com/office/powerpoint/2010/main" val="244128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7136" y="806654"/>
            <a:ext cx="7473731" cy="801421"/>
          </a:xfrm>
        </p:spPr>
        <p:txBody>
          <a:bodyPr/>
          <a:lstStyle/>
          <a:p>
            <a:pPr marL="82550" indent="0" algn="just">
              <a:lnSpc>
                <a:spcPct val="150000"/>
              </a:lnSpc>
              <a:buNone/>
              <a:defRPr/>
            </a:pPr>
            <a:r>
              <a:rPr lang="en-US" sz="2800" b="1" i="1" dirty="0">
                <a:solidFill>
                  <a:srgbClr val="CC0000"/>
                </a:solidFill>
                <a:latin typeface="Times New Roman" pitchFamily="18" charset="0"/>
                <a:cs typeface="Times New Roman" pitchFamily="18" charset="0"/>
              </a:rPr>
              <a:t>b. </a:t>
            </a:r>
            <a:r>
              <a:rPr lang="en-US" sz="2800" b="1" i="1" dirty="0" err="1">
                <a:solidFill>
                  <a:srgbClr val="CC0000"/>
                </a:solidFill>
                <a:latin typeface="Times New Roman" pitchFamily="18" charset="0"/>
                <a:cs typeface="Times New Roman" pitchFamily="18" charset="0"/>
              </a:rPr>
              <a:t>Phẩm</a:t>
            </a:r>
            <a:r>
              <a:rPr lang="en-US" sz="2800" b="1" i="1" dirty="0">
                <a:solidFill>
                  <a:srgbClr val="CC0000"/>
                </a:solidFill>
                <a:latin typeface="Times New Roman" pitchFamily="18" charset="0"/>
                <a:cs typeface="Times New Roman" pitchFamily="18" charset="0"/>
              </a:rPr>
              <a:t> </a:t>
            </a:r>
            <a:r>
              <a:rPr lang="en-US" sz="2800" b="1" i="1" dirty="0" err="1">
                <a:solidFill>
                  <a:srgbClr val="CC0000"/>
                </a:solidFill>
                <a:latin typeface="Times New Roman" pitchFamily="18" charset="0"/>
                <a:cs typeface="Times New Roman" pitchFamily="18" charset="0"/>
              </a:rPr>
              <a:t>chất</a:t>
            </a:r>
            <a:r>
              <a:rPr lang="en-US" sz="2800" b="1" i="1" dirty="0">
                <a:solidFill>
                  <a:srgbClr val="CC0000"/>
                </a:solidFill>
                <a:latin typeface="Times New Roman" pitchFamily="18" charset="0"/>
                <a:cs typeface="Times New Roman" pitchFamily="18" charset="0"/>
              </a:rPr>
              <a:t>:</a:t>
            </a:r>
          </a:p>
        </p:txBody>
      </p:sp>
      <p:pic>
        <p:nvPicPr>
          <p:cNvPr id="1026" name="Picture 2" descr="Huấn Cao - Home | Faceboo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36826" y="1684392"/>
            <a:ext cx="3612822" cy="3313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3"/>
          <p:cNvSpPr txBox="1">
            <a:spLocks noChangeArrowheads="1"/>
          </p:cNvSpPr>
          <p:nvPr/>
        </p:nvSpPr>
        <p:spPr bwMode="auto">
          <a:xfrm>
            <a:off x="352098" y="1894536"/>
            <a:ext cx="7546429"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365125" marR="0" lvl="0" indent="-282575" algn="just" defTabSz="914400" rtl="0" eaLnBrk="1" fontAlgn="base" latinLnBrk="0" hangingPunct="1">
              <a:lnSpc>
                <a:spcPct val="150000"/>
              </a:lnSpc>
              <a:spcBef>
                <a:spcPts val="600"/>
              </a:spcBef>
              <a:spcAft>
                <a:spcPct val="0"/>
              </a:spcAft>
              <a:buClr>
                <a:srgbClr val="3891A7"/>
              </a:buClr>
              <a:buSzPct val="80000"/>
              <a:buFont typeface="Wingdings" pitchFamily="2" charset="2"/>
              <a:buChar char="Ø"/>
              <a:tabLst/>
              <a:defRPr/>
            </a:pP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Đây</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chính</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là</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phẩm</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chất</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khiến</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Huấn</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Cao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cảm</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kích</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coi</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là</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một</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tấm</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lòng</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trong</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thiên</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hạ</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và</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tác</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giả</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thì</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xem</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ngục</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quan</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là</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một</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thanh</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âm</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trong</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trẻo</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chen</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vào</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giữa</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bản</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đàn</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mà</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nhạc</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luật</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đều</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hỗn</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loạn</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xô</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bồ</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7" name="Subtitle 2">
            <a:extLst>
              <a:ext uri="{FF2B5EF4-FFF2-40B4-BE49-F238E27FC236}">
                <a16:creationId xmlns:a16="http://schemas.microsoft.com/office/drawing/2014/main" xmlns="" id="{9D531A34-4F73-A177-9156-2BC9347F1582}"/>
              </a:ext>
            </a:extLst>
          </p:cNvPr>
          <p:cNvSpPr txBox="1">
            <a:spLocks/>
          </p:cNvSpPr>
          <p:nvPr/>
        </p:nvSpPr>
        <p:spPr>
          <a:xfrm>
            <a:off x="330200" y="374602"/>
            <a:ext cx="8472668" cy="1053296"/>
          </a:xfrm>
          <a:prstGeom prst="rect">
            <a:avLst/>
          </a:prstGeom>
        </p:spPr>
        <p:txBody>
          <a:bodyPr lIns="0" tIns="0" rIns="0" bIns="0">
            <a:normAutofit/>
          </a:bodyPr>
          <a:lstStyle>
            <a:lvl1pPr marL="0" indent="0" algn="ctr" defTabSz="914400" rtl="0" eaLnBrk="1" latinLnBrk="0" hangingPunct="1">
              <a:lnSpc>
                <a:spcPct val="150000"/>
              </a:lnSpc>
              <a:spcBef>
                <a:spcPts val="1000"/>
              </a:spcBef>
              <a:buFont typeface="Arial" panose="020B0604020202020204" pitchFamily="34" charset="0"/>
              <a:buNone/>
              <a:defRPr sz="1600" kern="1200" cap="all" spc="6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spc="13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spc="13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solidFill>
                  <a:srgbClr val="C00000"/>
                </a:solidFill>
                <a:latin typeface="Times New Roman" panose="02020603050405020304" pitchFamily="18" charset="0"/>
                <a:cs typeface="Times New Roman" panose="02020603050405020304" pitchFamily="18" charset="0"/>
              </a:rPr>
              <a:t>2b. </a:t>
            </a:r>
            <a:r>
              <a:rPr lang="en-US" sz="3200" dirty="0" err="1">
                <a:solidFill>
                  <a:srgbClr val="C00000"/>
                </a:solidFill>
                <a:latin typeface="Times New Roman" panose="02020603050405020304" pitchFamily="18" charset="0"/>
                <a:cs typeface="Times New Roman" panose="02020603050405020304" pitchFamily="18" charset="0"/>
              </a:rPr>
              <a:t>Nhân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vật</a:t>
            </a:r>
            <a:r>
              <a:rPr lang="en-US" sz="3200" dirty="0">
                <a:solidFill>
                  <a:srgbClr val="C00000"/>
                </a:solidFill>
                <a:latin typeface="Times New Roman" panose="02020603050405020304" pitchFamily="18" charset="0"/>
                <a:cs typeface="Times New Roman" panose="02020603050405020304" pitchFamily="18" charset="0"/>
              </a:rPr>
              <a:t> viên </a:t>
            </a:r>
            <a:r>
              <a:rPr lang="en-US" sz="3200" dirty="0" err="1">
                <a:solidFill>
                  <a:srgbClr val="C00000"/>
                </a:solidFill>
                <a:latin typeface="Times New Roman" panose="02020603050405020304" pitchFamily="18" charset="0"/>
                <a:cs typeface="Times New Roman" panose="02020603050405020304" pitchFamily="18" charset="0"/>
              </a:rPr>
              <a:t>quản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ngục</a:t>
            </a:r>
            <a:endParaRPr lang="en-US" dirty="0">
              <a:latin typeface="Times New Roman" panose="02020603050405020304" pitchFamily="18" charset="0"/>
              <a:cs typeface="Times New Roman" panose="02020603050405020304" pitchFamily="18" charset="0"/>
            </a:endParaRPr>
          </a:p>
          <a:p>
            <a:pPr>
              <a:lnSpc>
                <a:spcPct val="100000"/>
              </a:lnSpc>
              <a:spcBef>
                <a:spcPts val="0"/>
              </a:spcBef>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543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1" name="Text Box 9"/>
          <p:cNvSpPr txBox="1">
            <a:spLocks noChangeArrowheads="1"/>
          </p:cNvSpPr>
          <p:nvPr/>
        </p:nvSpPr>
        <p:spPr bwMode="auto">
          <a:xfrm>
            <a:off x="359102" y="478229"/>
            <a:ext cx="11480800" cy="139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3200" b="1">
                <a:solidFill>
                  <a:schemeClr val="tx1"/>
                </a:solidFill>
                <a:latin typeface="Arial" charset="0"/>
                <a:cs typeface="Arial" charset="0"/>
              </a:defRPr>
            </a:lvl1pPr>
            <a:lvl2pPr marL="742950" indent="-285750" eaLnBrk="0" hangingPunct="0">
              <a:defRPr sz="3200" b="1">
                <a:solidFill>
                  <a:schemeClr val="tx1"/>
                </a:solidFill>
                <a:latin typeface="Arial" charset="0"/>
                <a:cs typeface="Arial" charset="0"/>
              </a:defRPr>
            </a:lvl2pPr>
            <a:lvl3pPr marL="1143000" indent="-228600" eaLnBrk="0" hangingPunct="0">
              <a:defRPr sz="3200" b="1">
                <a:solidFill>
                  <a:schemeClr val="tx1"/>
                </a:solidFill>
                <a:latin typeface="Arial" charset="0"/>
                <a:cs typeface="Arial" charset="0"/>
              </a:defRPr>
            </a:lvl3pPr>
            <a:lvl4pPr marL="1600200" indent="-228600" eaLnBrk="0" hangingPunct="0">
              <a:defRPr sz="3200" b="1">
                <a:solidFill>
                  <a:schemeClr val="tx1"/>
                </a:solidFill>
                <a:latin typeface="Arial" charset="0"/>
                <a:cs typeface="Arial" charset="0"/>
              </a:defRPr>
            </a:lvl4pPr>
            <a:lvl5pPr marL="2057400" indent="-228600" eaLnBrk="0" hangingPunct="0">
              <a:defRPr sz="3200" b="1">
                <a:solidFill>
                  <a:schemeClr val="tx1"/>
                </a:solidFill>
                <a:latin typeface="Arial" charset="0"/>
                <a:cs typeface="Arial" charset="0"/>
              </a:defRPr>
            </a:lvl5pPr>
            <a:lvl6pPr marL="2514600" indent="-228600" eaLnBrk="0" fontAlgn="base" hangingPunct="0">
              <a:spcBef>
                <a:spcPct val="20000"/>
              </a:spcBef>
              <a:spcAft>
                <a:spcPct val="0"/>
              </a:spcAft>
              <a:defRPr sz="3200" b="1">
                <a:solidFill>
                  <a:schemeClr val="tx1"/>
                </a:solidFill>
                <a:latin typeface="Arial" charset="0"/>
                <a:cs typeface="Arial" charset="0"/>
              </a:defRPr>
            </a:lvl6pPr>
            <a:lvl7pPr marL="2971800" indent="-228600" eaLnBrk="0" fontAlgn="base" hangingPunct="0">
              <a:spcBef>
                <a:spcPct val="20000"/>
              </a:spcBef>
              <a:spcAft>
                <a:spcPct val="0"/>
              </a:spcAft>
              <a:defRPr sz="3200" b="1">
                <a:solidFill>
                  <a:schemeClr val="tx1"/>
                </a:solidFill>
                <a:latin typeface="Arial" charset="0"/>
                <a:cs typeface="Arial" charset="0"/>
              </a:defRPr>
            </a:lvl7pPr>
            <a:lvl8pPr marL="3429000" indent="-228600" eaLnBrk="0" fontAlgn="base" hangingPunct="0">
              <a:spcBef>
                <a:spcPct val="20000"/>
              </a:spcBef>
              <a:spcAft>
                <a:spcPct val="0"/>
              </a:spcAft>
              <a:defRPr sz="3200" b="1">
                <a:solidFill>
                  <a:schemeClr val="tx1"/>
                </a:solidFill>
                <a:latin typeface="Arial" charset="0"/>
                <a:cs typeface="Arial" charset="0"/>
              </a:defRPr>
            </a:lvl8pPr>
            <a:lvl9pPr marL="3886200" indent="-228600" eaLnBrk="0" fontAlgn="base" hangingPunct="0">
              <a:spcBef>
                <a:spcPct val="20000"/>
              </a:spcBef>
              <a:spcAft>
                <a:spcPct val="0"/>
              </a:spcAft>
              <a:defRPr sz="3200" b="1">
                <a:solidFill>
                  <a:schemeClr val="tx1"/>
                </a:solidFill>
                <a:latin typeface="Arial" charset="0"/>
                <a:cs typeface="Arial" charset="0"/>
              </a:defRPr>
            </a:lvl9pPr>
          </a:lstStyle>
          <a:p>
            <a:pPr marL="0" marR="0" lvl="0" indent="0" algn="ctr" defTabSz="914400" rtl="0" eaLnBrk="1" fontAlgn="base" latinLnBrk="0" hangingPunct="1">
              <a:lnSpc>
                <a:spcPct val="150000"/>
              </a:lnSpc>
              <a:spcBef>
                <a:spcPct val="50000"/>
              </a:spcBef>
              <a:spcAft>
                <a:spcPct val="0"/>
              </a:spcAft>
              <a:buClrTx/>
              <a:buSzTx/>
              <a:buFontTx/>
              <a:buNone/>
              <a:tabLst/>
              <a:defRPr/>
            </a:pPr>
            <a:r>
              <a:rPr kumimoji="0" lang="en-US" sz="3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QUAN NIỆM NGHỆ THUẬT CỦA NHÀ VĂN QUA NHÂN VẬT QUẢN NGỤC</a:t>
            </a:r>
          </a:p>
        </p:txBody>
      </p:sp>
      <p:sp>
        <p:nvSpPr>
          <p:cNvPr id="9" name="Rectangle 3"/>
          <p:cNvSpPr txBox="1">
            <a:spLocks noChangeArrowheads="1"/>
          </p:cNvSpPr>
          <p:nvPr/>
        </p:nvSpPr>
        <p:spPr bwMode="auto">
          <a:xfrm>
            <a:off x="430928" y="2112619"/>
            <a:ext cx="11172497"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365125" marR="0" lvl="0" indent="-282575" algn="just" defTabSz="914400" rtl="0" eaLnBrk="1" fontAlgn="base" latinLnBrk="0" hangingPunct="1">
              <a:lnSpc>
                <a:spcPct val="150000"/>
              </a:lnSpc>
              <a:spcBef>
                <a:spcPts val="600"/>
              </a:spcBef>
              <a:spcAft>
                <a:spcPct val="0"/>
              </a:spcAft>
              <a:buClr>
                <a:srgbClr val="3891A7"/>
              </a:buClr>
              <a:buSzPct val="80000"/>
              <a:buFontTx/>
              <a:buChar char="-"/>
              <a:tabLst/>
              <a:defRPr/>
            </a:pP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Trong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mỗi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con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người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đều</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ẩn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chứa</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tâm</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hồn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yêu</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đẹp</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tài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Bên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cạnh</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những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chưa</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tốt</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mỗi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người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còn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phần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thiên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lương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a:t>
            </a:r>
          </a:p>
          <a:p>
            <a:pPr marL="365125" marR="0" lvl="0" indent="-282575" algn="just" defTabSz="914400" rtl="0" eaLnBrk="1" fontAlgn="base" latinLnBrk="0" hangingPunct="1">
              <a:lnSpc>
                <a:spcPct val="150000"/>
              </a:lnSpc>
              <a:spcBef>
                <a:spcPts val="600"/>
              </a:spcBef>
              <a:spcAft>
                <a:spcPct val="0"/>
              </a:spcAft>
              <a:buClr>
                <a:srgbClr val="3891A7"/>
              </a:buClr>
              <a:buSzPct val="80000"/>
              <a:buFontTx/>
              <a:buChar char="-"/>
              <a:tabLst/>
              <a:defRPr/>
            </a:pP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Đôi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khi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đẹp</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tồn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ở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trong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môi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trường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ác</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xấu</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nhưng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không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vì</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thế</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mà</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nó</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lụi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tàn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trái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lại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nó</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càng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mạnh</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mẽ</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bền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bỉ</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Tree>
    <p:extLst>
      <p:ext uri="{BB962C8B-B14F-4D97-AF65-F5344CB8AC3E}">
        <p14:creationId xmlns:p14="http://schemas.microsoft.com/office/powerpoint/2010/main" val="2859638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45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1">
            <a:extLst>
              <a:ext uri="{FF2B5EF4-FFF2-40B4-BE49-F238E27FC236}">
                <a16:creationId xmlns:a16="http://schemas.microsoft.com/office/drawing/2014/main" xmlns="" id="{358BAD8B-BEC0-43F7-BF23-B422F88B1FDA}"/>
              </a:ext>
            </a:extLst>
          </p:cNvPr>
          <p:cNvPicPr>
            <a:picLocks noChangeAspect="1"/>
          </p:cNvPicPr>
          <p:nvPr/>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247864" y="2325622"/>
            <a:ext cx="5767251" cy="5011716"/>
          </a:xfrm>
          <a:prstGeom prst="rect">
            <a:avLst/>
          </a:prstGeom>
        </p:spPr>
      </p:pic>
      <p:pic>
        <p:nvPicPr>
          <p:cNvPr id="4" name="Picture 3" descr="A picture containing dark, night, night sky&#10;&#10;Description automatically generated">
            <a:extLst>
              <a:ext uri="{FF2B5EF4-FFF2-40B4-BE49-F238E27FC236}">
                <a16:creationId xmlns:a16="http://schemas.microsoft.com/office/drawing/2014/main" xmlns="" id="{57BE0FDA-1B05-4365-9227-3057DA083A6F}"/>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6600"/>
                    </a14:imgEffect>
                    <a14:imgEffect>
                      <a14:saturation sat="400000"/>
                    </a14:imgEffect>
                  </a14:imgLayer>
                </a14:imgProps>
              </a:ext>
              <a:ext uri="{28A0092B-C50C-407E-A947-70E740481C1C}">
                <a14:useLocalDpi xmlns:a14="http://schemas.microsoft.com/office/drawing/2010/main"/>
              </a:ext>
            </a:extLst>
          </a:blip>
          <a:stretch>
            <a:fillRect/>
          </a:stretch>
        </p:blipFill>
        <p:spPr>
          <a:xfrm>
            <a:off x="7556276" y="1"/>
            <a:ext cx="4572000" cy="6858000"/>
          </a:xfrm>
          <a:prstGeom prst="rect">
            <a:avLst/>
          </a:prstGeom>
        </p:spPr>
      </p:pic>
      <p:pic>
        <p:nvPicPr>
          <p:cNvPr id="23" name="Picture 22">
            <a:extLst>
              <a:ext uri="{FF2B5EF4-FFF2-40B4-BE49-F238E27FC236}">
                <a16:creationId xmlns:a16="http://schemas.microsoft.com/office/drawing/2014/main" xmlns="" id="{EF8F77FF-5A91-46ED-AA81-C03609D3F6B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463431" cy="923827"/>
          </a:xfrm>
          <a:prstGeom prst="rect">
            <a:avLst/>
          </a:prstGeom>
        </p:spPr>
      </p:pic>
      <p:sp>
        <p:nvSpPr>
          <p:cNvPr id="40" name="TextBox 39">
            <a:extLst>
              <a:ext uri="{FF2B5EF4-FFF2-40B4-BE49-F238E27FC236}">
                <a16:creationId xmlns:a16="http://schemas.microsoft.com/office/drawing/2014/main" xmlns="" id="{401846E9-0970-495F-9FD1-643DC6E8B605}"/>
              </a:ext>
            </a:extLst>
          </p:cNvPr>
          <p:cNvSpPr txBox="1"/>
          <p:nvPr/>
        </p:nvSpPr>
        <p:spPr>
          <a:xfrm>
            <a:off x="527887" y="1569681"/>
            <a:ext cx="11405612" cy="923330"/>
          </a:xfrm>
          <a:prstGeom prst="rect">
            <a:avLst/>
          </a:prstGeom>
          <a:noFill/>
        </p:spPr>
        <p:txBody>
          <a:bodyPr wrap="square">
            <a:spAutoFit/>
          </a:bodyPr>
          <a:lstStyle/>
          <a:p>
            <a:r>
              <a:rPr lang="en-US" sz="5400" b="1" dirty="0">
                <a:solidFill>
                  <a:srgbClr val="73490B"/>
                </a:solidFill>
                <a:latin typeface="1314 Zahra" pitchFamily="2" charset="0"/>
                <a:cs typeface="Times New Roman" panose="02020603050405020304" pitchFamily="18" charset="0"/>
              </a:rPr>
              <a:t>3. </a:t>
            </a:r>
            <a:r>
              <a:rPr lang="en-US" sz="5400" b="1" dirty="0" err="1">
                <a:solidFill>
                  <a:srgbClr val="73490B"/>
                </a:solidFill>
                <a:latin typeface="1314 Zahra" pitchFamily="2" charset="0"/>
                <a:cs typeface="Times New Roman" panose="02020603050405020304" pitchFamily="18" charset="0"/>
              </a:rPr>
              <a:t>Cảnh</a:t>
            </a:r>
            <a:r>
              <a:rPr lang="en-US" sz="5400" b="1" dirty="0">
                <a:solidFill>
                  <a:srgbClr val="73490B"/>
                </a:solidFill>
                <a:latin typeface="1314 Zahra" pitchFamily="2" charset="0"/>
                <a:cs typeface="Times New Roman" panose="02020603050405020304" pitchFamily="18" charset="0"/>
              </a:rPr>
              <a:t> </a:t>
            </a:r>
            <a:r>
              <a:rPr lang="en-US" sz="5400" b="1" dirty="0" err="1">
                <a:solidFill>
                  <a:srgbClr val="73490B"/>
                </a:solidFill>
                <a:latin typeface="1314 Zahra" pitchFamily="2" charset="0"/>
                <a:cs typeface="Times New Roman" panose="02020603050405020304" pitchFamily="18" charset="0"/>
              </a:rPr>
              <a:t>cho</a:t>
            </a:r>
            <a:r>
              <a:rPr lang="en-US" sz="5400" b="1" dirty="0">
                <a:solidFill>
                  <a:srgbClr val="73490B"/>
                </a:solidFill>
                <a:latin typeface="1314 Zahra" pitchFamily="2" charset="0"/>
                <a:cs typeface="Times New Roman" panose="02020603050405020304" pitchFamily="18" charset="0"/>
              </a:rPr>
              <a:t> </a:t>
            </a:r>
            <a:r>
              <a:rPr lang="en-US" sz="5400" b="1" dirty="0" err="1">
                <a:solidFill>
                  <a:srgbClr val="73490B"/>
                </a:solidFill>
                <a:latin typeface="1314 Zahra" pitchFamily="2" charset="0"/>
                <a:cs typeface="Times New Roman" panose="02020603050405020304" pitchFamily="18" charset="0"/>
              </a:rPr>
              <a:t>chư</a:t>
            </a:r>
            <a:r>
              <a:rPr lang="en-US" sz="5400" b="1" dirty="0">
                <a:solidFill>
                  <a:srgbClr val="73490B"/>
                </a:solidFill>
                <a:latin typeface="1314 Zahra" pitchFamily="2" charset="0"/>
                <a:cs typeface="Times New Roman" panose="02020603050405020304" pitchFamily="18" charset="0"/>
              </a:rPr>
              <a:t>̃</a:t>
            </a:r>
          </a:p>
        </p:txBody>
      </p:sp>
      <p:sp>
        <p:nvSpPr>
          <p:cNvPr id="13" name="TextBox 12">
            <a:extLst>
              <a:ext uri="{FF2B5EF4-FFF2-40B4-BE49-F238E27FC236}">
                <a16:creationId xmlns:a16="http://schemas.microsoft.com/office/drawing/2014/main" xmlns="" id="{3CB694C6-F1CB-4762-B435-9C27F4C3FD02}"/>
              </a:ext>
            </a:extLst>
          </p:cNvPr>
          <p:cNvSpPr txBox="1"/>
          <p:nvPr/>
        </p:nvSpPr>
        <p:spPr>
          <a:xfrm>
            <a:off x="1039041" y="406720"/>
            <a:ext cx="5468085" cy="769441"/>
          </a:xfrm>
          <a:prstGeom prst="rect">
            <a:avLst/>
          </a:prstGeom>
          <a:noFill/>
        </p:spPr>
        <p:txBody>
          <a:bodyPr wrap="square" rtlCol="0">
            <a:spAutoFit/>
          </a:bodyPr>
          <a:lstStyle/>
          <a:p>
            <a:r>
              <a:rPr lang="en-US" sz="4400" b="1" dirty="0">
                <a:solidFill>
                  <a:schemeClr val="bg1">
                    <a:lumMod val="85000"/>
                  </a:schemeClr>
                </a:solidFill>
                <a:latin typeface="1314 Zahra" pitchFamily="2" charset="0"/>
                <a:cs typeface="Times New Roman" panose="02020603050405020304" pitchFamily="18" charset="0"/>
              </a:rPr>
              <a:t>ĐỌC HIỂU VĂN BẢN</a:t>
            </a:r>
          </a:p>
        </p:txBody>
      </p:sp>
      <p:sp>
        <p:nvSpPr>
          <p:cNvPr id="14" name="TextBox 13">
            <a:extLst>
              <a:ext uri="{FF2B5EF4-FFF2-40B4-BE49-F238E27FC236}">
                <a16:creationId xmlns:a16="http://schemas.microsoft.com/office/drawing/2014/main" xmlns="" id="{9023C6E3-D0A1-4A41-AE0A-1352C0F0283D}"/>
              </a:ext>
            </a:extLst>
          </p:cNvPr>
          <p:cNvSpPr txBox="1"/>
          <p:nvPr/>
        </p:nvSpPr>
        <p:spPr>
          <a:xfrm>
            <a:off x="337931" y="283608"/>
            <a:ext cx="901102" cy="1015663"/>
          </a:xfrm>
          <a:prstGeom prst="rect">
            <a:avLst/>
          </a:prstGeom>
          <a:noFill/>
        </p:spPr>
        <p:txBody>
          <a:bodyPr wrap="square" rtlCol="0">
            <a:spAutoFit/>
          </a:bodyPr>
          <a:lstStyle/>
          <a:p>
            <a:pPr algn="ctr"/>
            <a:r>
              <a:rPr lang="en-US" sz="6000" b="1" dirty="0">
                <a:solidFill>
                  <a:schemeClr val="bg1">
                    <a:lumMod val="85000"/>
                  </a:schemeClr>
                </a:solidFill>
                <a:latin typeface="Bradley Hand ITC" panose="03070402050302030203" pitchFamily="66" charset="0"/>
              </a:rPr>
              <a:t>II.</a:t>
            </a:r>
          </a:p>
        </p:txBody>
      </p:sp>
      <p:grpSp>
        <p:nvGrpSpPr>
          <p:cNvPr id="15" name="Group 14">
            <a:extLst>
              <a:ext uri="{FF2B5EF4-FFF2-40B4-BE49-F238E27FC236}">
                <a16:creationId xmlns:a16="http://schemas.microsoft.com/office/drawing/2014/main" xmlns="" id="{E69C2CEF-424E-45D1-BF9D-037D94147D97}"/>
              </a:ext>
            </a:extLst>
          </p:cNvPr>
          <p:cNvGrpSpPr/>
          <p:nvPr/>
        </p:nvGrpSpPr>
        <p:grpSpPr>
          <a:xfrm>
            <a:off x="527887" y="2724094"/>
            <a:ext cx="4149862" cy="3876404"/>
            <a:chOff x="7247134" y="2778716"/>
            <a:chExt cx="2235508" cy="2088198"/>
          </a:xfrm>
        </p:grpSpPr>
        <p:sp>
          <p:nvSpPr>
            <p:cNvPr id="16" name="菱形 9">
              <a:extLst>
                <a:ext uri="{FF2B5EF4-FFF2-40B4-BE49-F238E27FC236}">
                  <a16:creationId xmlns:a16="http://schemas.microsoft.com/office/drawing/2014/main" xmlns="" id="{10CC2350-D043-45F4-951B-15E7F7F898FC}"/>
                </a:ext>
              </a:extLst>
            </p:cNvPr>
            <p:cNvSpPr/>
            <p:nvPr/>
          </p:nvSpPr>
          <p:spPr>
            <a:xfrm>
              <a:off x="7451033" y="2807011"/>
              <a:ext cx="2031609" cy="2031609"/>
            </a:xfrm>
            <a:custGeom>
              <a:avLst/>
              <a:gdLst>
                <a:gd name="connsiteX0" fmla="*/ 0 w 2031609"/>
                <a:gd name="connsiteY0" fmla="*/ 1015805 h 2031609"/>
                <a:gd name="connsiteX1" fmla="*/ 348760 w 2031609"/>
                <a:gd name="connsiteY1" fmla="*/ 667045 h 2031609"/>
                <a:gd name="connsiteX2" fmla="*/ 667045 w 2031609"/>
                <a:gd name="connsiteY2" fmla="*/ 348760 h 2031609"/>
                <a:gd name="connsiteX3" fmla="*/ 1015805 w 2031609"/>
                <a:gd name="connsiteY3" fmla="*/ 0 h 2031609"/>
                <a:gd name="connsiteX4" fmla="*/ 1364564 w 2031609"/>
                <a:gd name="connsiteY4" fmla="*/ 348760 h 2031609"/>
                <a:gd name="connsiteX5" fmla="*/ 1672692 w 2031609"/>
                <a:gd name="connsiteY5" fmla="*/ 656887 h 2031609"/>
                <a:gd name="connsiteX6" fmla="*/ 2031609 w 2031609"/>
                <a:gd name="connsiteY6" fmla="*/ 1015805 h 2031609"/>
                <a:gd name="connsiteX7" fmla="*/ 1672692 w 2031609"/>
                <a:gd name="connsiteY7" fmla="*/ 1374722 h 2031609"/>
                <a:gd name="connsiteX8" fmla="*/ 1323932 w 2031609"/>
                <a:gd name="connsiteY8" fmla="*/ 1723482 h 2031609"/>
                <a:gd name="connsiteX9" fmla="*/ 1015805 w 2031609"/>
                <a:gd name="connsiteY9" fmla="*/ 2031609 h 2031609"/>
                <a:gd name="connsiteX10" fmla="*/ 677203 w 2031609"/>
                <a:gd name="connsiteY10" fmla="*/ 1693008 h 2031609"/>
                <a:gd name="connsiteX11" fmla="*/ 318286 w 2031609"/>
                <a:gd name="connsiteY11" fmla="*/ 1334090 h 2031609"/>
                <a:gd name="connsiteX12" fmla="*/ 0 w 2031609"/>
                <a:gd name="connsiteY12" fmla="*/ 1015805 h 203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1609" h="2031609" fill="none" extrusionOk="0">
                  <a:moveTo>
                    <a:pt x="0" y="1015805"/>
                  </a:moveTo>
                  <a:cubicBezTo>
                    <a:pt x="68695" y="876806"/>
                    <a:pt x="277653" y="808230"/>
                    <a:pt x="348760" y="667045"/>
                  </a:cubicBezTo>
                  <a:cubicBezTo>
                    <a:pt x="419867" y="525860"/>
                    <a:pt x="603654" y="428194"/>
                    <a:pt x="667045" y="348760"/>
                  </a:cubicBezTo>
                  <a:cubicBezTo>
                    <a:pt x="730436" y="269326"/>
                    <a:pt x="950625" y="121974"/>
                    <a:pt x="1015805" y="0"/>
                  </a:cubicBezTo>
                  <a:cubicBezTo>
                    <a:pt x="1174901" y="85341"/>
                    <a:pt x="1184774" y="188481"/>
                    <a:pt x="1364564" y="348760"/>
                  </a:cubicBezTo>
                  <a:cubicBezTo>
                    <a:pt x="1544355" y="509039"/>
                    <a:pt x="1594035" y="601857"/>
                    <a:pt x="1672692" y="656887"/>
                  </a:cubicBezTo>
                  <a:cubicBezTo>
                    <a:pt x="1751349" y="711917"/>
                    <a:pt x="1839041" y="865264"/>
                    <a:pt x="2031609" y="1015805"/>
                  </a:cubicBezTo>
                  <a:cubicBezTo>
                    <a:pt x="1925179" y="1146639"/>
                    <a:pt x="1777398" y="1224326"/>
                    <a:pt x="1672692" y="1374722"/>
                  </a:cubicBezTo>
                  <a:cubicBezTo>
                    <a:pt x="1567986" y="1525118"/>
                    <a:pt x="1360913" y="1609748"/>
                    <a:pt x="1323932" y="1723482"/>
                  </a:cubicBezTo>
                  <a:cubicBezTo>
                    <a:pt x="1286951" y="1837216"/>
                    <a:pt x="1124308" y="1850311"/>
                    <a:pt x="1015805" y="2031609"/>
                  </a:cubicBezTo>
                  <a:cubicBezTo>
                    <a:pt x="937868" y="1960917"/>
                    <a:pt x="810176" y="1789710"/>
                    <a:pt x="677203" y="1693008"/>
                  </a:cubicBezTo>
                  <a:cubicBezTo>
                    <a:pt x="544230" y="1596306"/>
                    <a:pt x="455650" y="1449038"/>
                    <a:pt x="318286" y="1334090"/>
                  </a:cubicBezTo>
                  <a:cubicBezTo>
                    <a:pt x="180921" y="1219142"/>
                    <a:pt x="123227" y="1089306"/>
                    <a:pt x="0" y="1015805"/>
                  </a:cubicBezTo>
                  <a:close/>
                </a:path>
                <a:path w="2031609" h="2031609" stroke="0" extrusionOk="0">
                  <a:moveTo>
                    <a:pt x="0" y="1015805"/>
                  </a:moveTo>
                  <a:cubicBezTo>
                    <a:pt x="146122" y="860474"/>
                    <a:pt x="225116" y="830965"/>
                    <a:pt x="338602" y="677203"/>
                  </a:cubicBezTo>
                  <a:cubicBezTo>
                    <a:pt x="452088" y="523441"/>
                    <a:pt x="520169" y="546732"/>
                    <a:pt x="646729" y="369076"/>
                  </a:cubicBezTo>
                  <a:cubicBezTo>
                    <a:pt x="773289" y="191420"/>
                    <a:pt x="891775" y="129859"/>
                    <a:pt x="1015805" y="0"/>
                  </a:cubicBezTo>
                  <a:cubicBezTo>
                    <a:pt x="1173438" y="149669"/>
                    <a:pt x="1180223" y="222491"/>
                    <a:pt x="1323932" y="308128"/>
                  </a:cubicBezTo>
                  <a:cubicBezTo>
                    <a:pt x="1467641" y="393765"/>
                    <a:pt x="1524942" y="515188"/>
                    <a:pt x="1632059" y="616255"/>
                  </a:cubicBezTo>
                  <a:cubicBezTo>
                    <a:pt x="1739176" y="717322"/>
                    <a:pt x="1811044" y="841050"/>
                    <a:pt x="2031609" y="1015805"/>
                  </a:cubicBezTo>
                  <a:cubicBezTo>
                    <a:pt x="1891370" y="1176887"/>
                    <a:pt x="1804466" y="1225892"/>
                    <a:pt x="1703166" y="1344248"/>
                  </a:cubicBezTo>
                  <a:cubicBezTo>
                    <a:pt x="1601866" y="1462604"/>
                    <a:pt x="1432756" y="1542279"/>
                    <a:pt x="1354406" y="1693008"/>
                  </a:cubicBezTo>
                  <a:cubicBezTo>
                    <a:pt x="1276056" y="1843737"/>
                    <a:pt x="1155614" y="1833088"/>
                    <a:pt x="1015805" y="2031609"/>
                  </a:cubicBezTo>
                  <a:cubicBezTo>
                    <a:pt x="880380" y="1967209"/>
                    <a:pt x="754298" y="1741258"/>
                    <a:pt x="656887" y="1672692"/>
                  </a:cubicBezTo>
                  <a:cubicBezTo>
                    <a:pt x="559476" y="1604126"/>
                    <a:pt x="495648" y="1450917"/>
                    <a:pt x="318286" y="1334090"/>
                  </a:cubicBezTo>
                  <a:cubicBezTo>
                    <a:pt x="140923" y="1217264"/>
                    <a:pt x="163699" y="1121594"/>
                    <a:pt x="0" y="1015805"/>
                  </a:cubicBezTo>
                  <a:close/>
                </a:path>
              </a:pathLst>
            </a:custGeom>
            <a:solidFill>
              <a:srgbClr val="73490B"/>
            </a:solidFill>
            <a:ln>
              <a:solidFill>
                <a:schemeClr val="tx1">
                  <a:lumMod val="65000"/>
                  <a:lumOff val="35000"/>
                </a:schemeClr>
              </a:solidFill>
              <a:extLst>
                <a:ext uri="{C807C97D-BFC1-408E-A445-0C87EB9F89A2}">
                  <ask:lineSketchStyleProps xmlns:ask="http://schemas.microsoft.com/office/drawing/2018/sketchyshapes" xmlns="" sd="653822234">
                    <a:prstGeom prst="diamond">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Diamond 16">
              <a:extLst>
                <a:ext uri="{FF2B5EF4-FFF2-40B4-BE49-F238E27FC236}">
                  <a16:creationId xmlns:a16="http://schemas.microsoft.com/office/drawing/2014/main" xmlns="" id="{AED87AC1-068C-4AAC-8B4E-9ED58CB30206}"/>
                </a:ext>
              </a:extLst>
            </p:cNvPr>
            <p:cNvSpPr/>
            <p:nvPr/>
          </p:nvSpPr>
          <p:spPr>
            <a:xfrm>
              <a:off x="7247134" y="2778716"/>
              <a:ext cx="2088198" cy="2088198"/>
            </a:xfrm>
            <a:custGeom>
              <a:avLst/>
              <a:gdLst>
                <a:gd name="connsiteX0" fmla="*/ 0 w 2088198"/>
                <a:gd name="connsiteY0" fmla="*/ 1044099 h 2088198"/>
                <a:gd name="connsiteX1" fmla="*/ 358474 w 2088198"/>
                <a:gd name="connsiteY1" fmla="*/ 685625 h 2088198"/>
                <a:gd name="connsiteX2" fmla="*/ 685625 w 2088198"/>
                <a:gd name="connsiteY2" fmla="*/ 358474 h 2088198"/>
                <a:gd name="connsiteX3" fmla="*/ 1044099 w 2088198"/>
                <a:gd name="connsiteY3" fmla="*/ 0 h 2088198"/>
                <a:gd name="connsiteX4" fmla="*/ 1402573 w 2088198"/>
                <a:gd name="connsiteY4" fmla="*/ 358474 h 2088198"/>
                <a:gd name="connsiteX5" fmla="*/ 1719283 w 2088198"/>
                <a:gd name="connsiteY5" fmla="*/ 675184 h 2088198"/>
                <a:gd name="connsiteX6" fmla="*/ 2088198 w 2088198"/>
                <a:gd name="connsiteY6" fmla="*/ 1044099 h 2088198"/>
                <a:gd name="connsiteX7" fmla="*/ 1719283 w 2088198"/>
                <a:gd name="connsiteY7" fmla="*/ 1413014 h 2088198"/>
                <a:gd name="connsiteX8" fmla="*/ 1360809 w 2088198"/>
                <a:gd name="connsiteY8" fmla="*/ 1771488 h 2088198"/>
                <a:gd name="connsiteX9" fmla="*/ 1044099 w 2088198"/>
                <a:gd name="connsiteY9" fmla="*/ 2088198 h 2088198"/>
                <a:gd name="connsiteX10" fmla="*/ 696066 w 2088198"/>
                <a:gd name="connsiteY10" fmla="*/ 1740165 h 2088198"/>
                <a:gd name="connsiteX11" fmla="*/ 327151 w 2088198"/>
                <a:gd name="connsiteY11" fmla="*/ 1371250 h 2088198"/>
                <a:gd name="connsiteX12" fmla="*/ 0 w 2088198"/>
                <a:gd name="connsiteY12" fmla="*/ 1044099 h 208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8198" h="2088198" fill="none" extrusionOk="0">
                  <a:moveTo>
                    <a:pt x="0" y="1044099"/>
                  </a:moveTo>
                  <a:cubicBezTo>
                    <a:pt x="72554" y="930912"/>
                    <a:pt x="245239" y="822164"/>
                    <a:pt x="358474" y="685625"/>
                  </a:cubicBezTo>
                  <a:cubicBezTo>
                    <a:pt x="471709" y="549086"/>
                    <a:pt x="572006" y="497698"/>
                    <a:pt x="685625" y="358474"/>
                  </a:cubicBezTo>
                  <a:cubicBezTo>
                    <a:pt x="799244" y="219250"/>
                    <a:pt x="963070" y="119193"/>
                    <a:pt x="1044099" y="0"/>
                  </a:cubicBezTo>
                  <a:cubicBezTo>
                    <a:pt x="1208061" y="117813"/>
                    <a:pt x="1281541" y="314212"/>
                    <a:pt x="1402573" y="358474"/>
                  </a:cubicBezTo>
                  <a:cubicBezTo>
                    <a:pt x="1523605" y="402736"/>
                    <a:pt x="1613567" y="634602"/>
                    <a:pt x="1719283" y="675184"/>
                  </a:cubicBezTo>
                  <a:cubicBezTo>
                    <a:pt x="1824999" y="715766"/>
                    <a:pt x="1994156" y="952115"/>
                    <a:pt x="2088198" y="1044099"/>
                  </a:cubicBezTo>
                  <a:cubicBezTo>
                    <a:pt x="2022170" y="1170080"/>
                    <a:pt x="1821035" y="1276721"/>
                    <a:pt x="1719283" y="1413014"/>
                  </a:cubicBezTo>
                  <a:cubicBezTo>
                    <a:pt x="1617531" y="1549307"/>
                    <a:pt x="1437950" y="1693617"/>
                    <a:pt x="1360809" y="1771488"/>
                  </a:cubicBezTo>
                  <a:cubicBezTo>
                    <a:pt x="1283668" y="1849359"/>
                    <a:pt x="1129707" y="1960218"/>
                    <a:pt x="1044099" y="2088198"/>
                  </a:cubicBezTo>
                  <a:cubicBezTo>
                    <a:pt x="890096" y="1951255"/>
                    <a:pt x="849604" y="1840686"/>
                    <a:pt x="696066" y="1740165"/>
                  </a:cubicBezTo>
                  <a:cubicBezTo>
                    <a:pt x="542528" y="1639644"/>
                    <a:pt x="473396" y="1440994"/>
                    <a:pt x="327151" y="1371250"/>
                  </a:cubicBezTo>
                  <a:cubicBezTo>
                    <a:pt x="180906" y="1301506"/>
                    <a:pt x="82842" y="1113247"/>
                    <a:pt x="0" y="1044099"/>
                  </a:cubicBezTo>
                  <a:close/>
                </a:path>
                <a:path w="2088198" h="2088198" stroke="0" extrusionOk="0">
                  <a:moveTo>
                    <a:pt x="0" y="1044099"/>
                  </a:moveTo>
                  <a:cubicBezTo>
                    <a:pt x="141663" y="888721"/>
                    <a:pt x="206609" y="893188"/>
                    <a:pt x="348033" y="696066"/>
                  </a:cubicBezTo>
                  <a:cubicBezTo>
                    <a:pt x="489457" y="498944"/>
                    <a:pt x="587037" y="511100"/>
                    <a:pt x="664743" y="379356"/>
                  </a:cubicBezTo>
                  <a:cubicBezTo>
                    <a:pt x="742449" y="247612"/>
                    <a:pt x="865058" y="181887"/>
                    <a:pt x="1044099" y="0"/>
                  </a:cubicBezTo>
                  <a:cubicBezTo>
                    <a:pt x="1135769" y="68577"/>
                    <a:pt x="1230544" y="208234"/>
                    <a:pt x="1360809" y="316710"/>
                  </a:cubicBezTo>
                  <a:cubicBezTo>
                    <a:pt x="1491074" y="425186"/>
                    <a:pt x="1586641" y="542933"/>
                    <a:pt x="1677519" y="633420"/>
                  </a:cubicBezTo>
                  <a:cubicBezTo>
                    <a:pt x="1768397" y="723907"/>
                    <a:pt x="1868236" y="887179"/>
                    <a:pt x="2088198" y="1044099"/>
                  </a:cubicBezTo>
                  <a:cubicBezTo>
                    <a:pt x="1979596" y="1182830"/>
                    <a:pt x="1864346" y="1218899"/>
                    <a:pt x="1750606" y="1381691"/>
                  </a:cubicBezTo>
                  <a:cubicBezTo>
                    <a:pt x="1636866" y="1544483"/>
                    <a:pt x="1483833" y="1596798"/>
                    <a:pt x="1392132" y="1740165"/>
                  </a:cubicBezTo>
                  <a:cubicBezTo>
                    <a:pt x="1300431" y="1883532"/>
                    <a:pt x="1163776" y="1960332"/>
                    <a:pt x="1044099" y="2088198"/>
                  </a:cubicBezTo>
                  <a:cubicBezTo>
                    <a:pt x="899674" y="2027198"/>
                    <a:pt x="799904" y="1791002"/>
                    <a:pt x="675184" y="1719283"/>
                  </a:cubicBezTo>
                  <a:cubicBezTo>
                    <a:pt x="550464" y="1647564"/>
                    <a:pt x="520566" y="1501312"/>
                    <a:pt x="327151" y="1371250"/>
                  </a:cubicBezTo>
                  <a:cubicBezTo>
                    <a:pt x="133736" y="1241188"/>
                    <a:pt x="140596" y="1128133"/>
                    <a:pt x="0" y="1044099"/>
                  </a:cubicBezTo>
                  <a:close/>
                </a:path>
              </a:pathLst>
            </a:custGeom>
            <a:blipFill>
              <a:blip r:embed="rId6">
                <a:extLst>
                  <a:ext uri="{BEBA8EAE-BF5A-486C-A8C5-ECC9F3942E4B}">
                    <a14:imgProps xmlns:a14="http://schemas.microsoft.com/office/drawing/2010/main">
                      <a14:imgLayer r:embed="rId7">
                        <a14:imgEffect>
                          <a14:artisticPencilGrayscale/>
                        </a14:imgEffect>
                      </a14:imgLayer>
                    </a14:imgProps>
                  </a:ext>
                </a:extLst>
              </a:blip>
              <a:stretch>
                <a:fillRect/>
              </a:stretch>
            </a:blipFill>
            <a:ln>
              <a:solidFill>
                <a:srgbClr val="73490B"/>
              </a:solidFill>
              <a:extLst>
                <a:ext uri="{C807C97D-BFC1-408E-A445-0C87EB9F89A2}">
                  <ask:lineSketchStyleProps xmlns:ask="http://schemas.microsoft.com/office/drawing/2018/sketchyshapes" xmlns="" sd="653822234">
                    <a:prstGeom prst="diamond">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PA_任意多边形 2">
            <a:extLst>
              <a:ext uri="{FF2B5EF4-FFF2-40B4-BE49-F238E27FC236}">
                <a16:creationId xmlns:a16="http://schemas.microsoft.com/office/drawing/2014/main" xmlns="" id="{448A2894-E239-4A38-A5BE-8B8BE3D15952}"/>
              </a:ext>
            </a:extLst>
          </p:cNvPr>
          <p:cNvSpPr/>
          <p:nvPr/>
        </p:nvSpPr>
        <p:spPr>
          <a:xfrm>
            <a:off x="5080136" y="5753241"/>
            <a:ext cx="1809059" cy="1037229"/>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3490B"/>
              </a:gs>
              <a:gs pos="55000">
                <a:srgbClr val="72202A">
                  <a:alpha val="0"/>
                </a:srgbClr>
              </a:gs>
              <a:gs pos="78000">
                <a:srgbClr val="FFFFFF">
                  <a:alpha val="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PA_任意多边形 5">
            <a:extLst>
              <a:ext uri="{FF2B5EF4-FFF2-40B4-BE49-F238E27FC236}">
                <a16:creationId xmlns:a16="http://schemas.microsoft.com/office/drawing/2014/main" xmlns="" id="{A8E8EB0B-6089-474E-BB06-8BACF6987773}"/>
              </a:ext>
            </a:extLst>
          </p:cNvPr>
          <p:cNvSpPr/>
          <p:nvPr/>
        </p:nvSpPr>
        <p:spPr>
          <a:xfrm flipH="1">
            <a:off x="7336859" y="3540323"/>
            <a:ext cx="1372283" cy="786802"/>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3490B"/>
              </a:gs>
              <a:gs pos="55000">
                <a:srgbClr val="72202A">
                  <a:alpha val="0"/>
                </a:srgbClr>
              </a:gs>
              <a:gs pos="78000">
                <a:srgbClr val="FFFFFF">
                  <a:alpha val="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20">
            <a:extLst>
              <a:ext uri="{FF2B5EF4-FFF2-40B4-BE49-F238E27FC236}">
                <a16:creationId xmlns:a16="http://schemas.microsoft.com/office/drawing/2014/main" xmlns="" id="{E1980152-3A1A-4396-A020-5ECCEA10D7F5}"/>
              </a:ext>
            </a:extLst>
          </p:cNvPr>
          <p:cNvSpPr txBox="1"/>
          <p:nvPr/>
        </p:nvSpPr>
        <p:spPr>
          <a:xfrm>
            <a:off x="9318046" y="2475442"/>
            <a:ext cx="5702007" cy="505138"/>
          </a:xfrm>
          <a:prstGeom prst="rect">
            <a:avLst/>
          </a:prstGeom>
          <a:noFill/>
        </p:spPr>
        <p:txBody>
          <a:bodyPr wrap="square" rtlCol="0">
            <a:spAutoFit/>
          </a:bodyPr>
          <a:lstStyle/>
          <a:p>
            <a:pPr lvl="0" algn="just">
              <a:lnSpc>
                <a:spcPct val="120000"/>
              </a:lnSpc>
              <a:buClr>
                <a:srgbClr val="73490B"/>
              </a:buClr>
            </a:pPr>
            <a:r>
              <a:rPr lang="en-US" sz="2400" b="1" dirty="0">
                <a:noFill/>
                <a:latin typeface="SFU Honeymoon" panose="00000400000000000000" pitchFamily="2" charset="0"/>
                <a:cs typeface="Times New Roman" panose="02020603050405020304" pitchFamily="18" charset="0"/>
              </a:rPr>
              <a:t>3</a:t>
            </a:r>
            <a:r>
              <a:rPr lang="vi-VN" sz="2400" b="1" dirty="0">
                <a:noFill/>
                <a:latin typeface="SFU Honeymoon" panose="00000400000000000000" pitchFamily="2" charset="0"/>
                <a:cs typeface="Times New Roman" panose="02020603050405020304" pitchFamily="18" charset="0"/>
              </a:rPr>
              <a:t>.1</a:t>
            </a:r>
            <a:r>
              <a:rPr lang="en-US" sz="2400" b="1" dirty="0">
                <a:noFill/>
                <a:latin typeface="SFU Honeymoon" panose="00000400000000000000" pitchFamily="2" charset="0"/>
                <a:cs typeface="Times New Roman" panose="02020603050405020304" pitchFamily="18" charset="0"/>
              </a:rPr>
              <a:t>.</a:t>
            </a:r>
            <a:r>
              <a:rPr lang="vi-VN" sz="2400" b="1" dirty="0">
                <a:noFill/>
                <a:latin typeface="SFU Honeymoon" panose="00000400000000000000" pitchFamily="2" charset="0"/>
                <a:cs typeface="Times New Roman" panose="02020603050405020304" pitchFamily="18" charset="0"/>
              </a:rPr>
              <a:t> </a:t>
            </a:r>
            <a:r>
              <a:rPr lang="en-US" sz="2400" b="1" dirty="0">
                <a:noFill/>
                <a:latin typeface="SFU Honeymoon" panose="00000400000000000000" pitchFamily="2" charset="0"/>
                <a:cs typeface="Times New Roman" panose="02020603050405020304" pitchFamily="18" charset="0"/>
              </a:rPr>
              <a:t>  </a:t>
            </a:r>
            <a:r>
              <a:rPr lang="vi-VN" sz="2400" b="1" dirty="0">
                <a:noFill/>
                <a:latin typeface="SFU Honeymoon" panose="00000400000000000000" pitchFamily="2" charset="0"/>
                <a:cs typeface="Times New Roman" panose="02020603050405020304" pitchFamily="18" charset="0"/>
              </a:rPr>
              <a:t>Hoàn cảnh cho chữ </a:t>
            </a:r>
          </a:p>
        </p:txBody>
      </p:sp>
      <p:sp>
        <p:nvSpPr>
          <p:cNvPr id="22" name="TextBox 21">
            <a:extLst>
              <a:ext uri="{FF2B5EF4-FFF2-40B4-BE49-F238E27FC236}">
                <a16:creationId xmlns:a16="http://schemas.microsoft.com/office/drawing/2014/main" xmlns="" id="{878808A4-D6C1-4D3C-8F65-65B25487AC10}"/>
              </a:ext>
            </a:extLst>
          </p:cNvPr>
          <p:cNvSpPr txBox="1"/>
          <p:nvPr/>
        </p:nvSpPr>
        <p:spPr>
          <a:xfrm>
            <a:off x="8368962" y="3341001"/>
            <a:ext cx="6261542" cy="503408"/>
          </a:xfrm>
          <a:prstGeom prst="rect">
            <a:avLst/>
          </a:prstGeom>
          <a:noFill/>
        </p:spPr>
        <p:txBody>
          <a:bodyPr wrap="square" rtlCol="0">
            <a:spAutoFit/>
          </a:bodyPr>
          <a:lstStyle/>
          <a:p>
            <a:pPr lvl="0" algn="just">
              <a:lnSpc>
                <a:spcPct val="120000"/>
              </a:lnSpc>
              <a:buClr>
                <a:srgbClr val="73490B"/>
              </a:buClr>
            </a:pPr>
            <a:r>
              <a:rPr lang="en-US" sz="2400" b="1" dirty="0">
                <a:noFill/>
                <a:latin typeface="SFU Honeymoon" panose="00000400000000000000" pitchFamily="2" charset="0"/>
                <a:cs typeface="Times New Roman" panose="02020603050405020304" pitchFamily="18" charset="0"/>
              </a:rPr>
              <a:t>3</a:t>
            </a:r>
            <a:r>
              <a:rPr lang="vi-VN" sz="2400" b="1" dirty="0">
                <a:noFill/>
                <a:latin typeface="SFU Honeymoon" panose="00000400000000000000" pitchFamily="2" charset="0"/>
                <a:cs typeface="Times New Roman" panose="02020603050405020304" pitchFamily="18" charset="0"/>
              </a:rPr>
              <a:t>.2</a:t>
            </a:r>
            <a:r>
              <a:rPr lang="en-US" sz="2400" b="1" dirty="0">
                <a:noFill/>
                <a:latin typeface="SFU Honeymoon" panose="00000400000000000000" pitchFamily="2" charset="0"/>
                <a:cs typeface="Times New Roman" panose="02020603050405020304" pitchFamily="18" charset="0"/>
              </a:rPr>
              <a:t>.</a:t>
            </a:r>
            <a:r>
              <a:rPr lang="vi-VN" sz="2400" b="1" dirty="0">
                <a:noFill/>
                <a:latin typeface="SFU Honeymoon" panose="00000400000000000000" pitchFamily="2" charset="0"/>
                <a:cs typeface="Times New Roman" panose="02020603050405020304" pitchFamily="18" charset="0"/>
              </a:rPr>
              <a:t> </a:t>
            </a:r>
            <a:r>
              <a:rPr lang="en-US" sz="2400" b="1" dirty="0">
                <a:noFill/>
                <a:latin typeface="SFU Honeymoon" panose="00000400000000000000" pitchFamily="2" charset="0"/>
                <a:cs typeface="Times New Roman" panose="02020603050405020304" pitchFamily="18" charset="0"/>
              </a:rPr>
              <a:t>  </a:t>
            </a:r>
            <a:r>
              <a:rPr lang="vi-VN" sz="2400" b="1" dirty="0">
                <a:noFill/>
                <a:latin typeface="SFU Honeymoon" panose="00000400000000000000" pitchFamily="2" charset="0"/>
                <a:cs typeface="Times New Roman" panose="02020603050405020304" pitchFamily="18" charset="0"/>
              </a:rPr>
              <a:t>Đảo vị thế nhân vật</a:t>
            </a:r>
            <a:r>
              <a:rPr lang="en-US" sz="2400" b="1" dirty="0">
                <a:noFill/>
                <a:latin typeface="SFU Honeymoon" panose="00000400000000000000" pitchFamily="2" charset="0"/>
                <a:cs typeface="Times New Roman" panose="02020603050405020304" pitchFamily="18" charset="0"/>
              </a:rPr>
              <a:t> </a:t>
            </a:r>
            <a:r>
              <a:rPr lang="vi-VN" sz="2400" b="1" dirty="0">
                <a:noFill/>
                <a:latin typeface="SFU Honeymoon" panose="00000400000000000000" pitchFamily="2" charset="0"/>
                <a:cs typeface="Times New Roman" panose="02020603050405020304" pitchFamily="18" charset="0"/>
              </a:rPr>
              <a:t> </a:t>
            </a:r>
          </a:p>
        </p:txBody>
      </p:sp>
      <p:sp>
        <p:nvSpPr>
          <p:cNvPr id="24" name="TextBox 23">
            <a:extLst>
              <a:ext uri="{FF2B5EF4-FFF2-40B4-BE49-F238E27FC236}">
                <a16:creationId xmlns:a16="http://schemas.microsoft.com/office/drawing/2014/main" xmlns="" id="{152B5B90-09F8-4D7A-A421-6CDEE2FB94F3}"/>
              </a:ext>
            </a:extLst>
          </p:cNvPr>
          <p:cNvSpPr txBox="1"/>
          <p:nvPr/>
        </p:nvSpPr>
        <p:spPr>
          <a:xfrm>
            <a:off x="9318045" y="4208290"/>
            <a:ext cx="6261541" cy="505138"/>
          </a:xfrm>
          <a:prstGeom prst="rect">
            <a:avLst/>
          </a:prstGeom>
          <a:noFill/>
        </p:spPr>
        <p:txBody>
          <a:bodyPr wrap="square" rtlCol="0">
            <a:spAutoFit/>
          </a:bodyPr>
          <a:lstStyle/>
          <a:p>
            <a:pPr lvl="0" algn="just">
              <a:lnSpc>
                <a:spcPct val="120000"/>
              </a:lnSpc>
              <a:buClr>
                <a:srgbClr val="73490B"/>
              </a:buClr>
            </a:pPr>
            <a:r>
              <a:rPr lang="en-US" sz="2400" b="1" dirty="0">
                <a:noFill/>
                <a:latin typeface="SFU Honeymoon" panose="00000400000000000000" pitchFamily="2" charset="0"/>
                <a:cs typeface="Times New Roman" panose="02020603050405020304" pitchFamily="18" charset="0"/>
              </a:rPr>
              <a:t>3</a:t>
            </a:r>
            <a:r>
              <a:rPr lang="vi-VN" sz="2400" b="1" dirty="0">
                <a:noFill/>
                <a:latin typeface="SFU Honeymoon" panose="00000400000000000000" pitchFamily="2" charset="0"/>
                <a:cs typeface="Times New Roman" panose="02020603050405020304" pitchFamily="18" charset="0"/>
              </a:rPr>
              <a:t>.3</a:t>
            </a:r>
            <a:r>
              <a:rPr lang="en-US" sz="2400" b="1" dirty="0">
                <a:noFill/>
                <a:latin typeface="SFU Honeymoon" panose="00000400000000000000" pitchFamily="2" charset="0"/>
                <a:cs typeface="Times New Roman" panose="02020603050405020304" pitchFamily="18" charset="0"/>
              </a:rPr>
              <a:t>.</a:t>
            </a:r>
            <a:r>
              <a:rPr lang="vi-VN" sz="2400" b="1" dirty="0">
                <a:noFill/>
                <a:latin typeface="SFU Honeymoon" panose="00000400000000000000" pitchFamily="2" charset="0"/>
                <a:cs typeface="Times New Roman" panose="02020603050405020304" pitchFamily="18" charset="0"/>
              </a:rPr>
              <a:t>  </a:t>
            </a:r>
            <a:r>
              <a:rPr lang="en-US" sz="2400" b="1" dirty="0">
                <a:noFill/>
                <a:latin typeface="SFU Honeymoon" panose="00000400000000000000" pitchFamily="2" charset="0"/>
                <a:cs typeface="Times New Roman" panose="02020603050405020304" pitchFamily="18" charset="0"/>
              </a:rPr>
              <a:t>  </a:t>
            </a:r>
            <a:r>
              <a:rPr lang="vi-VN" sz="2400" b="1" dirty="0">
                <a:noFill/>
                <a:latin typeface="SFU Honeymoon" panose="00000400000000000000" pitchFamily="2" charset="0"/>
                <a:cs typeface="Times New Roman" panose="02020603050405020304" pitchFamily="18" charset="0"/>
              </a:rPr>
              <a:t>Tương phản sâu sắc giữa bóng tối và ánh sáng  </a:t>
            </a:r>
          </a:p>
        </p:txBody>
      </p:sp>
      <p:sp>
        <p:nvSpPr>
          <p:cNvPr id="25" name="TextBox 24">
            <a:extLst>
              <a:ext uri="{FF2B5EF4-FFF2-40B4-BE49-F238E27FC236}">
                <a16:creationId xmlns:a16="http://schemas.microsoft.com/office/drawing/2014/main" xmlns="" id="{1E6F7B68-6992-4BF6-8ABA-A2C3D85B8483}"/>
              </a:ext>
            </a:extLst>
          </p:cNvPr>
          <p:cNvSpPr txBox="1"/>
          <p:nvPr/>
        </p:nvSpPr>
        <p:spPr>
          <a:xfrm>
            <a:off x="8368962" y="5075578"/>
            <a:ext cx="6651091" cy="503408"/>
          </a:xfrm>
          <a:prstGeom prst="rect">
            <a:avLst/>
          </a:prstGeom>
          <a:noFill/>
        </p:spPr>
        <p:txBody>
          <a:bodyPr wrap="square" rtlCol="0">
            <a:spAutoFit/>
          </a:bodyPr>
          <a:lstStyle/>
          <a:p>
            <a:pPr lvl="0" algn="just">
              <a:lnSpc>
                <a:spcPct val="120000"/>
              </a:lnSpc>
              <a:buClr>
                <a:srgbClr val="73490B"/>
              </a:buClr>
            </a:pPr>
            <a:r>
              <a:rPr lang="en-US" sz="2400" b="1" dirty="0">
                <a:noFill/>
                <a:latin typeface="SFU Honeymoon" panose="00000400000000000000" pitchFamily="2" charset="0"/>
                <a:cs typeface="Times New Roman" panose="02020603050405020304" pitchFamily="18" charset="0"/>
              </a:rPr>
              <a:t>3</a:t>
            </a:r>
            <a:r>
              <a:rPr lang="vi-VN" sz="2400" b="1" dirty="0">
                <a:noFill/>
                <a:latin typeface="SFU Honeymoon" panose="00000400000000000000" pitchFamily="2" charset="0"/>
                <a:cs typeface="Times New Roman" panose="02020603050405020304" pitchFamily="18" charset="0"/>
              </a:rPr>
              <a:t>.</a:t>
            </a:r>
            <a:r>
              <a:rPr lang="en-US" sz="2400" b="1" dirty="0">
                <a:noFill/>
                <a:latin typeface="SFU Honeymoon" panose="00000400000000000000" pitchFamily="2" charset="0"/>
                <a:cs typeface="Times New Roman" panose="02020603050405020304" pitchFamily="18" charset="0"/>
              </a:rPr>
              <a:t>4.</a:t>
            </a:r>
            <a:r>
              <a:rPr lang="vi-VN" sz="2400" b="1" dirty="0">
                <a:noFill/>
                <a:latin typeface="SFU Honeymoon" panose="00000400000000000000" pitchFamily="2" charset="0"/>
                <a:cs typeface="Times New Roman" panose="02020603050405020304" pitchFamily="18" charset="0"/>
              </a:rPr>
              <a:t> </a:t>
            </a:r>
            <a:r>
              <a:rPr lang="en-US" sz="2400" b="1" dirty="0">
                <a:noFill/>
                <a:latin typeface="SFU Honeymoon" panose="00000400000000000000" pitchFamily="2" charset="0"/>
                <a:cs typeface="Times New Roman" panose="02020603050405020304" pitchFamily="18" charset="0"/>
              </a:rPr>
              <a:t>  </a:t>
            </a:r>
            <a:r>
              <a:rPr lang="en-US" sz="2400" b="1" dirty="0" err="1">
                <a:noFill/>
                <a:latin typeface="SFU Honeymoon" panose="00000400000000000000" pitchFamily="2" charset="0"/>
                <a:cs typeface="Times New Roman" panose="02020603050405020304" pitchFamily="18" charset="0"/>
              </a:rPr>
              <a:t>Lời</a:t>
            </a:r>
            <a:r>
              <a:rPr lang="en-US" sz="2400" b="1" dirty="0">
                <a:noFill/>
                <a:latin typeface="SFU Honeymoon" panose="00000400000000000000" pitchFamily="2" charset="0"/>
                <a:cs typeface="Times New Roman" panose="02020603050405020304" pitchFamily="18" charset="0"/>
              </a:rPr>
              <a:t> </a:t>
            </a:r>
            <a:r>
              <a:rPr lang="en-US" sz="2400" b="1" dirty="0" err="1">
                <a:noFill/>
                <a:latin typeface="SFU Honeymoon" panose="00000400000000000000" pitchFamily="2" charset="0"/>
                <a:cs typeface="Times New Roman" panose="02020603050405020304" pitchFamily="18" charset="0"/>
              </a:rPr>
              <a:t>khuyên</a:t>
            </a:r>
            <a:r>
              <a:rPr lang="en-US" sz="2400" b="1" dirty="0">
                <a:noFill/>
                <a:latin typeface="SFU Honeymoon" panose="00000400000000000000" pitchFamily="2" charset="0"/>
                <a:cs typeface="Times New Roman" panose="02020603050405020304" pitchFamily="18" charset="0"/>
              </a:rPr>
              <a:t> </a:t>
            </a:r>
            <a:r>
              <a:rPr lang="en-US" sz="2400" b="1" dirty="0" err="1">
                <a:noFill/>
                <a:latin typeface="SFU Honeymoon" panose="00000400000000000000" pitchFamily="2" charset="0"/>
                <a:cs typeface="Times New Roman" panose="02020603050405020304" pitchFamily="18" charset="0"/>
              </a:rPr>
              <a:t>của</a:t>
            </a:r>
            <a:r>
              <a:rPr lang="en-US" sz="2400" b="1" dirty="0">
                <a:noFill/>
                <a:latin typeface="SFU Honeymoon" panose="00000400000000000000" pitchFamily="2" charset="0"/>
                <a:cs typeface="Times New Roman" panose="02020603050405020304" pitchFamily="18" charset="0"/>
              </a:rPr>
              <a:t> </a:t>
            </a:r>
            <a:r>
              <a:rPr lang="en-US" sz="2400" b="1" dirty="0" err="1">
                <a:noFill/>
                <a:latin typeface="SFU Honeymoon" panose="00000400000000000000" pitchFamily="2" charset="0"/>
                <a:cs typeface="Times New Roman" panose="02020603050405020304" pitchFamily="18" charset="0"/>
              </a:rPr>
              <a:t>Huấn</a:t>
            </a:r>
            <a:r>
              <a:rPr lang="en-US" sz="2400" b="1" dirty="0">
                <a:noFill/>
                <a:latin typeface="SFU Honeymoon" panose="00000400000000000000" pitchFamily="2" charset="0"/>
                <a:cs typeface="Times New Roman" panose="02020603050405020304" pitchFamily="18" charset="0"/>
              </a:rPr>
              <a:t> Cao </a:t>
            </a:r>
            <a:r>
              <a:rPr lang="en-US" sz="2400" b="1" dirty="0" err="1">
                <a:noFill/>
                <a:latin typeface="SFU Honeymoon" panose="00000400000000000000" pitchFamily="2" charset="0"/>
                <a:cs typeface="Times New Roman" panose="02020603050405020304" pitchFamily="18" charset="0"/>
              </a:rPr>
              <a:t>và</a:t>
            </a:r>
            <a:r>
              <a:rPr lang="en-US" sz="2400" b="1" dirty="0">
                <a:noFill/>
                <a:latin typeface="SFU Honeymoon" panose="00000400000000000000" pitchFamily="2" charset="0"/>
                <a:cs typeface="Times New Roman" panose="02020603050405020304" pitchFamily="18" charset="0"/>
              </a:rPr>
              <a:t> ý </a:t>
            </a:r>
            <a:r>
              <a:rPr lang="en-US" sz="2400" b="1" dirty="0" err="1">
                <a:noFill/>
                <a:latin typeface="SFU Honeymoon" panose="00000400000000000000" pitchFamily="2" charset="0"/>
                <a:cs typeface="Times New Roman" panose="02020603050405020304" pitchFamily="18" charset="0"/>
              </a:rPr>
              <a:t>nghĩa</a:t>
            </a:r>
            <a:r>
              <a:rPr lang="en-US" sz="2400" b="1" dirty="0">
                <a:noFill/>
                <a:latin typeface="SFU Honeymoon" panose="00000400000000000000" pitchFamily="2" charset="0"/>
                <a:cs typeface="Times New Roman" panose="02020603050405020304" pitchFamily="18" charset="0"/>
              </a:rPr>
              <a:t> </a:t>
            </a:r>
            <a:r>
              <a:rPr lang="en-US" sz="2400" b="1" dirty="0" err="1">
                <a:noFill/>
                <a:latin typeface="SFU Honeymoon" panose="00000400000000000000" pitchFamily="2" charset="0"/>
                <a:cs typeface="Times New Roman" panose="02020603050405020304" pitchFamily="18" charset="0"/>
              </a:rPr>
              <a:t>Cảnh</a:t>
            </a:r>
            <a:r>
              <a:rPr lang="en-US" sz="2400" b="1" dirty="0">
                <a:noFill/>
                <a:latin typeface="SFU Honeymoon" panose="00000400000000000000" pitchFamily="2" charset="0"/>
                <a:cs typeface="Times New Roman" panose="02020603050405020304" pitchFamily="18" charset="0"/>
              </a:rPr>
              <a:t> </a:t>
            </a:r>
            <a:r>
              <a:rPr lang="en-US" sz="2400" b="1" dirty="0" err="1">
                <a:noFill/>
                <a:latin typeface="SFU Honeymoon" panose="00000400000000000000" pitchFamily="2" charset="0"/>
                <a:cs typeface="Times New Roman" panose="02020603050405020304" pitchFamily="18" charset="0"/>
              </a:rPr>
              <a:t>cho</a:t>
            </a:r>
            <a:r>
              <a:rPr lang="en-US" sz="2400" b="1" dirty="0">
                <a:noFill/>
                <a:latin typeface="SFU Honeymoon" panose="00000400000000000000" pitchFamily="2" charset="0"/>
                <a:cs typeface="Times New Roman" panose="02020603050405020304" pitchFamily="18" charset="0"/>
              </a:rPr>
              <a:t> </a:t>
            </a:r>
            <a:r>
              <a:rPr lang="en-US" sz="2400" b="1" dirty="0" err="1">
                <a:noFill/>
                <a:latin typeface="SFU Honeymoon" panose="00000400000000000000" pitchFamily="2" charset="0"/>
                <a:cs typeface="Times New Roman" panose="02020603050405020304" pitchFamily="18" charset="0"/>
              </a:rPr>
              <a:t>chữ</a:t>
            </a:r>
            <a:r>
              <a:rPr lang="en-US" sz="2400" b="1" dirty="0">
                <a:noFill/>
                <a:latin typeface="SFU Honeymoon" panose="00000400000000000000" pitchFamily="2" charset="0"/>
                <a:cs typeface="Times New Roman" panose="02020603050405020304" pitchFamily="18" charset="0"/>
              </a:rPr>
              <a:t> </a:t>
            </a:r>
            <a:r>
              <a:rPr lang="vi-VN" sz="2400" b="1" dirty="0">
                <a:noFill/>
                <a:latin typeface="SFU Honeymoon" panose="00000400000000000000" pitchFamily="2" charset="0"/>
                <a:cs typeface="Times New Roman" panose="02020603050405020304" pitchFamily="18" charset="0"/>
              </a:rPr>
              <a:t> </a:t>
            </a:r>
          </a:p>
        </p:txBody>
      </p:sp>
    </p:spTree>
    <p:extLst>
      <p:ext uri="{BB962C8B-B14F-4D97-AF65-F5344CB8AC3E}">
        <p14:creationId xmlns:p14="http://schemas.microsoft.com/office/powerpoint/2010/main" val="3530742215"/>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lant, tree&#10;&#10;Description automatically generated">
            <a:extLst>
              <a:ext uri="{FF2B5EF4-FFF2-40B4-BE49-F238E27FC236}">
                <a16:creationId xmlns:a16="http://schemas.microsoft.com/office/drawing/2014/main" xmlns="" id="{A0C7C95B-41F1-4E68-8B1F-556310F88F4C}"/>
              </a:ext>
            </a:extLst>
          </p:cNvPr>
          <p:cNvPicPr>
            <a:picLocks noChangeAspect="1"/>
          </p:cNvPicPr>
          <p:nvPr/>
        </p:nvPicPr>
        <p:blipFill rotWithShape="1">
          <a:blip r:embed="rId2"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0" y="0"/>
            <a:ext cx="1463431" cy="923827"/>
          </a:xfrm>
          <a:prstGeom prst="rect">
            <a:avLst/>
          </a:prstGeom>
        </p:spPr>
      </p:pic>
      <p:grpSp>
        <p:nvGrpSpPr>
          <p:cNvPr id="2" name="Group 1">
            <a:extLst>
              <a:ext uri="{FF2B5EF4-FFF2-40B4-BE49-F238E27FC236}">
                <a16:creationId xmlns:a16="http://schemas.microsoft.com/office/drawing/2014/main" xmlns="" id="{2B19D0A6-C1EA-4233-A91D-1E583FCC3E84}"/>
              </a:ext>
            </a:extLst>
          </p:cNvPr>
          <p:cNvGrpSpPr/>
          <p:nvPr/>
        </p:nvGrpSpPr>
        <p:grpSpPr>
          <a:xfrm>
            <a:off x="11523" y="3675454"/>
            <a:ext cx="3727759" cy="3182546"/>
            <a:chOff x="0" y="789300"/>
            <a:chExt cx="7033499" cy="6092328"/>
          </a:xfrm>
        </p:grpSpPr>
        <p:pic>
          <p:nvPicPr>
            <p:cNvPr id="21" name="Picture 20" descr="A picture containing night sky&#10;&#10;Description automatically generated">
              <a:extLst>
                <a:ext uri="{FF2B5EF4-FFF2-40B4-BE49-F238E27FC236}">
                  <a16:creationId xmlns:a16="http://schemas.microsoft.com/office/drawing/2014/main" xmlns="" id="{F4B967E8-3A87-4627-97EC-7605CC043A3A}"/>
                </a:ext>
              </a:extLst>
            </p:cNvPr>
            <p:cNvPicPr>
              <a:picLocks noChangeAspect="1"/>
            </p:cNvPicPr>
            <p:nvPr/>
          </p:nvPicPr>
          <p:blipFill>
            <a:blip r:embed="rId3" cstate="email">
              <a:duotone>
                <a:prstClr val="black"/>
                <a:schemeClr val="accent2">
                  <a:tint val="45000"/>
                  <a:satMod val="400000"/>
                </a:schemeClr>
              </a:duotone>
              <a:extLst>
                <a:ext uri="{BEBA8EAE-BF5A-486C-A8C5-ECC9F3942E4B}">
                  <a14:imgProps xmlns:a14="http://schemas.microsoft.com/office/drawing/2010/main">
                    <a14:imgLayer r:embed="rId4">
                      <a14:imgEffect>
                        <a14:brightnessContrast contrast="-67000"/>
                      </a14:imgEffect>
                    </a14:imgLayer>
                  </a14:imgProps>
                </a:ext>
                <a:ext uri="{28A0092B-C50C-407E-A947-70E740481C1C}">
                  <a14:useLocalDpi xmlns:a14="http://schemas.microsoft.com/office/drawing/2010/main"/>
                </a:ext>
              </a:extLst>
            </a:blip>
            <a:stretch>
              <a:fillRect/>
            </a:stretch>
          </p:blipFill>
          <p:spPr>
            <a:xfrm rot="900000">
              <a:off x="491401" y="789300"/>
              <a:ext cx="6542098" cy="6092328"/>
            </a:xfrm>
            <a:prstGeom prst="rect">
              <a:avLst/>
            </a:prstGeom>
          </p:spPr>
        </p:pic>
        <p:pic>
          <p:nvPicPr>
            <p:cNvPr id="4098" name="Picture 2" descr="Không có mô tả ảnh.">
              <a:extLst>
                <a:ext uri="{FF2B5EF4-FFF2-40B4-BE49-F238E27FC236}">
                  <a16:creationId xmlns:a16="http://schemas.microsoft.com/office/drawing/2014/main" xmlns="" id="{3C9916DD-099A-4D32-99ED-8D64013485B8}"/>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7815" b="96159" l="1758" r="89844">
                          <a14:foregroundMark x1="6348" y1="49272" x2="7129" y2="68477"/>
                          <a14:foregroundMark x1="7031" y1="72715" x2="2148" y2="36291"/>
                          <a14:foregroundMark x1="2637" y1="29669" x2="13867" y2="38278"/>
                          <a14:foregroundMark x1="12988" y1="44238" x2="7129" y2="34967"/>
                          <a14:foregroundMark x1="7129" y1="34967" x2="7031" y2="28742"/>
                          <a14:foregroundMark x1="1758" y1="74702" x2="16504" y2="74570"/>
                          <a14:foregroundMark x1="16504" y1="74570" x2="17285" y2="74570"/>
                          <a14:foregroundMark x1="18555" y1="76954" x2="4004" y2="78146"/>
                          <a14:foregroundMark x1="9375" y1="79470" x2="15137" y2="78808"/>
                          <a14:foregroundMark x1="15137" y1="78808" x2="15234" y2="78675"/>
                          <a14:foregroundMark x1="27637" y1="39470" x2="45898" y2="14305"/>
                          <a14:foregroundMark x1="46094" y1="14305" x2="68555" y2="38278"/>
                          <a14:foregroundMark x1="68848" y1="38278" x2="56543" y2="21060"/>
                          <a14:foregroundMark x1="56152" y1="20397" x2="50781" y2="10464"/>
                          <a14:foregroundMark x1="49902" y1="10464" x2="42969" y2="11656"/>
                          <a14:foregroundMark x1="42969" y1="11656" x2="40234" y2="13642"/>
                          <a14:foregroundMark x1="38965" y1="14702" x2="43652" y2="9139"/>
                          <a14:foregroundMark x1="43652" y1="9139" x2="46191" y2="8742"/>
                          <a14:foregroundMark x1="48047" y1="8742" x2="52148" y2="14570"/>
                          <a14:foregroundMark x1="34473" y1="8742" x2="34473" y2="7815"/>
                          <a14:foregroundMark x1="35156" y1="8477" x2="35156" y2="8477"/>
                          <a14:foregroundMark x1="18457" y1="40662" x2="25488" y2="27682"/>
                          <a14:foregroundMark x1="15820" y1="14967" x2="16211" y2="9272"/>
                          <a14:foregroundMark x1="26074" y1="30728" x2="31250" y2="23841"/>
                          <a14:foregroundMark x1="27734" y1="25430" x2="23633" y2="29007"/>
                          <a14:foregroundMark x1="51758" y1="79470" x2="65820" y2="96159"/>
                          <a14:foregroundMark x1="78418" y1="74702" x2="85547" y2="63974"/>
                          <a14:foregroundMark x1="85547" y1="63974" x2="86816" y2="51656"/>
                          <a14:foregroundMark x1="86816" y1="51656" x2="83496" y2="44768"/>
                          <a14:foregroundMark x1="83105" y1="44238" x2="87598" y2="56424"/>
                          <a14:foregroundMark x1="87598" y1="56424" x2="88379" y2="62384"/>
                          <a14:foregroundMark x1="88379" y1="63311" x2="85938" y2="72583"/>
                          <a14:foregroundMark x1="85645" y1="75629" x2="82031" y2="80132"/>
                          <a14:foregroundMark x1="82422" y1="80000" x2="88086" y2="68079"/>
                          <a14:foregroundMark x1="52637" y1="87152" x2="44922" y2="87152"/>
                          <a14:foregroundMark x1="82324" y1="80000" x2="74902" y2="87417"/>
                          <a14:foregroundMark x1="75781" y1="89404" x2="79004" y2="83974"/>
                          <a14:foregroundMark x1="79004" y1="83974" x2="79395" y2="82252"/>
                        </a14:backgroundRemoval>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0" y="2085644"/>
              <a:ext cx="6357757" cy="4687747"/>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Hộp Văn bản 28">
            <a:extLst>
              <a:ext uri="{FF2B5EF4-FFF2-40B4-BE49-F238E27FC236}">
                <a16:creationId xmlns:a16="http://schemas.microsoft.com/office/drawing/2014/main" xmlns="" id="{B08F835B-00C2-427D-BCB8-152BDF49DD4C}"/>
              </a:ext>
            </a:extLst>
          </p:cNvPr>
          <p:cNvSpPr txBox="1"/>
          <p:nvPr/>
        </p:nvSpPr>
        <p:spPr>
          <a:xfrm>
            <a:off x="4080538" y="169525"/>
            <a:ext cx="4550979" cy="584775"/>
          </a:xfrm>
          <a:prstGeom prst="rect">
            <a:avLst/>
          </a:prstGeom>
          <a:noFill/>
          <a:ln w="28575">
            <a:solidFill>
              <a:srgbClr val="6B3207"/>
            </a:solidFill>
          </a:ln>
        </p:spPr>
        <p:txBody>
          <a:bodyPr wrap="square">
            <a:spAutoFit/>
          </a:bodyPr>
          <a:lstStyle/>
          <a:p>
            <a:pPr algn="ctr"/>
            <a:r>
              <a:rPr lang="en-US" sz="3200" b="1" dirty="0">
                <a:solidFill>
                  <a:srgbClr val="C00000"/>
                </a:solidFill>
                <a:effectLst/>
                <a:latin typeface="Cambria" panose="02040503050406030204" pitchFamily="18" charset="0"/>
                <a:ea typeface="Cambria" panose="02040503050406030204" pitchFamily="18" charset="0"/>
              </a:rPr>
              <a:t>NHIỆM VỤ</a:t>
            </a:r>
            <a:endParaRPr lang="en-US" sz="3200" b="1" dirty="0">
              <a:solidFill>
                <a:srgbClr val="C00000"/>
              </a:solidFill>
              <a:latin typeface="Cambria" panose="02040503050406030204" pitchFamily="18" charset="0"/>
              <a:ea typeface="Cambria" panose="02040503050406030204" pitchFamily="18" charset="0"/>
            </a:endParaRPr>
          </a:p>
        </p:txBody>
      </p:sp>
      <p:sp>
        <p:nvSpPr>
          <p:cNvPr id="11" name="Hộp Văn bản 10">
            <a:extLst>
              <a:ext uri="{FF2B5EF4-FFF2-40B4-BE49-F238E27FC236}">
                <a16:creationId xmlns:a16="http://schemas.microsoft.com/office/drawing/2014/main" xmlns="" id="{FEFA06D5-716D-4288-8EB7-E55268DF2D33}"/>
              </a:ext>
            </a:extLst>
          </p:cNvPr>
          <p:cNvSpPr txBox="1"/>
          <p:nvPr/>
        </p:nvSpPr>
        <p:spPr>
          <a:xfrm>
            <a:off x="102695" y="1520914"/>
            <a:ext cx="3187269" cy="2962513"/>
          </a:xfrm>
          <a:prstGeom prst="roundRect">
            <a:avLst/>
          </a:prstGeom>
          <a:solidFill>
            <a:srgbClr val="D2BF9E"/>
          </a:solidFill>
          <a:ln>
            <a:noFill/>
          </a:ln>
        </p:spPr>
        <p:txBody>
          <a:bodyPr wrap="square">
            <a:spAutoFit/>
          </a:bodyPr>
          <a:lstStyle/>
          <a:p>
            <a:pPr marR="0" algn="just">
              <a:spcBef>
                <a:spcPts val="0"/>
              </a:spcBef>
              <a:spcAft>
                <a:spcPts val="800"/>
              </a:spcAft>
            </a:pPr>
            <a:r>
              <a:rPr lang="en-US" sz="2800" b="1" dirty="0">
                <a:solidFill>
                  <a:srgbClr val="C00000"/>
                </a:solidFill>
                <a:latin typeface="Times New Roman" panose="02020603050405020304" pitchFamily="18" charset="0"/>
                <a:cs typeface="Times New Roman" panose="02020603050405020304" pitchFamily="18" charset="0"/>
              </a:rPr>
              <a:t>Yêu cầu: </a:t>
            </a: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HS đọc thông tin, tìm hiểu và hoàn thành phiếu học tập tìm hiểu về cảnh cho chữ.</a:t>
            </a:r>
          </a:p>
        </p:txBody>
      </p:sp>
      <p:pic>
        <p:nvPicPr>
          <p:cNvPr id="15" name="Picture 29">
            <a:extLst>
              <a:ext uri="{FF2B5EF4-FFF2-40B4-BE49-F238E27FC236}">
                <a16:creationId xmlns:a16="http://schemas.microsoft.com/office/drawing/2014/main" xmlns="" id="{6CE8C3E8-DD93-4E2A-9ACE-2E0004E5D9D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81928" y="1614761"/>
            <a:ext cx="2838598" cy="4100233"/>
          </a:xfrm>
          <a:prstGeom prst="rect">
            <a:avLst/>
          </a:prstGeom>
          <a:effectLst>
            <a:outerShdw blurRad="50800" dist="38100" dir="2700000" algn="tl" rotWithShape="0">
              <a:prstClr val="black">
                <a:alpha val="40000"/>
              </a:prstClr>
            </a:outerShdw>
          </a:effectLst>
        </p:spPr>
      </p:pic>
      <p:pic>
        <p:nvPicPr>
          <p:cNvPr id="16" name="Picture 30">
            <a:extLst>
              <a:ext uri="{FF2B5EF4-FFF2-40B4-BE49-F238E27FC236}">
                <a16:creationId xmlns:a16="http://schemas.microsoft.com/office/drawing/2014/main" xmlns="" id="{13D96A79-0692-4A47-ADB3-5A8AEAD0D3E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63172" y="1614761"/>
            <a:ext cx="2749411" cy="4447822"/>
          </a:xfrm>
          <a:prstGeom prst="rect">
            <a:avLst/>
          </a:prstGeom>
          <a:effectLst>
            <a:outerShdw blurRad="50800" dist="38100" dir="2700000" algn="tl" rotWithShape="0">
              <a:prstClr val="black">
                <a:alpha val="40000"/>
              </a:prstClr>
            </a:outerShdw>
          </a:effectLst>
        </p:spPr>
      </p:pic>
      <p:pic>
        <p:nvPicPr>
          <p:cNvPr id="17" name="Picture 31">
            <a:extLst>
              <a:ext uri="{FF2B5EF4-FFF2-40B4-BE49-F238E27FC236}">
                <a16:creationId xmlns:a16="http://schemas.microsoft.com/office/drawing/2014/main" xmlns="" id="{2D277F2B-2AEF-472F-B2CD-E3F2401BFEA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18782" y="2390300"/>
            <a:ext cx="2897947" cy="4186257"/>
          </a:xfrm>
          <a:prstGeom prst="rect">
            <a:avLst/>
          </a:prstGeom>
          <a:effectLst>
            <a:outerShdw blurRad="50800" dist="38100" dir="2700000" algn="tl" rotWithShape="0">
              <a:prstClr val="black">
                <a:alpha val="40000"/>
              </a:prstClr>
            </a:outerShdw>
          </a:effectLst>
        </p:spPr>
      </p:pic>
      <p:pic>
        <p:nvPicPr>
          <p:cNvPr id="18" name="Picture 32">
            <a:extLst>
              <a:ext uri="{FF2B5EF4-FFF2-40B4-BE49-F238E27FC236}">
                <a16:creationId xmlns:a16="http://schemas.microsoft.com/office/drawing/2014/main" xmlns="" id="{EA0BE4A7-DB2D-4618-96EE-6540A7520AB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53086" y="2390299"/>
            <a:ext cx="2898075" cy="41862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55047232"/>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EF8F77FF-5A91-46ED-AA81-C03609D3F6B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463431" cy="923827"/>
          </a:xfrm>
          <a:prstGeom prst="rect">
            <a:avLst/>
          </a:prstGeom>
        </p:spPr>
      </p:pic>
      <p:sp>
        <p:nvSpPr>
          <p:cNvPr id="40" name="TextBox 39">
            <a:extLst>
              <a:ext uri="{FF2B5EF4-FFF2-40B4-BE49-F238E27FC236}">
                <a16:creationId xmlns:a16="http://schemas.microsoft.com/office/drawing/2014/main" xmlns="" id="{401846E9-0970-495F-9FD1-643DC6E8B605}"/>
              </a:ext>
            </a:extLst>
          </p:cNvPr>
          <p:cNvSpPr txBox="1"/>
          <p:nvPr/>
        </p:nvSpPr>
        <p:spPr>
          <a:xfrm>
            <a:off x="589106" y="1014390"/>
            <a:ext cx="5918374" cy="523220"/>
          </a:xfrm>
          <a:prstGeom prst="rect">
            <a:avLst/>
          </a:prstGeom>
          <a:noFill/>
        </p:spPr>
        <p:txBody>
          <a:bodyPr wrap="square">
            <a:spAutoFit/>
          </a:bodyPr>
          <a:lstStyle/>
          <a:p>
            <a:r>
              <a:rPr lang="en-US" sz="2800" b="1" dirty="0">
                <a:solidFill>
                  <a:srgbClr val="73490B"/>
                </a:solidFill>
                <a:latin typeface="1314 Zahra" pitchFamily="2" charset="0"/>
                <a:cs typeface="Times New Roman" panose="02020603050405020304" pitchFamily="18" charset="0"/>
              </a:rPr>
              <a:t>3. </a:t>
            </a:r>
            <a:r>
              <a:rPr lang="en-US" sz="2800" b="1" u="wavyHeavy" dirty="0" err="1">
                <a:solidFill>
                  <a:srgbClr val="73490B"/>
                </a:solidFill>
                <a:latin typeface="1314 Zahra" pitchFamily="2" charset="0"/>
                <a:cs typeface="Times New Roman" panose="02020603050405020304" pitchFamily="18" charset="0"/>
              </a:rPr>
              <a:t>Cảnh</a:t>
            </a:r>
            <a:r>
              <a:rPr lang="en-US" sz="2800" b="1" u="wavyHeavy" dirty="0">
                <a:solidFill>
                  <a:srgbClr val="73490B"/>
                </a:solidFill>
                <a:latin typeface="1314 Zahra" pitchFamily="2" charset="0"/>
                <a:cs typeface="Times New Roman" panose="02020603050405020304" pitchFamily="18" charset="0"/>
              </a:rPr>
              <a:t> </a:t>
            </a:r>
            <a:r>
              <a:rPr lang="en-US" sz="2800" b="1" u="wavyHeavy" dirty="0" err="1">
                <a:solidFill>
                  <a:srgbClr val="73490B"/>
                </a:solidFill>
                <a:latin typeface="1314 Zahra" pitchFamily="2" charset="0"/>
                <a:cs typeface="Times New Roman" panose="02020603050405020304" pitchFamily="18" charset="0"/>
              </a:rPr>
              <a:t>cho</a:t>
            </a:r>
            <a:r>
              <a:rPr lang="en-US" sz="2800" b="1" u="wavyHeavy" dirty="0">
                <a:solidFill>
                  <a:srgbClr val="73490B"/>
                </a:solidFill>
                <a:latin typeface="1314 Zahra" pitchFamily="2" charset="0"/>
                <a:cs typeface="Times New Roman" panose="02020603050405020304" pitchFamily="18" charset="0"/>
              </a:rPr>
              <a:t> </a:t>
            </a:r>
            <a:r>
              <a:rPr lang="en-US" sz="2800" b="1" u="wavyHeavy" dirty="0" err="1">
                <a:solidFill>
                  <a:srgbClr val="73490B"/>
                </a:solidFill>
                <a:latin typeface="1314 Zahra" pitchFamily="2" charset="0"/>
                <a:cs typeface="Times New Roman" panose="02020603050405020304" pitchFamily="18" charset="0"/>
              </a:rPr>
              <a:t>chư</a:t>
            </a:r>
            <a:r>
              <a:rPr lang="en-US" sz="2800" b="1" u="wavyHeavy" dirty="0">
                <a:solidFill>
                  <a:srgbClr val="73490B"/>
                </a:solidFill>
                <a:latin typeface="1314 Zahra" pitchFamily="2" charset="0"/>
                <a:cs typeface="Times New Roman" panose="02020603050405020304" pitchFamily="18" charset="0"/>
              </a:rPr>
              <a:t>̃</a:t>
            </a:r>
          </a:p>
        </p:txBody>
      </p:sp>
      <p:sp>
        <p:nvSpPr>
          <p:cNvPr id="17" name="TextBox 16">
            <a:extLst>
              <a:ext uri="{FF2B5EF4-FFF2-40B4-BE49-F238E27FC236}">
                <a16:creationId xmlns:a16="http://schemas.microsoft.com/office/drawing/2014/main" xmlns="" id="{97D9BE96-B2A6-44FB-B2F4-8A8AA0F599A9}"/>
              </a:ext>
            </a:extLst>
          </p:cNvPr>
          <p:cNvSpPr txBox="1"/>
          <p:nvPr/>
        </p:nvSpPr>
        <p:spPr>
          <a:xfrm>
            <a:off x="1039041" y="406720"/>
            <a:ext cx="6074140" cy="769441"/>
          </a:xfrm>
          <a:prstGeom prst="rect">
            <a:avLst/>
          </a:prstGeom>
          <a:noFill/>
        </p:spPr>
        <p:txBody>
          <a:bodyPr wrap="square" rtlCol="0">
            <a:spAutoFit/>
          </a:bodyPr>
          <a:lstStyle/>
          <a:p>
            <a:r>
              <a:rPr lang="en-US" sz="4400" b="1" dirty="0">
                <a:solidFill>
                  <a:schemeClr val="tx1">
                    <a:lumMod val="75000"/>
                    <a:lumOff val="25000"/>
                  </a:schemeClr>
                </a:solidFill>
                <a:latin typeface="1314 Zahra" pitchFamily="2" charset="0"/>
                <a:cs typeface="Times New Roman" panose="02020603050405020304" pitchFamily="18" charset="0"/>
              </a:rPr>
              <a:t>ĐỌC HIỂU VĂN BẢN</a:t>
            </a:r>
          </a:p>
        </p:txBody>
      </p:sp>
      <p:sp>
        <p:nvSpPr>
          <p:cNvPr id="18" name="TextBox 17">
            <a:extLst>
              <a:ext uri="{FF2B5EF4-FFF2-40B4-BE49-F238E27FC236}">
                <a16:creationId xmlns:a16="http://schemas.microsoft.com/office/drawing/2014/main" xmlns="" id="{D3C6258D-0423-4C21-AC47-37A9C53850BF}"/>
              </a:ext>
            </a:extLst>
          </p:cNvPr>
          <p:cNvSpPr txBox="1"/>
          <p:nvPr/>
        </p:nvSpPr>
        <p:spPr>
          <a:xfrm>
            <a:off x="337931" y="283608"/>
            <a:ext cx="901102" cy="1015663"/>
          </a:xfrm>
          <a:prstGeom prst="rect">
            <a:avLst/>
          </a:prstGeom>
          <a:noFill/>
        </p:spPr>
        <p:txBody>
          <a:bodyPr wrap="square" rtlCol="0">
            <a:spAutoFit/>
          </a:bodyPr>
          <a:lstStyle/>
          <a:p>
            <a:pPr algn="ctr"/>
            <a:r>
              <a:rPr lang="en-US" sz="6000" b="1" dirty="0">
                <a:solidFill>
                  <a:schemeClr val="tx1">
                    <a:lumMod val="75000"/>
                    <a:lumOff val="25000"/>
                  </a:schemeClr>
                </a:solidFill>
                <a:latin typeface="Bradley Hand ITC" panose="03070402050302030203" pitchFamily="66" charset="0"/>
              </a:rPr>
              <a:t>II.</a:t>
            </a:r>
          </a:p>
        </p:txBody>
      </p:sp>
      <p:sp>
        <p:nvSpPr>
          <p:cNvPr id="11" name="Freeform: Shape 10">
            <a:extLst>
              <a:ext uri="{FF2B5EF4-FFF2-40B4-BE49-F238E27FC236}">
                <a16:creationId xmlns:a16="http://schemas.microsoft.com/office/drawing/2014/main" xmlns="" id="{D07A5CDD-F09C-4102-A351-4200EBF29C13}"/>
              </a:ext>
            </a:extLst>
          </p:cNvPr>
          <p:cNvSpPr/>
          <p:nvPr/>
        </p:nvSpPr>
        <p:spPr>
          <a:xfrm>
            <a:off x="364344" y="1754223"/>
            <a:ext cx="3999092" cy="4183832"/>
          </a:xfrm>
          <a:custGeom>
            <a:avLst/>
            <a:gdLst>
              <a:gd name="connsiteX0" fmla="*/ 2706624 w 3999092"/>
              <a:gd name="connsiteY0" fmla="*/ 1062680 h 4183832"/>
              <a:gd name="connsiteX1" fmla="*/ 2700528 w 3999092"/>
              <a:gd name="connsiteY1" fmla="*/ 934664 h 4183832"/>
              <a:gd name="connsiteX2" fmla="*/ 2718816 w 3999092"/>
              <a:gd name="connsiteY2" fmla="*/ 831032 h 4183832"/>
              <a:gd name="connsiteX3" fmla="*/ 2724912 w 3999092"/>
              <a:gd name="connsiteY3" fmla="*/ 800552 h 4183832"/>
              <a:gd name="connsiteX4" fmla="*/ 2731008 w 3999092"/>
              <a:gd name="connsiteY4" fmla="*/ 782264 h 4183832"/>
              <a:gd name="connsiteX5" fmla="*/ 2718816 w 3999092"/>
              <a:gd name="connsiteY5" fmla="*/ 672536 h 4183832"/>
              <a:gd name="connsiteX6" fmla="*/ 2706624 w 3999092"/>
              <a:gd name="connsiteY6" fmla="*/ 654248 h 4183832"/>
              <a:gd name="connsiteX7" fmla="*/ 2694432 w 3999092"/>
              <a:gd name="connsiteY7" fmla="*/ 623768 h 4183832"/>
              <a:gd name="connsiteX8" fmla="*/ 2706624 w 3999092"/>
              <a:gd name="connsiteY8" fmla="*/ 434792 h 4183832"/>
              <a:gd name="connsiteX9" fmla="*/ 2700528 w 3999092"/>
              <a:gd name="connsiteY9" fmla="*/ 373832 h 4183832"/>
              <a:gd name="connsiteX10" fmla="*/ 2670048 w 3999092"/>
              <a:gd name="connsiteY10" fmla="*/ 325064 h 4183832"/>
              <a:gd name="connsiteX11" fmla="*/ 2651760 w 3999092"/>
              <a:gd name="connsiteY11" fmla="*/ 318968 h 4183832"/>
              <a:gd name="connsiteX12" fmla="*/ 2633472 w 3999092"/>
              <a:gd name="connsiteY12" fmla="*/ 300680 h 4183832"/>
              <a:gd name="connsiteX13" fmla="*/ 2609088 w 3999092"/>
              <a:gd name="connsiteY13" fmla="*/ 288488 h 4183832"/>
              <a:gd name="connsiteX14" fmla="*/ 2584704 w 3999092"/>
              <a:gd name="connsiteY14" fmla="*/ 258008 h 4183832"/>
              <a:gd name="connsiteX15" fmla="*/ 2554224 w 3999092"/>
              <a:gd name="connsiteY15" fmla="*/ 215336 h 4183832"/>
              <a:gd name="connsiteX16" fmla="*/ 2511552 w 3999092"/>
              <a:gd name="connsiteY16" fmla="*/ 160472 h 4183832"/>
              <a:gd name="connsiteX17" fmla="*/ 2438400 w 3999092"/>
              <a:gd name="connsiteY17" fmla="*/ 117800 h 4183832"/>
              <a:gd name="connsiteX18" fmla="*/ 2414016 w 3999092"/>
              <a:gd name="connsiteY18" fmla="*/ 105608 h 4183832"/>
              <a:gd name="connsiteX19" fmla="*/ 2365248 w 3999092"/>
              <a:gd name="connsiteY19" fmla="*/ 99512 h 4183832"/>
              <a:gd name="connsiteX20" fmla="*/ 2322576 w 3999092"/>
              <a:gd name="connsiteY20" fmla="*/ 62936 h 4183832"/>
              <a:gd name="connsiteX21" fmla="*/ 2298192 w 3999092"/>
              <a:gd name="connsiteY21" fmla="*/ 26360 h 4183832"/>
              <a:gd name="connsiteX22" fmla="*/ 2279904 w 3999092"/>
              <a:gd name="connsiteY22" fmla="*/ 14168 h 4183832"/>
              <a:gd name="connsiteX23" fmla="*/ 2194560 w 3999092"/>
              <a:gd name="connsiteY23" fmla="*/ 1976 h 4183832"/>
              <a:gd name="connsiteX24" fmla="*/ 1981200 w 3999092"/>
              <a:gd name="connsiteY24" fmla="*/ 8072 h 4183832"/>
              <a:gd name="connsiteX25" fmla="*/ 1969008 w 3999092"/>
              <a:gd name="connsiteY25" fmla="*/ 50744 h 4183832"/>
              <a:gd name="connsiteX26" fmla="*/ 1950720 w 3999092"/>
              <a:gd name="connsiteY26" fmla="*/ 160472 h 4183832"/>
              <a:gd name="connsiteX27" fmla="*/ 1944624 w 3999092"/>
              <a:gd name="connsiteY27" fmla="*/ 203144 h 4183832"/>
              <a:gd name="connsiteX28" fmla="*/ 1975104 w 3999092"/>
              <a:gd name="connsiteY28" fmla="*/ 349448 h 4183832"/>
              <a:gd name="connsiteX29" fmla="*/ 1981200 w 3999092"/>
              <a:gd name="connsiteY29" fmla="*/ 386024 h 4183832"/>
              <a:gd name="connsiteX30" fmla="*/ 1962912 w 3999092"/>
              <a:gd name="connsiteY30" fmla="*/ 453080 h 4183832"/>
              <a:gd name="connsiteX31" fmla="*/ 1956816 w 3999092"/>
              <a:gd name="connsiteY31" fmla="*/ 471368 h 4183832"/>
              <a:gd name="connsiteX32" fmla="*/ 1914144 w 3999092"/>
              <a:gd name="connsiteY32" fmla="*/ 501848 h 4183832"/>
              <a:gd name="connsiteX33" fmla="*/ 1895856 w 3999092"/>
              <a:gd name="connsiteY33" fmla="*/ 520136 h 4183832"/>
              <a:gd name="connsiteX34" fmla="*/ 1889760 w 3999092"/>
              <a:gd name="connsiteY34" fmla="*/ 538424 h 4183832"/>
              <a:gd name="connsiteX35" fmla="*/ 1889760 w 3999092"/>
              <a:gd name="connsiteY35" fmla="*/ 635960 h 4183832"/>
              <a:gd name="connsiteX36" fmla="*/ 1920240 w 3999092"/>
              <a:gd name="connsiteY36" fmla="*/ 684728 h 4183832"/>
              <a:gd name="connsiteX37" fmla="*/ 1932432 w 3999092"/>
              <a:gd name="connsiteY37" fmla="*/ 709112 h 4183832"/>
              <a:gd name="connsiteX38" fmla="*/ 1950720 w 3999092"/>
              <a:gd name="connsiteY38" fmla="*/ 757880 h 4183832"/>
              <a:gd name="connsiteX39" fmla="*/ 1975104 w 3999092"/>
              <a:gd name="connsiteY39" fmla="*/ 831032 h 4183832"/>
              <a:gd name="connsiteX40" fmla="*/ 1999488 w 3999092"/>
              <a:gd name="connsiteY40" fmla="*/ 861512 h 4183832"/>
              <a:gd name="connsiteX41" fmla="*/ 2011680 w 3999092"/>
              <a:gd name="connsiteY41" fmla="*/ 879800 h 4183832"/>
              <a:gd name="connsiteX42" fmla="*/ 2023872 w 3999092"/>
              <a:gd name="connsiteY42" fmla="*/ 904184 h 4183832"/>
              <a:gd name="connsiteX43" fmla="*/ 2029968 w 3999092"/>
              <a:gd name="connsiteY43" fmla="*/ 922472 h 4183832"/>
              <a:gd name="connsiteX44" fmla="*/ 2054352 w 3999092"/>
              <a:gd name="connsiteY44" fmla="*/ 946856 h 4183832"/>
              <a:gd name="connsiteX45" fmla="*/ 2066544 w 3999092"/>
              <a:gd name="connsiteY45" fmla="*/ 965144 h 4183832"/>
              <a:gd name="connsiteX46" fmla="*/ 2097024 w 3999092"/>
              <a:gd name="connsiteY46" fmla="*/ 995624 h 4183832"/>
              <a:gd name="connsiteX47" fmla="*/ 2103120 w 3999092"/>
              <a:gd name="connsiteY47" fmla="*/ 1013912 h 4183832"/>
              <a:gd name="connsiteX48" fmla="*/ 2139696 w 3999092"/>
              <a:gd name="connsiteY48" fmla="*/ 1044392 h 4183832"/>
              <a:gd name="connsiteX49" fmla="*/ 2139696 w 3999092"/>
              <a:gd name="connsiteY49" fmla="*/ 1129736 h 4183832"/>
              <a:gd name="connsiteX50" fmla="*/ 2109216 w 3999092"/>
              <a:gd name="connsiteY50" fmla="*/ 1172408 h 4183832"/>
              <a:gd name="connsiteX51" fmla="*/ 2090928 w 3999092"/>
              <a:gd name="connsiteY51" fmla="*/ 1178504 h 4183832"/>
              <a:gd name="connsiteX52" fmla="*/ 2048256 w 3999092"/>
              <a:gd name="connsiteY52" fmla="*/ 1202888 h 4183832"/>
              <a:gd name="connsiteX53" fmla="*/ 1932432 w 3999092"/>
              <a:gd name="connsiteY53" fmla="*/ 1221176 h 4183832"/>
              <a:gd name="connsiteX54" fmla="*/ 1877568 w 3999092"/>
              <a:gd name="connsiteY54" fmla="*/ 1245560 h 4183832"/>
              <a:gd name="connsiteX55" fmla="*/ 1828800 w 3999092"/>
              <a:gd name="connsiteY55" fmla="*/ 1276040 h 4183832"/>
              <a:gd name="connsiteX56" fmla="*/ 1810512 w 3999092"/>
              <a:gd name="connsiteY56" fmla="*/ 1288232 h 4183832"/>
              <a:gd name="connsiteX57" fmla="*/ 1786128 w 3999092"/>
              <a:gd name="connsiteY57" fmla="*/ 1306520 h 4183832"/>
              <a:gd name="connsiteX58" fmla="*/ 1725168 w 3999092"/>
              <a:gd name="connsiteY58" fmla="*/ 1349192 h 4183832"/>
              <a:gd name="connsiteX59" fmla="*/ 1712976 w 3999092"/>
              <a:gd name="connsiteY59" fmla="*/ 1367480 h 4183832"/>
              <a:gd name="connsiteX60" fmla="*/ 1682496 w 3999092"/>
              <a:gd name="connsiteY60" fmla="*/ 1416248 h 4183832"/>
              <a:gd name="connsiteX61" fmla="*/ 1676400 w 3999092"/>
              <a:gd name="connsiteY61" fmla="*/ 1465016 h 4183832"/>
              <a:gd name="connsiteX62" fmla="*/ 1652016 w 3999092"/>
              <a:gd name="connsiteY62" fmla="*/ 1519880 h 4183832"/>
              <a:gd name="connsiteX63" fmla="*/ 1633728 w 3999092"/>
              <a:gd name="connsiteY63" fmla="*/ 1550360 h 4183832"/>
              <a:gd name="connsiteX64" fmla="*/ 1597152 w 3999092"/>
              <a:gd name="connsiteY64" fmla="*/ 1593032 h 4183832"/>
              <a:gd name="connsiteX65" fmla="*/ 1566672 w 3999092"/>
              <a:gd name="connsiteY65" fmla="*/ 1647896 h 4183832"/>
              <a:gd name="connsiteX66" fmla="*/ 1554480 w 3999092"/>
              <a:gd name="connsiteY66" fmla="*/ 1684472 h 4183832"/>
              <a:gd name="connsiteX67" fmla="*/ 1542288 w 3999092"/>
              <a:gd name="connsiteY67" fmla="*/ 1739336 h 4183832"/>
              <a:gd name="connsiteX68" fmla="*/ 1517904 w 3999092"/>
              <a:gd name="connsiteY68" fmla="*/ 1775912 h 4183832"/>
              <a:gd name="connsiteX69" fmla="*/ 1487424 w 3999092"/>
              <a:gd name="connsiteY69" fmla="*/ 1836872 h 4183832"/>
              <a:gd name="connsiteX70" fmla="*/ 1481328 w 3999092"/>
              <a:gd name="connsiteY70" fmla="*/ 1897832 h 4183832"/>
              <a:gd name="connsiteX71" fmla="*/ 1475232 w 3999092"/>
              <a:gd name="connsiteY71" fmla="*/ 1922216 h 4183832"/>
              <a:gd name="connsiteX72" fmla="*/ 1469136 w 3999092"/>
              <a:gd name="connsiteY72" fmla="*/ 2074616 h 4183832"/>
              <a:gd name="connsiteX73" fmla="*/ 1456944 w 3999092"/>
              <a:gd name="connsiteY73" fmla="*/ 2105096 h 4183832"/>
              <a:gd name="connsiteX74" fmla="*/ 1450848 w 3999092"/>
              <a:gd name="connsiteY74" fmla="*/ 2135576 h 4183832"/>
              <a:gd name="connsiteX75" fmla="*/ 1444752 w 3999092"/>
              <a:gd name="connsiteY75" fmla="*/ 2172152 h 4183832"/>
              <a:gd name="connsiteX76" fmla="*/ 1432560 w 3999092"/>
              <a:gd name="connsiteY76" fmla="*/ 2190440 h 4183832"/>
              <a:gd name="connsiteX77" fmla="*/ 1408176 w 3999092"/>
              <a:gd name="connsiteY77" fmla="*/ 2275784 h 4183832"/>
              <a:gd name="connsiteX78" fmla="*/ 1395984 w 3999092"/>
              <a:gd name="connsiteY78" fmla="*/ 2330648 h 4183832"/>
              <a:gd name="connsiteX79" fmla="*/ 1389888 w 3999092"/>
              <a:gd name="connsiteY79" fmla="*/ 2348936 h 4183832"/>
              <a:gd name="connsiteX80" fmla="*/ 1383792 w 3999092"/>
              <a:gd name="connsiteY80" fmla="*/ 2391608 h 4183832"/>
              <a:gd name="connsiteX81" fmla="*/ 1371600 w 3999092"/>
              <a:gd name="connsiteY81" fmla="*/ 2464760 h 4183832"/>
              <a:gd name="connsiteX82" fmla="*/ 1389888 w 3999092"/>
              <a:gd name="connsiteY82" fmla="*/ 2592776 h 4183832"/>
              <a:gd name="connsiteX83" fmla="*/ 1402080 w 3999092"/>
              <a:gd name="connsiteY83" fmla="*/ 2611064 h 4183832"/>
              <a:gd name="connsiteX84" fmla="*/ 1475232 w 3999092"/>
              <a:gd name="connsiteY84" fmla="*/ 2678120 h 4183832"/>
              <a:gd name="connsiteX85" fmla="*/ 1505712 w 3999092"/>
              <a:gd name="connsiteY85" fmla="*/ 2690312 h 4183832"/>
              <a:gd name="connsiteX86" fmla="*/ 1542288 w 3999092"/>
              <a:gd name="connsiteY86" fmla="*/ 2696408 h 4183832"/>
              <a:gd name="connsiteX87" fmla="*/ 1609344 w 3999092"/>
              <a:gd name="connsiteY87" fmla="*/ 2708600 h 4183832"/>
              <a:gd name="connsiteX88" fmla="*/ 1627632 w 3999092"/>
              <a:gd name="connsiteY88" fmla="*/ 2714696 h 4183832"/>
              <a:gd name="connsiteX89" fmla="*/ 1652016 w 3999092"/>
              <a:gd name="connsiteY89" fmla="*/ 2720792 h 4183832"/>
              <a:gd name="connsiteX90" fmla="*/ 1676400 w 3999092"/>
              <a:gd name="connsiteY90" fmla="*/ 2732984 h 4183832"/>
              <a:gd name="connsiteX91" fmla="*/ 1694688 w 3999092"/>
              <a:gd name="connsiteY91" fmla="*/ 2745176 h 4183832"/>
              <a:gd name="connsiteX92" fmla="*/ 1859280 w 3999092"/>
              <a:gd name="connsiteY92" fmla="*/ 2763464 h 4183832"/>
              <a:gd name="connsiteX93" fmla="*/ 1889760 w 3999092"/>
              <a:gd name="connsiteY93" fmla="*/ 2793944 h 4183832"/>
              <a:gd name="connsiteX94" fmla="*/ 1895856 w 3999092"/>
              <a:gd name="connsiteY94" fmla="*/ 2830520 h 4183832"/>
              <a:gd name="connsiteX95" fmla="*/ 1889760 w 3999092"/>
              <a:gd name="connsiteY95" fmla="*/ 2958536 h 4183832"/>
              <a:gd name="connsiteX96" fmla="*/ 1883664 w 3999092"/>
              <a:gd name="connsiteY96" fmla="*/ 2976824 h 4183832"/>
              <a:gd name="connsiteX97" fmla="*/ 1834896 w 3999092"/>
              <a:gd name="connsiteY97" fmla="*/ 3001208 h 4183832"/>
              <a:gd name="connsiteX98" fmla="*/ 1737360 w 3999092"/>
              <a:gd name="connsiteY98" fmla="*/ 3025592 h 4183832"/>
              <a:gd name="connsiteX99" fmla="*/ 1365504 w 3999092"/>
              <a:gd name="connsiteY99" fmla="*/ 3019496 h 4183832"/>
              <a:gd name="connsiteX100" fmla="*/ 1335024 w 3999092"/>
              <a:gd name="connsiteY100" fmla="*/ 3001208 h 4183832"/>
              <a:gd name="connsiteX101" fmla="*/ 1274064 w 3999092"/>
              <a:gd name="connsiteY101" fmla="*/ 2970728 h 4183832"/>
              <a:gd name="connsiteX102" fmla="*/ 1231392 w 3999092"/>
              <a:gd name="connsiteY102" fmla="*/ 2964632 h 4183832"/>
              <a:gd name="connsiteX103" fmla="*/ 1121664 w 3999092"/>
              <a:gd name="connsiteY103" fmla="*/ 2952440 h 4183832"/>
              <a:gd name="connsiteX104" fmla="*/ 1054608 w 3999092"/>
              <a:gd name="connsiteY104" fmla="*/ 2940248 h 4183832"/>
              <a:gd name="connsiteX105" fmla="*/ 1024128 w 3999092"/>
              <a:gd name="connsiteY105" fmla="*/ 2928056 h 4183832"/>
              <a:gd name="connsiteX106" fmla="*/ 969264 w 3999092"/>
              <a:gd name="connsiteY106" fmla="*/ 2921960 h 4183832"/>
              <a:gd name="connsiteX107" fmla="*/ 938784 w 3999092"/>
              <a:gd name="connsiteY107" fmla="*/ 2909768 h 4183832"/>
              <a:gd name="connsiteX108" fmla="*/ 914400 w 3999092"/>
              <a:gd name="connsiteY108" fmla="*/ 2903672 h 4183832"/>
              <a:gd name="connsiteX109" fmla="*/ 896112 w 3999092"/>
              <a:gd name="connsiteY109" fmla="*/ 2891480 h 4183832"/>
              <a:gd name="connsiteX110" fmla="*/ 877824 w 3999092"/>
              <a:gd name="connsiteY110" fmla="*/ 2885384 h 4183832"/>
              <a:gd name="connsiteX111" fmla="*/ 847344 w 3999092"/>
              <a:gd name="connsiteY111" fmla="*/ 2873192 h 4183832"/>
              <a:gd name="connsiteX112" fmla="*/ 798576 w 3999092"/>
              <a:gd name="connsiteY112" fmla="*/ 2848808 h 4183832"/>
              <a:gd name="connsiteX113" fmla="*/ 749808 w 3999092"/>
              <a:gd name="connsiteY113" fmla="*/ 2836616 h 4183832"/>
              <a:gd name="connsiteX114" fmla="*/ 725424 w 3999092"/>
              <a:gd name="connsiteY114" fmla="*/ 2830520 h 4183832"/>
              <a:gd name="connsiteX115" fmla="*/ 676656 w 3999092"/>
              <a:gd name="connsiteY115" fmla="*/ 2818328 h 4183832"/>
              <a:gd name="connsiteX116" fmla="*/ 652272 w 3999092"/>
              <a:gd name="connsiteY116" fmla="*/ 2812232 h 4183832"/>
              <a:gd name="connsiteX117" fmla="*/ 621792 w 3999092"/>
              <a:gd name="connsiteY117" fmla="*/ 2806136 h 4183832"/>
              <a:gd name="connsiteX118" fmla="*/ 597408 w 3999092"/>
              <a:gd name="connsiteY118" fmla="*/ 2800040 h 4183832"/>
              <a:gd name="connsiteX119" fmla="*/ 554736 w 3999092"/>
              <a:gd name="connsiteY119" fmla="*/ 2793944 h 4183832"/>
              <a:gd name="connsiteX120" fmla="*/ 530352 w 3999092"/>
              <a:gd name="connsiteY120" fmla="*/ 2781752 h 4183832"/>
              <a:gd name="connsiteX121" fmla="*/ 512064 w 3999092"/>
              <a:gd name="connsiteY121" fmla="*/ 2769560 h 4183832"/>
              <a:gd name="connsiteX122" fmla="*/ 481584 w 3999092"/>
              <a:gd name="connsiteY122" fmla="*/ 2763464 h 4183832"/>
              <a:gd name="connsiteX123" fmla="*/ 463296 w 3999092"/>
              <a:gd name="connsiteY123" fmla="*/ 2757368 h 4183832"/>
              <a:gd name="connsiteX124" fmla="*/ 390144 w 3999092"/>
              <a:gd name="connsiteY124" fmla="*/ 2739080 h 4183832"/>
              <a:gd name="connsiteX125" fmla="*/ 371856 w 3999092"/>
              <a:gd name="connsiteY125" fmla="*/ 2732984 h 4183832"/>
              <a:gd name="connsiteX126" fmla="*/ 286512 w 3999092"/>
              <a:gd name="connsiteY126" fmla="*/ 2726888 h 4183832"/>
              <a:gd name="connsiteX127" fmla="*/ 42672 w 3999092"/>
              <a:gd name="connsiteY127" fmla="*/ 2739080 h 4183832"/>
              <a:gd name="connsiteX128" fmla="*/ 12192 w 3999092"/>
              <a:gd name="connsiteY128" fmla="*/ 2775656 h 4183832"/>
              <a:gd name="connsiteX129" fmla="*/ 0 w 3999092"/>
              <a:gd name="connsiteY129" fmla="*/ 2812232 h 4183832"/>
              <a:gd name="connsiteX130" fmla="*/ 12192 w 3999092"/>
              <a:gd name="connsiteY130" fmla="*/ 2873192 h 4183832"/>
              <a:gd name="connsiteX131" fmla="*/ 30480 w 3999092"/>
              <a:gd name="connsiteY131" fmla="*/ 2891480 h 4183832"/>
              <a:gd name="connsiteX132" fmla="*/ 73152 w 3999092"/>
              <a:gd name="connsiteY132" fmla="*/ 2915864 h 4183832"/>
              <a:gd name="connsiteX133" fmla="*/ 152400 w 3999092"/>
              <a:gd name="connsiteY133" fmla="*/ 2989016 h 4183832"/>
              <a:gd name="connsiteX134" fmla="*/ 170688 w 3999092"/>
              <a:gd name="connsiteY134" fmla="*/ 2995112 h 4183832"/>
              <a:gd name="connsiteX135" fmla="*/ 182880 w 3999092"/>
              <a:gd name="connsiteY135" fmla="*/ 3013400 h 4183832"/>
              <a:gd name="connsiteX136" fmla="*/ 249936 w 3999092"/>
              <a:gd name="connsiteY136" fmla="*/ 3049976 h 4183832"/>
              <a:gd name="connsiteX137" fmla="*/ 243840 w 3999092"/>
              <a:gd name="connsiteY137" fmla="*/ 3098744 h 4183832"/>
              <a:gd name="connsiteX138" fmla="*/ 225552 w 3999092"/>
              <a:gd name="connsiteY138" fmla="*/ 3117032 h 4183832"/>
              <a:gd name="connsiteX139" fmla="*/ 213360 w 3999092"/>
              <a:gd name="connsiteY139" fmla="*/ 3135320 h 4183832"/>
              <a:gd name="connsiteX140" fmla="*/ 201168 w 3999092"/>
              <a:gd name="connsiteY140" fmla="*/ 3159704 h 4183832"/>
              <a:gd name="connsiteX141" fmla="*/ 195072 w 3999092"/>
              <a:gd name="connsiteY141" fmla="*/ 3184088 h 4183832"/>
              <a:gd name="connsiteX142" fmla="*/ 176784 w 3999092"/>
              <a:gd name="connsiteY142" fmla="*/ 3196280 h 4183832"/>
              <a:gd name="connsiteX143" fmla="*/ 188976 w 3999092"/>
              <a:gd name="connsiteY143" fmla="*/ 3263336 h 4183832"/>
              <a:gd name="connsiteX144" fmla="*/ 195072 w 3999092"/>
              <a:gd name="connsiteY144" fmla="*/ 3287720 h 4183832"/>
              <a:gd name="connsiteX145" fmla="*/ 219456 w 3999092"/>
              <a:gd name="connsiteY145" fmla="*/ 3312104 h 4183832"/>
              <a:gd name="connsiteX146" fmla="*/ 231648 w 3999092"/>
              <a:gd name="connsiteY146" fmla="*/ 3336488 h 4183832"/>
              <a:gd name="connsiteX147" fmla="*/ 249936 w 3999092"/>
              <a:gd name="connsiteY147" fmla="*/ 3360872 h 4183832"/>
              <a:gd name="connsiteX148" fmla="*/ 262128 w 3999092"/>
              <a:gd name="connsiteY148" fmla="*/ 3379160 h 4183832"/>
              <a:gd name="connsiteX149" fmla="*/ 316992 w 3999092"/>
              <a:gd name="connsiteY149" fmla="*/ 3421832 h 4183832"/>
              <a:gd name="connsiteX150" fmla="*/ 359664 w 3999092"/>
              <a:gd name="connsiteY150" fmla="*/ 3452312 h 4183832"/>
              <a:gd name="connsiteX151" fmla="*/ 377952 w 3999092"/>
              <a:gd name="connsiteY151" fmla="*/ 3464504 h 4183832"/>
              <a:gd name="connsiteX152" fmla="*/ 445008 w 3999092"/>
              <a:gd name="connsiteY152" fmla="*/ 3476696 h 4183832"/>
              <a:gd name="connsiteX153" fmla="*/ 530352 w 3999092"/>
              <a:gd name="connsiteY153" fmla="*/ 3482792 h 4183832"/>
              <a:gd name="connsiteX154" fmla="*/ 780288 w 3999092"/>
              <a:gd name="connsiteY154" fmla="*/ 3494984 h 4183832"/>
              <a:gd name="connsiteX155" fmla="*/ 829056 w 3999092"/>
              <a:gd name="connsiteY155" fmla="*/ 3501080 h 4183832"/>
              <a:gd name="connsiteX156" fmla="*/ 859536 w 3999092"/>
              <a:gd name="connsiteY156" fmla="*/ 3507176 h 4183832"/>
              <a:gd name="connsiteX157" fmla="*/ 822960 w 3999092"/>
              <a:gd name="connsiteY157" fmla="*/ 3501080 h 4183832"/>
              <a:gd name="connsiteX158" fmla="*/ 658368 w 3999092"/>
              <a:gd name="connsiteY158" fmla="*/ 3513272 h 4183832"/>
              <a:gd name="connsiteX159" fmla="*/ 609600 w 3999092"/>
              <a:gd name="connsiteY159" fmla="*/ 3531560 h 4183832"/>
              <a:gd name="connsiteX160" fmla="*/ 566928 w 3999092"/>
              <a:gd name="connsiteY160" fmla="*/ 3543752 h 4183832"/>
              <a:gd name="connsiteX161" fmla="*/ 493776 w 3999092"/>
              <a:gd name="connsiteY161" fmla="*/ 3604712 h 4183832"/>
              <a:gd name="connsiteX162" fmla="*/ 469392 w 3999092"/>
              <a:gd name="connsiteY162" fmla="*/ 3641288 h 4183832"/>
              <a:gd name="connsiteX163" fmla="*/ 536448 w 3999092"/>
              <a:gd name="connsiteY163" fmla="*/ 3683960 h 4183832"/>
              <a:gd name="connsiteX164" fmla="*/ 554736 w 3999092"/>
              <a:gd name="connsiteY164" fmla="*/ 3696152 h 4183832"/>
              <a:gd name="connsiteX165" fmla="*/ 573024 w 3999092"/>
              <a:gd name="connsiteY165" fmla="*/ 3714440 h 4183832"/>
              <a:gd name="connsiteX166" fmla="*/ 615696 w 3999092"/>
              <a:gd name="connsiteY166" fmla="*/ 3738824 h 4183832"/>
              <a:gd name="connsiteX167" fmla="*/ 658368 w 3999092"/>
              <a:gd name="connsiteY167" fmla="*/ 3751016 h 4183832"/>
              <a:gd name="connsiteX168" fmla="*/ 780288 w 3999092"/>
              <a:gd name="connsiteY168" fmla="*/ 3787592 h 4183832"/>
              <a:gd name="connsiteX169" fmla="*/ 822960 w 3999092"/>
              <a:gd name="connsiteY169" fmla="*/ 3793688 h 4183832"/>
              <a:gd name="connsiteX170" fmla="*/ 1030224 w 3999092"/>
              <a:gd name="connsiteY170" fmla="*/ 3799784 h 4183832"/>
              <a:gd name="connsiteX171" fmla="*/ 1115568 w 3999092"/>
              <a:gd name="connsiteY171" fmla="*/ 3818072 h 4183832"/>
              <a:gd name="connsiteX172" fmla="*/ 1133856 w 3999092"/>
              <a:gd name="connsiteY172" fmla="*/ 3848552 h 4183832"/>
              <a:gd name="connsiteX173" fmla="*/ 1170432 w 3999092"/>
              <a:gd name="connsiteY173" fmla="*/ 3885128 h 4183832"/>
              <a:gd name="connsiteX174" fmla="*/ 1200912 w 3999092"/>
              <a:gd name="connsiteY174" fmla="*/ 3921704 h 4183832"/>
              <a:gd name="connsiteX175" fmla="*/ 1213104 w 3999092"/>
              <a:gd name="connsiteY175" fmla="*/ 3939992 h 4183832"/>
              <a:gd name="connsiteX176" fmla="*/ 1231392 w 3999092"/>
              <a:gd name="connsiteY176" fmla="*/ 3964376 h 4183832"/>
              <a:gd name="connsiteX177" fmla="*/ 1261872 w 3999092"/>
              <a:gd name="connsiteY177" fmla="*/ 3994856 h 4183832"/>
              <a:gd name="connsiteX178" fmla="*/ 1274064 w 3999092"/>
              <a:gd name="connsiteY178" fmla="*/ 4019240 h 4183832"/>
              <a:gd name="connsiteX179" fmla="*/ 1310640 w 3999092"/>
              <a:gd name="connsiteY179" fmla="*/ 4043624 h 4183832"/>
              <a:gd name="connsiteX180" fmla="*/ 1365504 w 3999092"/>
              <a:gd name="connsiteY180" fmla="*/ 4074104 h 4183832"/>
              <a:gd name="connsiteX181" fmla="*/ 1408176 w 3999092"/>
              <a:gd name="connsiteY181" fmla="*/ 4098488 h 4183832"/>
              <a:gd name="connsiteX182" fmla="*/ 1426464 w 3999092"/>
              <a:gd name="connsiteY182" fmla="*/ 4116776 h 4183832"/>
              <a:gd name="connsiteX183" fmla="*/ 1456944 w 3999092"/>
              <a:gd name="connsiteY183" fmla="*/ 4135064 h 4183832"/>
              <a:gd name="connsiteX184" fmla="*/ 1505712 w 3999092"/>
              <a:gd name="connsiteY184" fmla="*/ 4159448 h 4183832"/>
              <a:gd name="connsiteX185" fmla="*/ 1530096 w 3999092"/>
              <a:gd name="connsiteY185" fmla="*/ 4171640 h 4183832"/>
              <a:gd name="connsiteX186" fmla="*/ 1548384 w 3999092"/>
              <a:gd name="connsiteY186" fmla="*/ 4183832 h 4183832"/>
              <a:gd name="connsiteX187" fmla="*/ 1725168 w 3999092"/>
              <a:gd name="connsiteY187" fmla="*/ 4171640 h 4183832"/>
              <a:gd name="connsiteX188" fmla="*/ 1767840 w 3999092"/>
              <a:gd name="connsiteY188" fmla="*/ 4165544 h 4183832"/>
              <a:gd name="connsiteX189" fmla="*/ 1853184 w 3999092"/>
              <a:gd name="connsiteY189" fmla="*/ 4147256 h 4183832"/>
              <a:gd name="connsiteX190" fmla="*/ 1975104 w 3999092"/>
              <a:gd name="connsiteY190" fmla="*/ 4141160 h 4183832"/>
              <a:gd name="connsiteX191" fmla="*/ 2042160 w 3999092"/>
              <a:gd name="connsiteY191" fmla="*/ 4128968 h 4183832"/>
              <a:gd name="connsiteX192" fmla="*/ 2133600 w 3999092"/>
              <a:gd name="connsiteY192" fmla="*/ 4104584 h 4183832"/>
              <a:gd name="connsiteX193" fmla="*/ 2353056 w 3999092"/>
              <a:gd name="connsiteY193" fmla="*/ 4098488 h 4183832"/>
              <a:gd name="connsiteX194" fmla="*/ 2377440 w 3999092"/>
              <a:gd name="connsiteY194" fmla="*/ 4092392 h 4183832"/>
              <a:gd name="connsiteX195" fmla="*/ 2401824 w 3999092"/>
              <a:gd name="connsiteY195" fmla="*/ 4080200 h 4183832"/>
              <a:gd name="connsiteX196" fmla="*/ 2438400 w 3999092"/>
              <a:gd name="connsiteY196" fmla="*/ 4074104 h 4183832"/>
              <a:gd name="connsiteX197" fmla="*/ 2499360 w 3999092"/>
              <a:gd name="connsiteY197" fmla="*/ 4080200 h 4183832"/>
              <a:gd name="connsiteX198" fmla="*/ 2566416 w 3999092"/>
              <a:gd name="connsiteY198" fmla="*/ 4092392 h 4183832"/>
              <a:gd name="connsiteX199" fmla="*/ 2639568 w 3999092"/>
              <a:gd name="connsiteY199" fmla="*/ 4098488 h 4183832"/>
              <a:gd name="connsiteX200" fmla="*/ 2773680 w 3999092"/>
              <a:gd name="connsiteY200" fmla="*/ 4135064 h 4183832"/>
              <a:gd name="connsiteX201" fmla="*/ 2791968 w 3999092"/>
              <a:gd name="connsiteY201" fmla="*/ 4141160 h 4183832"/>
              <a:gd name="connsiteX202" fmla="*/ 2944368 w 3999092"/>
              <a:gd name="connsiteY202" fmla="*/ 4122872 h 4183832"/>
              <a:gd name="connsiteX203" fmla="*/ 2993136 w 3999092"/>
              <a:gd name="connsiteY203" fmla="*/ 4104584 h 4183832"/>
              <a:gd name="connsiteX204" fmla="*/ 3011424 w 3999092"/>
              <a:gd name="connsiteY204" fmla="*/ 4080200 h 4183832"/>
              <a:gd name="connsiteX205" fmla="*/ 3023616 w 3999092"/>
              <a:gd name="connsiteY205" fmla="*/ 4061912 h 4183832"/>
              <a:gd name="connsiteX206" fmla="*/ 3029712 w 3999092"/>
              <a:gd name="connsiteY206" fmla="*/ 3915608 h 4183832"/>
              <a:gd name="connsiteX207" fmla="*/ 3115056 w 3999092"/>
              <a:gd name="connsiteY207" fmla="*/ 3891224 h 4183832"/>
              <a:gd name="connsiteX208" fmla="*/ 3346704 w 3999092"/>
              <a:gd name="connsiteY208" fmla="*/ 3872936 h 4183832"/>
              <a:gd name="connsiteX209" fmla="*/ 3395472 w 3999092"/>
              <a:gd name="connsiteY209" fmla="*/ 3830264 h 4183832"/>
              <a:gd name="connsiteX210" fmla="*/ 3413760 w 3999092"/>
              <a:gd name="connsiteY210" fmla="*/ 3799784 h 4183832"/>
              <a:gd name="connsiteX211" fmla="*/ 3401568 w 3999092"/>
              <a:gd name="connsiteY211" fmla="*/ 3683960 h 4183832"/>
              <a:gd name="connsiteX212" fmla="*/ 3389376 w 3999092"/>
              <a:gd name="connsiteY212" fmla="*/ 3616904 h 4183832"/>
              <a:gd name="connsiteX213" fmla="*/ 3419856 w 3999092"/>
              <a:gd name="connsiteY213" fmla="*/ 3641288 h 4183832"/>
              <a:gd name="connsiteX214" fmla="*/ 3450336 w 3999092"/>
              <a:gd name="connsiteY214" fmla="*/ 3677864 h 4183832"/>
              <a:gd name="connsiteX215" fmla="*/ 3486912 w 3999092"/>
              <a:gd name="connsiteY215" fmla="*/ 3726632 h 4183832"/>
              <a:gd name="connsiteX216" fmla="*/ 3511296 w 3999092"/>
              <a:gd name="connsiteY216" fmla="*/ 3751016 h 4183832"/>
              <a:gd name="connsiteX217" fmla="*/ 3541776 w 3999092"/>
              <a:gd name="connsiteY217" fmla="*/ 3805880 h 4183832"/>
              <a:gd name="connsiteX218" fmla="*/ 3584448 w 3999092"/>
              <a:gd name="connsiteY218" fmla="*/ 3836360 h 4183832"/>
              <a:gd name="connsiteX219" fmla="*/ 3602736 w 3999092"/>
              <a:gd name="connsiteY219" fmla="*/ 3842456 h 4183832"/>
              <a:gd name="connsiteX220" fmla="*/ 3645408 w 3999092"/>
              <a:gd name="connsiteY220" fmla="*/ 3866840 h 4183832"/>
              <a:gd name="connsiteX221" fmla="*/ 3712464 w 3999092"/>
              <a:gd name="connsiteY221" fmla="*/ 3897320 h 4183832"/>
              <a:gd name="connsiteX222" fmla="*/ 3749040 w 3999092"/>
              <a:gd name="connsiteY222" fmla="*/ 3903416 h 4183832"/>
              <a:gd name="connsiteX223" fmla="*/ 3797808 w 3999092"/>
              <a:gd name="connsiteY223" fmla="*/ 3915608 h 4183832"/>
              <a:gd name="connsiteX224" fmla="*/ 3889248 w 3999092"/>
              <a:gd name="connsiteY224" fmla="*/ 3897320 h 4183832"/>
              <a:gd name="connsiteX225" fmla="*/ 3913632 w 3999092"/>
              <a:gd name="connsiteY225" fmla="*/ 3872936 h 4183832"/>
              <a:gd name="connsiteX226" fmla="*/ 3956304 w 3999092"/>
              <a:gd name="connsiteY226" fmla="*/ 3818072 h 4183832"/>
              <a:gd name="connsiteX227" fmla="*/ 3962400 w 3999092"/>
              <a:gd name="connsiteY227" fmla="*/ 3781496 h 4183832"/>
              <a:gd name="connsiteX228" fmla="*/ 3974592 w 3999092"/>
              <a:gd name="connsiteY228" fmla="*/ 3763208 h 4183832"/>
              <a:gd name="connsiteX229" fmla="*/ 3986784 w 3999092"/>
              <a:gd name="connsiteY229" fmla="*/ 3738824 h 4183832"/>
              <a:gd name="connsiteX230" fmla="*/ 3992880 w 3999092"/>
              <a:gd name="connsiteY230" fmla="*/ 3616904 h 4183832"/>
              <a:gd name="connsiteX231" fmla="*/ 3968496 w 3999092"/>
              <a:gd name="connsiteY231" fmla="*/ 3586424 h 4183832"/>
              <a:gd name="connsiteX232" fmla="*/ 3950208 w 3999092"/>
              <a:gd name="connsiteY232" fmla="*/ 3568136 h 4183832"/>
              <a:gd name="connsiteX233" fmla="*/ 3931920 w 3999092"/>
              <a:gd name="connsiteY233" fmla="*/ 3562040 h 4183832"/>
              <a:gd name="connsiteX234" fmla="*/ 3895344 w 3999092"/>
              <a:gd name="connsiteY234" fmla="*/ 3531560 h 4183832"/>
              <a:gd name="connsiteX235" fmla="*/ 3858768 w 3999092"/>
              <a:gd name="connsiteY235" fmla="*/ 3513272 h 4183832"/>
              <a:gd name="connsiteX236" fmla="*/ 3822192 w 3999092"/>
              <a:gd name="connsiteY236" fmla="*/ 3488888 h 4183832"/>
              <a:gd name="connsiteX237" fmla="*/ 3803904 w 3999092"/>
              <a:gd name="connsiteY237" fmla="*/ 3452312 h 4183832"/>
              <a:gd name="connsiteX238" fmla="*/ 3791712 w 3999092"/>
              <a:gd name="connsiteY238" fmla="*/ 3421832 h 4183832"/>
              <a:gd name="connsiteX239" fmla="*/ 3767328 w 3999092"/>
              <a:gd name="connsiteY239" fmla="*/ 3385256 h 4183832"/>
              <a:gd name="connsiteX240" fmla="*/ 3742944 w 3999092"/>
              <a:gd name="connsiteY240" fmla="*/ 3342584 h 4183832"/>
              <a:gd name="connsiteX241" fmla="*/ 3730752 w 3999092"/>
              <a:gd name="connsiteY241" fmla="*/ 3312104 h 4183832"/>
              <a:gd name="connsiteX242" fmla="*/ 3712464 w 3999092"/>
              <a:gd name="connsiteY242" fmla="*/ 3287720 h 4183832"/>
              <a:gd name="connsiteX243" fmla="*/ 3700272 w 3999092"/>
              <a:gd name="connsiteY243" fmla="*/ 3269432 h 4183832"/>
              <a:gd name="connsiteX244" fmla="*/ 3663696 w 3999092"/>
              <a:gd name="connsiteY244" fmla="*/ 3153608 h 4183832"/>
              <a:gd name="connsiteX245" fmla="*/ 3633216 w 3999092"/>
              <a:gd name="connsiteY245" fmla="*/ 3056072 h 4183832"/>
              <a:gd name="connsiteX246" fmla="*/ 3596640 w 3999092"/>
              <a:gd name="connsiteY246" fmla="*/ 3001208 h 4183832"/>
              <a:gd name="connsiteX247" fmla="*/ 3584448 w 3999092"/>
              <a:gd name="connsiteY247" fmla="*/ 2982920 h 4183832"/>
              <a:gd name="connsiteX248" fmla="*/ 3566160 w 3999092"/>
              <a:gd name="connsiteY248" fmla="*/ 2946344 h 4183832"/>
              <a:gd name="connsiteX249" fmla="*/ 3529584 w 3999092"/>
              <a:gd name="connsiteY249" fmla="*/ 2909768 h 4183832"/>
              <a:gd name="connsiteX250" fmla="*/ 3523488 w 3999092"/>
              <a:gd name="connsiteY250" fmla="*/ 2885384 h 4183832"/>
              <a:gd name="connsiteX251" fmla="*/ 3499104 w 3999092"/>
              <a:gd name="connsiteY251" fmla="*/ 2824424 h 4183832"/>
              <a:gd name="connsiteX252" fmla="*/ 3493008 w 3999092"/>
              <a:gd name="connsiteY252" fmla="*/ 2769560 h 4183832"/>
              <a:gd name="connsiteX253" fmla="*/ 3523488 w 3999092"/>
              <a:gd name="connsiteY253" fmla="*/ 2556200 h 4183832"/>
              <a:gd name="connsiteX254" fmla="*/ 3560064 w 3999092"/>
              <a:gd name="connsiteY254" fmla="*/ 2531816 h 4183832"/>
              <a:gd name="connsiteX255" fmla="*/ 3578352 w 3999092"/>
              <a:gd name="connsiteY255" fmla="*/ 2513528 h 4183832"/>
              <a:gd name="connsiteX256" fmla="*/ 3602736 w 3999092"/>
              <a:gd name="connsiteY256" fmla="*/ 2501336 h 4183832"/>
              <a:gd name="connsiteX257" fmla="*/ 3651504 w 3999092"/>
              <a:gd name="connsiteY257" fmla="*/ 2470856 h 4183832"/>
              <a:gd name="connsiteX258" fmla="*/ 3694176 w 3999092"/>
              <a:gd name="connsiteY258" fmla="*/ 2415992 h 4183832"/>
              <a:gd name="connsiteX259" fmla="*/ 3730752 w 3999092"/>
              <a:gd name="connsiteY259" fmla="*/ 2361128 h 4183832"/>
              <a:gd name="connsiteX260" fmla="*/ 3755136 w 3999092"/>
              <a:gd name="connsiteY260" fmla="*/ 2294072 h 4183832"/>
              <a:gd name="connsiteX261" fmla="*/ 3767328 w 3999092"/>
              <a:gd name="connsiteY261" fmla="*/ 2220920 h 4183832"/>
              <a:gd name="connsiteX262" fmla="*/ 3773424 w 3999092"/>
              <a:gd name="connsiteY262" fmla="*/ 2190440 h 4183832"/>
              <a:gd name="connsiteX263" fmla="*/ 3749040 w 3999092"/>
              <a:gd name="connsiteY263" fmla="*/ 2159960 h 4183832"/>
              <a:gd name="connsiteX264" fmla="*/ 3724656 w 3999092"/>
              <a:gd name="connsiteY264" fmla="*/ 2135576 h 4183832"/>
              <a:gd name="connsiteX265" fmla="*/ 3688080 w 3999092"/>
              <a:gd name="connsiteY265" fmla="*/ 2099000 h 4183832"/>
              <a:gd name="connsiteX266" fmla="*/ 3669792 w 3999092"/>
              <a:gd name="connsiteY266" fmla="*/ 2068520 h 4183832"/>
              <a:gd name="connsiteX267" fmla="*/ 3621024 w 3999092"/>
              <a:gd name="connsiteY267" fmla="*/ 2025848 h 4183832"/>
              <a:gd name="connsiteX268" fmla="*/ 3590544 w 3999092"/>
              <a:gd name="connsiteY268" fmla="*/ 1964888 h 4183832"/>
              <a:gd name="connsiteX269" fmla="*/ 3572256 w 3999092"/>
              <a:gd name="connsiteY269" fmla="*/ 1946600 h 4183832"/>
              <a:gd name="connsiteX270" fmla="*/ 3553968 w 3999092"/>
              <a:gd name="connsiteY270" fmla="*/ 1910024 h 4183832"/>
              <a:gd name="connsiteX271" fmla="*/ 3541776 w 3999092"/>
              <a:gd name="connsiteY271" fmla="*/ 1891736 h 4183832"/>
              <a:gd name="connsiteX272" fmla="*/ 3535680 w 3999092"/>
              <a:gd name="connsiteY272" fmla="*/ 1861256 h 4183832"/>
              <a:gd name="connsiteX273" fmla="*/ 3523488 w 3999092"/>
              <a:gd name="connsiteY273" fmla="*/ 1836872 h 4183832"/>
              <a:gd name="connsiteX274" fmla="*/ 3493008 w 3999092"/>
              <a:gd name="connsiteY274" fmla="*/ 1690568 h 4183832"/>
              <a:gd name="connsiteX275" fmla="*/ 3468624 w 3999092"/>
              <a:gd name="connsiteY275" fmla="*/ 1660088 h 4183832"/>
              <a:gd name="connsiteX276" fmla="*/ 3450336 w 3999092"/>
              <a:gd name="connsiteY276" fmla="*/ 1641800 h 4183832"/>
              <a:gd name="connsiteX277" fmla="*/ 3425952 w 3999092"/>
              <a:gd name="connsiteY277" fmla="*/ 1629608 h 4183832"/>
              <a:gd name="connsiteX278" fmla="*/ 3389376 w 3999092"/>
              <a:gd name="connsiteY278" fmla="*/ 1593032 h 4183832"/>
              <a:gd name="connsiteX279" fmla="*/ 3371088 w 3999092"/>
              <a:gd name="connsiteY279" fmla="*/ 1580840 h 4183832"/>
              <a:gd name="connsiteX280" fmla="*/ 3346704 w 3999092"/>
              <a:gd name="connsiteY280" fmla="*/ 1544264 h 4183832"/>
              <a:gd name="connsiteX281" fmla="*/ 3334512 w 3999092"/>
              <a:gd name="connsiteY281" fmla="*/ 1525976 h 4183832"/>
              <a:gd name="connsiteX282" fmla="*/ 3328416 w 3999092"/>
              <a:gd name="connsiteY282" fmla="*/ 1501592 h 4183832"/>
              <a:gd name="connsiteX283" fmla="*/ 3297936 w 3999092"/>
              <a:gd name="connsiteY283" fmla="*/ 1452824 h 4183832"/>
              <a:gd name="connsiteX284" fmla="*/ 3279648 w 3999092"/>
              <a:gd name="connsiteY284" fmla="*/ 1416248 h 4183832"/>
              <a:gd name="connsiteX285" fmla="*/ 3273552 w 3999092"/>
              <a:gd name="connsiteY285" fmla="*/ 1397960 h 4183832"/>
              <a:gd name="connsiteX286" fmla="*/ 3249168 w 3999092"/>
              <a:gd name="connsiteY286" fmla="*/ 1355288 h 4183832"/>
              <a:gd name="connsiteX287" fmla="*/ 3230880 w 3999092"/>
              <a:gd name="connsiteY287" fmla="*/ 1337000 h 4183832"/>
              <a:gd name="connsiteX288" fmla="*/ 3194304 w 3999092"/>
              <a:gd name="connsiteY288" fmla="*/ 1269944 h 4183832"/>
              <a:gd name="connsiteX289" fmla="*/ 3169920 w 3999092"/>
              <a:gd name="connsiteY289" fmla="*/ 1245560 h 4183832"/>
              <a:gd name="connsiteX290" fmla="*/ 3151632 w 3999092"/>
              <a:gd name="connsiteY290" fmla="*/ 1233368 h 4183832"/>
              <a:gd name="connsiteX291" fmla="*/ 3127248 w 3999092"/>
              <a:gd name="connsiteY291" fmla="*/ 1215080 h 4183832"/>
              <a:gd name="connsiteX292" fmla="*/ 3102864 w 3999092"/>
              <a:gd name="connsiteY292" fmla="*/ 1208984 h 4183832"/>
              <a:gd name="connsiteX293" fmla="*/ 3066288 w 3999092"/>
              <a:gd name="connsiteY293" fmla="*/ 1190696 h 4183832"/>
              <a:gd name="connsiteX294" fmla="*/ 3011424 w 3999092"/>
              <a:gd name="connsiteY294" fmla="*/ 1166312 h 4183832"/>
              <a:gd name="connsiteX295" fmla="*/ 2987040 w 3999092"/>
              <a:gd name="connsiteY295" fmla="*/ 1154120 h 4183832"/>
              <a:gd name="connsiteX296" fmla="*/ 2962656 w 3999092"/>
              <a:gd name="connsiteY296" fmla="*/ 1148024 h 4183832"/>
              <a:gd name="connsiteX297" fmla="*/ 2944368 w 3999092"/>
              <a:gd name="connsiteY297" fmla="*/ 1141928 h 4183832"/>
              <a:gd name="connsiteX298" fmla="*/ 2834640 w 3999092"/>
              <a:gd name="connsiteY298" fmla="*/ 1117544 h 4183832"/>
              <a:gd name="connsiteX299" fmla="*/ 2785872 w 3999092"/>
              <a:gd name="connsiteY299" fmla="*/ 1105352 h 4183832"/>
              <a:gd name="connsiteX300" fmla="*/ 2749296 w 3999092"/>
              <a:gd name="connsiteY300" fmla="*/ 1093160 h 4183832"/>
              <a:gd name="connsiteX301" fmla="*/ 2724912 w 3999092"/>
              <a:gd name="connsiteY301" fmla="*/ 1087064 h 4183832"/>
              <a:gd name="connsiteX302" fmla="*/ 2706624 w 3999092"/>
              <a:gd name="connsiteY302" fmla="*/ 1062680 h 4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Lst>
            <a:rect l="l" t="t" r="r" b="b"/>
            <a:pathLst>
              <a:path w="3999092" h="4183832">
                <a:moveTo>
                  <a:pt x="2706624" y="1062680"/>
                </a:moveTo>
                <a:cubicBezTo>
                  <a:pt x="2702560" y="1037280"/>
                  <a:pt x="2698283" y="977325"/>
                  <a:pt x="2700528" y="934664"/>
                </a:cubicBezTo>
                <a:cubicBezTo>
                  <a:pt x="2702372" y="899635"/>
                  <a:pt x="2711937" y="865429"/>
                  <a:pt x="2718816" y="831032"/>
                </a:cubicBezTo>
                <a:cubicBezTo>
                  <a:pt x="2720848" y="820872"/>
                  <a:pt x="2722399" y="810604"/>
                  <a:pt x="2724912" y="800552"/>
                </a:cubicBezTo>
                <a:cubicBezTo>
                  <a:pt x="2726470" y="794318"/>
                  <a:pt x="2728976" y="788360"/>
                  <a:pt x="2731008" y="782264"/>
                </a:cubicBezTo>
                <a:cubicBezTo>
                  <a:pt x="2730644" y="777161"/>
                  <a:pt x="2729970" y="698562"/>
                  <a:pt x="2718816" y="672536"/>
                </a:cubicBezTo>
                <a:cubicBezTo>
                  <a:pt x="2715930" y="665802"/>
                  <a:pt x="2709901" y="660801"/>
                  <a:pt x="2706624" y="654248"/>
                </a:cubicBezTo>
                <a:cubicBezTo>
                  <a:pt x="2701730" y="644461"/>
                  <a:pt x="2698496" y="633928"/>
                  <a:pt x="2694432" y="623768"/>
                </a:cubicBezTo>
                <a:cubicBezTo>
                  <a:pt x="2698496" y="560776"/>
                  <a:pt x="2705085" y="497896"/>
                  <a:pt x="2706624" y="434792"/>
                </a:cubicBezTo>
                <a:cubicBezTo>
                  <a:pt x="2707122" y="414377"/>
                  <a:pt x="2704533" y="393857"/>
                  <a:pt x="2700528" y="373832"/>
                </a:cubicBezTo>
                <a:cubicBezTo>
                  <a:pt x="2696556" y="353974"/>
                  <a:pt x="2687075" y="336415"/>
                  <a:pt x="2670048" y="325064"/>
                </a:cubicBezTo>
                <a:cubicBezTo>
                  <a:pt x="2664701" y="321500"/>
                  <a:pt x="2657856" y="321000"/>
                  <a:pt x="2651760" y="318968"/>
                </a:cubicBezTo>
                <a:cubicBezTo>
                  <a:pt x="2645664" y="312872"/>
                  <a:pt x="2640487" y="305691"/>
                  <a:pt x="2633472" y="300680"/>
                </a:cubicBezTo>
                <a:cubicBezTo>
                  <a:pt x="2626077" y="295398"/>
                  <a:pt x="2615927" y="294472"/>
                  <a:pt x="2609088" y="288488"/>
                </a:cubicBezTo>
                <a:cubicBezTo>
                  <a:pt x="2599296" y="279920"/>
                  <a:pt x="2592832" y="268168"/>
                  <a:pt x="2584704" y="258008"/>
                </a:cubicBezTo>
                <a:cubicBezTo>
                  <a:pt x="2573356" y="223964"/>
                  <a:pt x="2586044" y="252942"/>
                  <a:pt x="2554224" y="215336"/>
                </a:cubicBezTo>
                <a:cubicBezTo>
                  <a:pt x="2539259" y="197650"/>
                  <a:pt x="2529643" y="174945"/>
                  <a:pt x="2511552" y="160472"/>
                </a:cubicBezTo>
                <a:cubicBezTo>
                  <a:pt x="2465534" y="123658"/>
                  <a:pt x="2497139" y="144499"/>
                  <a:pt x="2438400" y="117800"/>
                </a:cubicBezTo>
                <a:cubicBezTo>
                  <a:pt x="2430127" y="114040"/>
                  <a:pt x="2422832" y="107812"/>
                  <a:pt x="2414016" y="105608"/>
                </a:cubicBezTo>
                <a:cubicBezTo>
                  <a:pt x="2398123" y="101635"/>
                  <a:pt x="2381504" y="101544"/>
                  <a:pt x="2365248" y="99512"/>
                </a:cubicBezTo>
                <a:cubicBezTo>
                  <a:pt x="2336300" y="89863"/>
                  <a:pt x="2347566" y="97298"/>
                  <a:pt x="2322576" y="62936"/>
                </a:cubicBezTo>
                <a:cubicBezTo>
                  <a:pt x="2313958" y="51086"/>
                  <a:pt x="2310384" y="34488"/>
                  <a:pt x="2298192" y="26360"/>
                </a:cubicBezTo>
                <a:cubicBezTo>
                  <a:pt x="2292096" y="22296"/>
                  <a:pt x="2286638" y="17054"/>
                  <a:pt x="2279904" y="14168"/>
                </a:cubicBezTo>
                <a:cubicBezTo>
                  <a:pt x="2259728" y="5521"/>
                  <a:pt x="2205311" y="3051"/>
                  <a:pt x="2194560" y="1976"/>
                </a:cubicBezTo>
                <a:cubicBezTo>
                  <a:pt x="2123440" y="4008"/>
                  <a:pt x="2050742" y="-6964"/>
                  <a:pt x="1981200" y="8072"/>
                </a:cubicBezTo>
                <a:cubicBezTo>
                  <a:pt x="1966741" y="11198"/>
                  <a:pt x="1971007" y="36086"/>
                  <a:pt x="1969008" y="50744"/>
                </a:cubicBezTo>
                <a:cubicBezTo>
                  <a:pt x="1953772" y="162473"/>
                  <a:pt x="1981932" y="113654"/>
                  <a:pt x="1950720" y="160472"/>
                </a:cubicBezTo>
                <a:cubicBezTo>
                  <a:pt x="1948688" y="174696"/>
                  <a:pt x="1942785" y="188894"/>
                  <a:pt x="1944624" y="203144"/>
                </a:cubicBezTo>
                <a:cubicBezTo>
                  <a:pt x="1950999" y="252550"/>
                  <a:pt x="1965334" y="300600"/>
                  <a:pt x="1975104" y="349448"/>
                </a:cubicBezTo>
                <a:cubicBezTo>
                  <a:pt x="1977528" y="361568"/>
                  <a:pt x="1979168" y="373832"/>
                  <a:pt x="1981200" y="386024"/>
                </a:cubicBezTo>
                <a:cubicBezTo>
                  <a:pt x="1975104" y="408376"/>
                  <a:pt x="1969277" y="430803"/>
                  <a:pt x="1962912" y="453080"/>
                </a:cubicBezTo>
                <a:cubicBezTo>
                  <a:pt x="1961147" y="459259"/>
                  <a:pt x="1960380" y="466021"/>
                  <a:pt x="1956816" y="471368"/>
                </a:cubicBezTo>
                <a:cubicBezTo>
                  <a:pt x="1939525" y="497304"/>
                  <a:pt x="1938414" y="484512"/>
                  <a:pt x="1914144" y="501848"/>
                </a:cubicBezTo>
                <a:cubicBezTo>
                  <a:pt x="1907129" y="506859"/>
                  <a:pt x="1901952" y="514040"/>
                  <a:pt x="1895856" y="520136"/>
                </a:cubicBezTo>
                <a:cubicBezTo>
                  <a:pt x="1893824" y="526232"/>
                  <a:pt x="1891154" y="532151"/>
                  <a:pt x="1889760" y="538424"/>
                </a:cubicBezTo>
                <a:cubicBezTo>
                  <a:pt x="1881340" y="576316"/>
                  <a:pt x="1880728" y="593809"/>
                  <a:pt x="1889760" y="635960"/>
                </a:cubicBezTo>
                <a:cubicBezTo>
                  <a:pt x="1893789" y="654764"/>
                  <a:pt x="1910706" y="669473"/>
                  <a:pt x="1920240" y="684728"/>
                </a:cubicBezTo>
                <a:cubicBezTo>
                  <a:pt x="1925056" y="692434"/>
                  <a:pt x="1928741" y="700808"/>
                  <a:pt x="1932432" y="709112"/>
                </a:cubicBezTo>
                <a:cubicBezTo>
                  <a:pt x="1938639" y="723077"/>
                  <a:pt x="1946080" y="742412"/>
                  <a:pt x="1950720" y="757880"/>
                </a:cubicBezTo>
                <a:cubicBezTo>
                  <a:pt x="1955483" y="773758"/>
                  <a:pt x="1965137" y="814420"/>
                  <a:pt x="1975104" y="831032"/>
                </a:cubicBezTo>
                <a:cubicBezTo>
                  <a:pt x="1981798" y="842189"/>
                  <a:pt x="1991681" y="851103"/>
                  <a:pt x="1999488" y="861512"/>
                </a:cubicBezTo>
                <a:cubicBezTo>
                  <a:pt x="2003884" y="867373"/>
                  <a:pt x="2008045" y="873439"/>
                  <a:pt x="2011680" y="879800"/>
                </a:cubicBezTo>
                <a:cubicBezTo>
                  <a:pt x="2016189" y="887690"/>
                  <a:pt x="2020292" y="895831"/>
                  <a:pt x="2023872" y="904184"/>
                </a:cubicBezTo>
                <a:cubicBezTo>
                  <a:pt x="2026403" y="910090"/>
                  <a:pt x="2026233" y="917243"/>
                  <a:pt x="2029968" y="922472"/>
                </a:cubicBezTo>
                <a:cubicBezTo>
                  <a:pt x="2036649" y="931826"/>
                  <a:pt x="2046871" y="938129"/>
                  <a:pt x="2054352" y="946856"/>
                </a:cubicBezTo>
                <a:cubicBezTo>
                  <a:pt x="2059120" y="952419"/>
                  <a:pt x="2061719" y="959630"/>
                  <a:pt x="2066544" y="965144"/>
                </a:cubicBezTo>
                <a:cubicBezTo>
                  <a:pt x="2076006" y="975957"/>
                  <a:pt x="2086864" y="985464"/>
                  <a:pt x="2097024" y="995624"/>
                </a:cubicBezTo>
                <a:cubicBezTo>
                  <a:pt x="2099056" y="1001720"/>
                  <a:pt x="2099556" y="1008565"/>
                  <a:pt x="2103120" y="1013912"/>
                </a:cubicBezTo>
                <a:cubicBezTo>
                  <a:pt x="2112507" y="1027993"/>
                  <a:pt x="2126202" y="1035396"/>
                  <a:pt x="2139696" y="1044392"/>
                </a:cubicBezTo>
                <a:cubicBezTo>
                  <a:pt x="2163038" y="1079406"/>
                  <a:pt x="2157699" y="1062223"/>
                  <a:pt x="2139696" y="1129736"/>
                </a:cubicBezTo>
                <a:cubicBezTo>
                  <a:pt x="2135573" y="1145198"/>
                  <a:pt x="2122617" y="1163474"/>
                  <a:pt x="2109216" y="1172408"/>
                </a:cubicBezTo>
                <a:cubicBezTo>
                  <a:pt x="2103869" y="1175972"/>
                  <a:pt x="2096675" y="1175630"/>
                  <a:pt x="2090928" y="1178504"/>
                </a:cubicBezTo>
                <a:cubicBezTo>
                  <a:pt x="2046939" y="1200498"/>
                  <a:pt x="2101693" y="1181513"/>
                  <a:pt x="2048256" y="1202888"/>
                </a:cubicBezTo>
                <a:cubicBezTo>
                  <a:pt x="1999279" y="1222479"/>
                  <a:pt x="1998242" y="1216114"/>
                  <a:pt x="1932432" y="1221176"/>
                </a:cubicBezTo>
                <a:cubicBezTo>
                  <a:pt x="1914144" y="1229304"/>
                  <a:pt x="1894612" y="1235071"/>
                  <a:pt x="1877568" y="1245560"/>
                </a:cubicBezTo>
                <a:cubicBezTo>
                  <a:pt x="1815356" y="1283844"/>
                  <a:pt x="1887589" y="1261343"/>
                  <a:pt x="1828800" y="1276040"/>
                </a:cubicBezTo>
                <a:cubicBezTo>
                  <a:pt x="1822704" y="1280104"/>
                  <a:pt x="1816474" y="1283974"/>
                  <a:pt x="1810512" y="1288232"/>
                </a:cubicBezTo>
                <a:cubicBezTo>
                  <a:pt x="1802244" y="1294137"/>
                  <a:pt x="1794744" y="1301135"/>
                  <a:pt x="1786128" y="1306520"/>
                </a:cubicBezTo>
                <a:cubicBezTo>
                  <a:pt x="1745774" y="1331741"/>
                  <a:pt x="1771825" y="1302535"/>
                  <a:pt x="1725168" y="1349192"/>
                </a:cubicBezTo>
                <a:cubicBezTo>
                  <a:pt x="1719987" y="1354373"/>
                  <a:pt x="1717234" y="1361518"/>
                  <a:pt x="1712976" y="1367480"/>
                </a:cubicBezTo>
                <a:cubicBezTo>
                  <a:pt x="1686598" y="1404410"/>
                  <a:pt x="1701591" y="1378058"/>
                  <a:pt x="1682496" y="1416248"/>
                </a:cubicBezTo>
                <a:cubicBezTo>
                  <a:pt x="1680464" y="1432504"/>
                  <a:pt x="1679833" y="1448997"/>
                  <a:pt x="1676400" y="1465016"/>
                </a:cubicBezTo>
                <a:cubicBezTo>
                  <a:pt x="1668671" y="1501083"/>
                  <a:pt x="1667471" y="1495151"/>
                  <a:pt x="1652016" y="1519880"/>
                </a:cubicBezTo>
                <a:cubicBezTo>
                  <a:pt x="1645736" y="1529928"/>
                  <a:pt x="1640837" y="1540881"/>
                  <a:pt x="1633728" y="1550360"/>
                </a:cubicBezTo>
                <a:cubicBezTo>
                  <a:pt x="1609968" y="1582040"/>
                  <a:pt x="1618594" y="1554436"/>
                  <a:pt x="1597152" y="1593032"/>
                </a:cubicBezTo>
                <a:cubicBezTo>
                  <a:pt x="1557239" y="1664876"/>
                  <a:pt x="1613761" y="1585111"/>
                  <a:pt x="1566672" y="1647896"/>
                </a:cubicBezTo>
                <a:cubicBezTo>
                  <a:pt x="1562608" y="1660088"/>
                  <a:pt x="1557791" y="1672054"/>
                  <a:pt x="1554480" y="1684472"/>
                </a:cubicBezTo>
                <a:cubicBezTo>
                  <a:pt x="1549653" y="1702574"/>
                  <a:pt x="1549246" y="1721942"/>
                  <a:pt x="1542288" y="1739336"/>
                </a:cubicBezTo>
                <a:cubicBezTo>
                  <a:pt x="1536846" y="1752941"/>
                  <a:pt x="1525771" y="1763550"/>
                  <a:pt x="1517904" y="1775912"/>
                </a:cubicBezTo>
                <a:cubicBezTo>
                  <a:pt x="1496439" y="1809642"/>
                  <a:pt x="1501751" y="1801055"/>
                  <a:pt x="1487424" y="1836872"/>
                </a:cubicBezTo>
                <a:cubicBezTo>
                  <a:pt x="1485392" y="1857192"/>
                  <a:pt x="1484216" y="1877616"/>
                  <a:pt x="1481328" y="1897832"/>
                </a:cubicBezTo>
                <a:cubicBezTo>
                  <a:pt x="1480143" y="1906126"/>
                  <a:pt x="1475808" y="1913858"/>
                  <a:pt x="1475232" y="1922216"/>
                </a:cubicBezTo>
                <a:cubicBezTo>
                  <a:pt x="1471734" y="1972936"/>
                  <a:pt x="1474195" y="2024028"/>
                  <a:pt x="1469136" y="2074616"/>
                </a:cubicBezTo>
                <a:cubicBezTo>
                  <a:pt x="1468047" y="2085504"/>
                  <a:pt x="1460088" y="2094615"/>
                  <a:pt x="1456944" y="2105096"/>
                </a:cubicBezTo>
                <a:cubicBezTo>
                  <a:pt x="1453967" y="2115020"/>
                  <a:pt x="1452701" y="2125382"/>
                  <a:pt x="1450848" y="2135576"/>
                </a:cubicBezTo>
                <a:cubicBezTo>
                  <a:pt x="1448637" y="2147737"/>
                  <a:pt x="1448661" y="2160426"/>
                  <a:pt x="1444752" y="2172152"/>
                </a:cubicBezTo>
                <a:cubicBezTo>
                  <a:pt x="1442435" y="2179103"/>
                  <a:pt x="1436624" y="2184344"/>
                  <a:pt x="1432560" y="2190440"/>
                </a:cubicBezTo>
                <a:cubicBezTo>
                  <a:pt x="1407066" y="2305163"/>
                  <a:pt x="1433709" y="2199185"/>
                  <a:pt x="1408176" y="2275784"/>
                </a:cubicBezTo>
                <a:cubicBezTo>
                  <a:pt x="1401918" y="2294558"/>
                  <a:pt x="1400816" y="2311322"/>
                  <a:pt x="1395984" y="2330648"/>
                </a:cubicBezTo>
                <a:cubicBezTo>
                  <a:pt x="1394426" y="2336882"/>
                  <a:pt x="1391920" y="2342840"/>
                  <a:pt x="1389888" y="2348936"/>
                </a:cubicBezTo>
                <a:cubicBezTo>
                  <a:pt x="1387856" y="2363160"/>
                  <a:pt x="1386033" y="2377415"/>
                  <a:pt x="1383792" y="2391608"/>
                </a:cubicBezTo>
                <a:cubicBezTo>
                  <a:pt x="1379937" y="2416026"/>
                  <a:pt x="1370851" y="2440051"/>
                  <a:pt x="1371600" y="2464760"/>
                </a:cubicBezTo>
                <a:cubicBezTo>
                  <a:pt x="1372906" y="2507845"/>
                  <a:pt x="1381097" y="2550577"/>
                  <a:pt x="1389888" y="2592776"/>
                </a:cubicBezTo>
                <a:cubicBezTo>
                  <a:pt x="1391382" y="2599948"/>
                  <a:pt x="1397822" y="2605102"/>
                  <a:pt x="1402080" y="2611064"/>
                </a:cubicBezTo>
                <a:cubicBezTo>
                  <a:pt x="1421705" y="2638539"/>
                  <a:pt x="1440998" y="2664426"/>
                  <a:pt x="1475232" y="2678120"/>
                </a:cubicBezTo>
                <a:cubicBezTo>
                  <a:pt x="1485392" y="2682184"/>
                  <a:pt x="1495155" y="2687433"/>
                  <a:pt x="1505712" y="2690312"/>
                </a:cubicBezTo>
                <a:cubicBezTo>
                  <a:pt x="1517637" y="2693564"/>
                  <a:pt x="1530072" y="2694529"/>
                  <a:pt x="1542288" y="2696408"/>
                </a:cubicBezTo>
                <a:cubicBezTo>
                  <a:pt x="1579701" y="2702164"/>
                  <a:pt x="1578923" y="2699908"/>
                  <a:pt x="1609344" y="2708600"/>
                </a:cubicBezTo>
                <a:cubicBezTo>
                  <a:pt x="1615523" y="2710365"/>
                  <a:pt x="1621453" y="2712931"/>
                  <a:pt x="1627632" y="2714696"/>
                </a:cubicBezTo>
                <a:cubicBezTo>
                  <a:pt x="1635688" y="2716998"/>
                  <a:pt x="1644171" y="2717850"/>
                  <a:pt x="1652016" y="2720792"/>
                </a:cubicBezTo>
                <a:cubicBezTo>
                  <a:pt x="1660525" y="2723983"/>
                  <a:pt x="1668510" y="2728475"/>
                  <a:pt x="1676400" y="2732984"/>
                </a:cubicBezTo>
                <a:cubicBezTo>
                  <a:pt x="1682761" y="2736619"/>
                  <a:pt x="1687461" y="2743972"/>
                  <a:pt x="1694688" y="2745176"/>
                </a:cubicBezTo>
                <a:cubicBezTo>
                  <a:pt x="1749139" y="2754251"/>
                  <a:pt x="1804416" y="2757368"/>
                  <a:pt x="1859280" y="2763464"/>
                </a:cubicBezTo>
                <a:cubicBezTo>
                  <a:pt x="1869440" y="2773624"/>
                  <a:pt x="1882880" y="2781330"/>
                  <a:pt x="1889760" y="2793944"/>
                </a:cubicBezTo>
                <a:cubicBezTo>
                  <a:pt x="1895679" y="2804795"/>
                  <a:pt x="1895856" y="2818160"/>
                  <a:pt x="1895856" y="2830520"/>
                </a:cubicBezTo>
                <a:cubicBezTo>
                  <a:pt x="1895856" y="2873240"/>
                  <a:pt x="1893308" y="2915963"/>
                  <a:pt x="1889760" y="2958536"/>
                </a:cubicBezTo>
                <a:cubicBezTo>
                  <a:pt x="1889226" y="2964940"/>
                  <a:pt x="1888736" y="2972879"/>
                  <a:pt x="1883664" y="2976824"/>
                </a:cubicBezTo>
                <a:cubicBezTo>
                  <a:pt x="1869318" y="2987982"/>
                  <a:pt x="1851152" y="2993080"/>
                  <a:pt x="1834896" y="3001208"/>
                </a:cubicBezTo>
                <a:cubicBezTo>
                  <a:pt x="1780055" y="3028629"/>
                  <a:pt x="1811883" y="3018140"/>
                  <a:pt x="1737360" y="3025592"/>
                </a:cubicBezTo>
                <a:cubicBezTo>
                  <a:pt x="1613408" y="3023560"/>
                  <a:pt x="1489246" y="3026995"/>
                  <a:pt x="1365504" y="3019496"/>
                </a:cubicBezTo>
                <a:cubicBezTo>
                  <a:pt x="1353677" y="3018779"/>
                  <a:pt x="1345072" y="3007488"/>
                  <a:pt x="1335024" y="3001208"/>
                </a:cubicBezTo>
                <a:cubicBezTo>
                  <a:pt x="1309881" y="2985494"/>
                  <a:pt x="1310751" y="2981210"/>
                  <a:pt x="1274064" y="2970728"/>
                </a:cubicBezTo>
                <a:cubicBezTo>
                  <a:pt x="1260248" y="2966781"/>
                  <a:pt x="1245658" y="2966344"/>
                  <a:pt x="1231392" y="2964632"/>
                </a:cubicBezTo>
                <a:lnTo>
                  <a:pt x="1121664" y="2952440"/>
                </a:lnTo>
                <a:cubicBezTo>
                  <a:pt x="1115049" y="2951613"/>
                  <a:pt x="1063525" y="2942923"/>
                  <a:pt x="1054608" y="2940248"/>
                </a:cubicBezTo>
                <a:cubicBezTo>
                  <a:pt x="1044127" y="2937104"/>
                  <a:pt x="1034828" y="2930349"/>
                  <a:pt x="1024128" y="2928056"/>
                </a:cubicBezTo>
                <a:cubicBezTo>
                  <a:pt x="1006136" y="2924201"/>
                  <a:pt x="987552" y="2923992"/>
                  <a:pt x="969264" y="2921960"/>
                </a:cubicBezTo>
                <a:cubicBezTo>
                  <a:pt x="959104" y="2917896"/>
                  <a:pt x="949165" y="2913228"/>
                  <a:pt x="938784" y="2909768"/>
                </a:cubicBezTo>
                <a:cubicBezTo>
                  <a:pt x="930836" y="2907119"/>
                  <a:pt x="922101" y="2906972"/>
                  <a:pt x="914400" y="2903672"/>
                </a:cubicBezTo>
                <a:cubicBezTo>
                  <a:pt x="907666" y="2900786"/>
                  <a:pt x="902665" y="2894757"/>
                  <a:pt x="896112" y="2891480"/>
                </a:cubicBezTo>
                <a:cubicBezTo>
                  <a:pt x="890365" y="2888606"/>
                  <a:pt x="883841" y="2887640"/>
                  <a:pt x="877824" y="2885384"/>
                </a:cubicBezTo>
                <a:cubicBezTo>
                  <a:pt x="867578" y="2881542"/>
                  <a:pt x="857131" y="2878086"/>
                  <a:pt x="847344" y="2873192"/>
                </a:cubicBezTo>
                <a:cubicBezTo>
                  <a:pt x="808192" y="2853616"/>
                  <a:pt x="853421" y="2865683"/>
                  <a:pt x="798576" y="2848808"/>
                </a:cubicBezTo>
                <a:cubicBezTo>
                  <a:pt x="782561" y="2843880"/>
                  <a:pt x="766064" y="2840680"/>
                  <a:pt x="749808" y="2836616"/>
                </a:cubicBezTo>
                <a:lnTo>
                  <a:pt x="725424" y="2830520"/>
                </a:lnTo>
                <a:lnTo>
                  <a:pt x="676656" y="2818328"/>
                </a:lnTo>
                <a:cubicBezTo>
                  <a:pt x="668528" y="2816296"/>
                  <a:pt x="660487" y="2813875"/>
                  <a:pt x="652272" y="2812232"/>
                </a:cubicBezTo>
                <a:cubicBezTo>
                  <a:pt x="642112" y="2810200"/>
                  <a:pt x="631906" y="2808384"/>
                  <a:pt x="621792" y="2806136"/>
                </a:cubicBezTo>
                <a:cubicBezTo>
                  <a:pt x="613613" y="2804319"/>
                  <a:pt x="605651" y="2801539"/>
                  <a:pt x="597408" y="2800040"/>
                </a:cubicBezTo>
                <a:cubicBezTo>
                  <a:pt x="583271" y="2797470"/>
                  <a:pt x="568960" y="2795976"/>
                  <a:pt x="554736" y="2793944"/>
                </a:cubicBezTo>
                <a:cubicBezTo>
                  <a:pt x="546608" y="2789880"/>
                  <a:pt x="538242" y="2786261"/>
                  <a:pt x="530352" y="2781752"/>
                </a:cubicBezTo>
                <a:cubicBezTo>
                  <a:pt x="523991" y="2778117"/>
                  <a:pt x="518924" y="2772132"/>
                  <a:pt x="512064" y="2769560"/>
                </a:cubicBezTo>
                <a:cubicBezTo>
                  <a:pt x="502362" y="2765922"/>
                  <a:pt x="491636" y="2765977"/>
                  <a:pt x="481584" y="2763464"/>
                </a:cubicBezTo>
                <a:cubicBezTo>
                  <a:pt x="475350" y="2761906"/>
                  <a:pt x="469505" y="2759024"/>
                  <a:pt x="463296" y="2757368"/>
                </a:cubicBezTo>
                <a:cubicBezTo>
                  <a:pt x="439010" y="2750892"/>
                  <a:pt x="413989" y="2747028"/>
                  <a:pt x="390144" y="2739080"/>
                </a:cubicBezTo>
                <a:cubicBezTo>
                  <a:pt x="384048" y="2737048"/>
                  <a:pt x="378238" y="2733735"/>
                  <a:pt x="371856" y="2732984"/>
                </a:cubicBezTo>
                <a:cubicBezTo>
                  <a:pt x="343531" y="2729652"/>
                  <a:pt x="314960" y="2728920"/>
                  <a:pt x="286512" y="2726888"/>
                </a:cubicBezTo>
                <a:cubicBezTo>
                  <a:pt x="205232" y="2730952"/>
                  <a:pt x="123509" y="2729680"/>
                  <a:pt x="42672" y="2739080"/>
                </a:cubicBezTo>
                <a:cubicBezTo>
                  <a:pt x="35944" y="2739862"/>
                  <a:pt x="14939" y="2769474"/>
                  <a:pt x="12192" y="2775656"/>
                </a:cubicBezTo>
                <a:cubicBezTo>
                  <a:pt x="6973" y="2787400"/>
                  <a:pt x="0" y="2812232"/>
                  <a:pt x="0" y="2812232"/>
                </a:cubicBezTo>
                <a:cubicBezTo>
                  <a:pt x="4064" y="2832552"/>
                  <a:pt x="4753" y="2853851"/>
                  <a:pt x="12192" y="2873192"/>
                </a:cubicBezTo>
                <a:cubicBezTo>
                  <a:pt x="15287" y="2881238"/>
                  <a:pt x="23934" y="2885869"/>
                  <a:pt x="30480" y="2891480"/>
                </a:cubicBezTo>
                <a:cubicBezTo>
                  <a:pt x="53965" y="2911610"/>
                  <a:pt x="49045" y="2907828"/>
                  <a:pt x="73152" y="2915864"/>
                </a:cubicBezTo>
                <a:cubicBezTo>
                  <a:pt x="108585" y="2957203"/>
                  <a:pt x="106164" y="2961274"/>
                  <a:pt x="152400" y="2989016"/>
                </a:cubicBezTo>
                <a:cubicBezTo>
                  <a:pt x="157910" y="2992322"/>
                  <a:pt x="164592" y="2993080"/>
                  <a:pt x="170688" y="2995112"/>
                </a:cubicBezTo>
                <a:cubicBezTo>
                  <a:pt x="174752" y="3001208"/>
                  <a:pt x="177159" y="3008823"/>
                  <a:pt x="182880" y="3013400"/>
                </a:cubicBezTo>
                <a:cubicBezTo>
                  <a:pt x="216766" y="3040509"/>
                  <a:pt x="220277" y="3040090"/>
                  <a:pt x="249936" y="3049976"/>
                </a:cubicBezTo>
                <a:cubicBezTo>
                  <a:pt x="247904" y="3066232"/>
                  <a:pt x="249439" y="3083348"/>
                  <a:pt x="243840" y="3098744"/>
                </a:cubicBezTo>
                <a:cubicBezTo>
                  <a:pt x="240894" y="3106846"/>
                  <a:pt x="231071" y="3110409"/>
                  <a:pt x="225552" y="3117032"/>
                </a:cubicBezTo>
                <a:cubicBezTo>
                  <a:pt x="220862" y="3122660"/>
                  <a:pt x="216995" y="3128959"/>
                  <a:pt x="213360" y="3135320"/>
                </a:cubicBezTo>
                <a:cubicBezTo>
                  <a:pt x="208851" y="3143210"/>
                  <a:pt x="204359" y="3151195"/>
                  <a:pt x="201168" y="3159704"/>
                </a:cubicBezTo>
                <a:cubicBezTo>
                  <a:pt x="198226" y="3167549"/>
                  <a:pt x="199719" y="3177117"/>
                  <a:pt x="195072" y="3184088"/>
                </a:cubicBezTo>
                <a:cubicBezTo>
                  <a:pt x="191008" y="3190184"/>
                  <a:pt x="182880" y="3192216"/>
                  <a:pt x="176784" y="3196280"/>
                </a:cubicBezTo>
                <a:cubicBezTo>
                  <a:pt x="180848" y="3218632"/>
                  <a:pt x="184521" y="3241059"/>
                  <a:pt x="188976" y="3263336"/>
                </a:cubicBezTo>
                <a:cubicBezTo>
                  <a:pt x="190619" y="3271551"/>
                  <a:pt x="190632" y="3280615"/>
                  <a:pt x="195072" y="3287720"/>
                </a:cubicBezTo>
                <a:cubicBezTo>
                  <a:pt x="201164" y="3297468"/>
                  <a:pt x="212559" y="3302908"/>
                  <a:pt x="219456" y="3312104"/>
                </a:cubicBezTo>
                <a:cubicBezTo>
                  <a:pt x="224908" y="3319374"/>
                  <a:pt x="226832" y="3328782"/>
                  <a:pt x="231648" y="3336488"/>
                </a:cubicBezTo>
                <a:cubicBezTo>
                  <a:pt x="237033" y="3345104"/>
                  <a:pt x="244031" y="3352604"/>
                  <a:pt x="249936" y="3360872"/>
                </a:cubicBezTo>
                <a:cubicBezTo>
                  <a:pt x="254194" y="3366834"/>
                  <a:pt x="256707" y="3374232"/>
                  <a:pt x="262128" y="3379160"/>
                </a:cubicBezTo>
                <a:cubicBezTo>
                  <a:pt x="279271" y="3394745"/>
                  <a:pt x="300609" y="3405449"/>
                  <a:pt x="316992" y="3421832"/>
                </a:cubicBezTo>
                <a:cubicBezTo>
                  <a:pt x="346780" y="3451620"/>
                  <a:pt x="322220" y="3430915"/>
                  <a:pt x="359664" y="3452312"/>
                </a:cubicBezTo>
                <a:cubicBezTo>
                  <a:pt x="366025" y="3455947"/>
                  <a:pt x="371399" y="3461227"/>
                  <a:pt x="377952" y="3464504"/>
                </a:cubicBezTo>
                <a:cubicBezTo>
                  <a:pt x="396197" y="3473626"/>
                  <a:pt x="429598" y="3475295"/>
                  <a:pt x="445008" y="3476696"/>
                </a:cubicBezTo>
                <a:cubicBezTo>
                  <a:pt x="473411" y="3479278"/>
                  <a:pt x="501904" y="3480760"/>
                  <a:pt x="530352" y="3482792"/>
                </a:cubicBezTo>
                <a:cubicBezTo>
                  <a:pt x="636313" y="3503984"/>
                  <a:pt x="524189" y="3483343"/>
                  <a:pt x="780288" y="3494984"/>
                </a:cubicBezTo>
                <a:cubicBezTo>
                  <a:pt x="796654" y="3495728"/>
                  <a:pt x="812864" y="3498589"/>
                  <a:pt x="829056" y="3501080"/>
                </a:cubicBezTo>
                <a:cubicBezTo>
                  <a:pt x="839297" y="3502655"/>
                  <a:pt x="869897" y="3507176"/>
                  <a:pt x="859536" y="3507176"/>
                </a:cubicBezTo>
                <a:cubicBezTo>
                  <a:pt x="847176" y="3507176"/>
                  <a:pt x="835152" y="3503112"/>
                  <a:pt x="822960" y="3501080"/>
                </a:cubicBezTo>
                <a:cubicBezTo>
                  <a:pt x="818629" y="3501286"/>
                  <a:pt x="697726" y="3502027"/>
                  <a:pt x="658368" y="3513272"/>
                </a:cubicBezTo>
                <a:cubicBezTo>
                  <a:pt x="641675" y="3518042"/>
                  <a:pt x="626070" y="3526070"/>
                  <a:pt x="609600" y="3531560"/>
                </a:cubicBezTo>
                <a:cubicBezTo>
                  <a:pt x="595566" y="3536238"/>
                  <a:pt x="581152" y="3539688"/>
                  <a:pt x="566928" y="3543752"/>
                </a:cubicBezTo>
                <a:cubicBezTo>
                  <a:pt x="535365" y="3566297"/>
                  <a:pt x="517874" y="3575259"/>
                  <a:pt x="493776" y="3604712"/>
                </a:cubicBezTo>
                <a:cubicBezTo>
                  <a:pt x="484497" y="3616053"/>
                  <a:pt x="469392" y="3641288"/>
                  <a:pt x="469392" y="3641288"/>
                </a:cubicBezTo>
                <a:cubicBezTo>
                  <a:pt x="526222" y="3669703"/>
                  <a:pt x="487099" y="3646948"/>
                  <a:pt x="536448" y="3683960"/>
                </a:cubicBezTo>
                <a:cubicBezTo>
                  <a:pt x="542309" y="3688356"/>
                  <a:pt x="549108" y="3691462"/>
                  <a:pt x="554736" y="3696152"/>
                </a:cubicBezTo>
                <a:cubicBezTo>
                  <a:pt x="561359" y="3701671"/>
                  <a:pt x="566401" y="3708921"/>
                  <a:pt x="573024" y="3714440"/>
                </a:cubicBezTo>
                <a:cubicBezTo>
                  <a:pt x="583828" y="3723443"/>
                  <a:pt x="603420" y="3733563"/>
                  <a:pt x="615696" y="3738824"/>
                </a:cubicBezTo>
                <a:cubicBezTo>
                  <a:pt x="632469" y="3746012"/>
                  <a:pt x="640089" y="3745392"/>
                  <a:pt x="658368" y="3751016"/>
                </a:cubicBezTo>
                <a:cubicBezTo>
                  <a:pt x="716151" y="3768795"/>
                  <a:pt x="717541" y="3773648"/>
                  <a:pt x="780288" y="3787592"/>
                </a:cubicBezTo>
                <a:cubicBezTo>
                  <a:pt x="794314" y="3790709"/>
                  <a:pt x="808609" y="3792988"/>
                  <a:pt x="822960" y="3793688"/>
                </a:cubicBezTo>
                <a:cubicBezTo>
                  <a:pt x="891996" y="3797056"/>
                  <a:pt x="961136" y="3797752"/>
                  <a:pt x="1030224" y="3799784"/>
                </a:cubicBezTo>
                <a:cubicBezTo>
                  <a:pt x="1046510" y="3801820"/>
                  <a:pt x="1098935" y="3805135"/>
                  <a:pt x="1115568" y="3818072"/>
                </a:cubicBezTo>
                <a:cubicBezTo>
                  <a:pt x="1124921" y="3825346"/>
                  <a:pt x="1126353" y="3839382"/>
                  <a:pt x="1133856" y="3848552"/>
                </a:cubicBezTo>
                <a:cubicBezTo>
                  <a:pt x="1144774" y="3861897"/>
                  <a:pt x="1170432" y="3885128"/>
                  <a:pt x="1170432" y="3885128"/>
                </a:cubicBezTo>
                <a:cubicBezTo>
                  <a:pt x="1182075" y="3920057"/>
                  <a:pt x="1167697" y="3888489"/>
                  <a:pt x="1200912" y="3921704"/>
                </a:cubicBezTo>
                <a:cubicBezTo>
                  <a:pt x="1206093" y="3926885"/>
                  <a:pt x="1208846" y="3934030"/>
                  <a:pt x="1213104" y="3939992"/>
                </a:cubicBezTo>
                <a:cubicBezTo>
                  <a:pt x="1219009" y="3948260"/>
                  <a:pt x="1224642" y="3956782"/>
                  <a:pt x="1231392" y="3964376"/>
                </a:cubicBezTo>
                <a:cubicBezTo>
                  <a:pt x="1240938" y="3975115"/>
                  <a:pt x="1253051" y="3983514"/>
                  <a:pt x="1261872" y="3994856"/>
                </a:cubicBezTo>
                <a:cubicBezTo>
                  <a:pt x="1267451" y="4002029"/>
                  <a:pt x="1267638" y="4012814"/>
                  <a:pt x="1274064" y="4019240"/>
                </a:cubicBezTo>
                <a:cubicBezTo>
                  <a:pt x="1284425" y="4029601"/>
                  <a:pt x="1298636" y="4035221"/>
                  <a:pt x="1310640" y="4043624"/>
                </a:cubicBezTo>
                <a:cubicBezTo>
                  <a:pt x="1349301" y="4070687"/>
                  <a:pt x="1319642" y="4055759"/>
                  <a:pt x="1365504" y="4074104"/>
                </a:cubicBezTo>
                <a:cubicBezTo>
                  <a:pt x="1414989" y="4123589"/>
                  <a:pt x="1350868" y="4065740"/>
                  <a:pt x="1408176" y="4098488"/>
                </a:cubicBezTo>
                <a:cubicBezTo>
                  <a:pt x="1415661" y="4102765"/>
                  <a:pt x="1419567" y="4111603"/>
                  <a:pt x="1426464" y="4116776"/>
                </a:cubicBezTo>
                <a:cubicBezTo>
                  <a:pt x="1435943" y="4123885"/>
                  <a:pt x="1446512" y="4129447"/>
                  <a:pt x="1456944" y="4135064"/>
                </a:cubicBezTo>
                <a:cubicBezTo>
                  <a:pt x="1472946" y="4143681"/>
                  <a:pt x="1489456" y="4151320"/>
                  <a:pt x="1505712" y="4159448"/>
                </a:cubicBezTo>
                <a:cubicBezTo>
                  <a:pt x="1513840" y="4163512"/>
                  <a:pt x="1522535" y="4166599"/>
                  <a:pt x="1530096" y="4171640"/>
                </a:cubicBezTo>
                <a:lnTo>
                  <a:pt x="1548384" y="4183832"/>
                </a:lnTo>
                <a:lnTo>
                  <a:pt x="1725168" y="4171640"/>
                </a:lnTo>
                <a:cubicBezTo>
                  <a:pt x="1739487" y="4170447"/>
                  <a:pt x="1753703" y="4168114"/>
                  <a:pt x="1767840" y="4165544"/>
                </a:cubicBezTo>
                <a:cubicBezTo>
                  <a:pt x="1815218" y="4156930"/>
                  <a:pt x="1776860" y="4154888"/>
                  <a:pt x="1853184" y="4147256"/>
                </a:cubicBezTo>
                <a:cubicBezTo>
                  <a:pt x="1893673" y="4143207"/>
                  <a:pt x="1934464" y="4143192"/>
                  <a:pt x="1975104" y="4141160"/>
                </a:cubicBezTo>
                <a:cubicBezTo>
                  <a:pt x="1997456" y="4137096"/>
                  <a:pt x="2020120" y="4134478"/>
                  <a:pt x="2042160" y="4128968"/>
                </a:cubicBezTo>
                <a:cubicBezTo>
                  <a:pt x="2104628" y="4113351"/>
                  <a:pt x="2037768" y="4110834"/>
                  <a:pt x="2133600" y="4104584"/>
                </a:cubicBezTo>
                <a:cubicBezTo>
                  <a:pt x="2206625" y="4099821"/>
                  <a:pt x="2279904" y="4100520"/>
                  <a:pt x="2353056" y="4098488"/>
                </a:cubicBezTo>
                <a:cubicBezTo>
                  <a:pt x="2361184" y="4096456"/>
                  <a:pt x="2369595" y="4095334"/>
                  <a:pt x="2377440" y="4092392"/>
                </a:cubicBezTo>
                <a:cubicBezTo>
                  <a:pt x="2385949" y="4089201"/>
                  <a:pt x="2393120" y="4082811"/>
                  <a:pt x="2401824" y="4080200"/>
                </a:cubicBezTo>
                <a:cubicBezTo>
                  <a:pt x="2413663" y="4076648"/>
                  <a:pt x="2426208" y="4076136"/>
                  <a:pt x="2438400" y="4074104"/>
                </a:cubicBezTo>
                <a:cubicBezTo>
                  <a:pt x="2458720" y="4076136"/>
                  <a:pt x="2479118" y="4077501"/>
                  <a:pt x="2499360" y="4080200"/>
                </a:cubicBezTo>
                <a:cubicBezTo>
                  <a:pt x="2571690" y="4089844"/>
                  <a:pt x="2484154" y="4083252"/>
                  <a:pt x="2566416" y="4092392"/>
                </a:cubicBezTo>
                <a:cubicBezTo>
                  <a:pt x="2590735" y="4095094"/>
                  <a:pt x="2615184" y="4096456"/>
                  <a:pt x="2639568" y="4098488"/>
                </a:cubicBezTo>
                <a:cubicBezTo>
                  <a:pt x="2735990" y="4135573"/>
                  <a:pt x="2690687" y="4125843"/>
                  <a:pt x="2773680" y="4135064"/>
                </a:cubicBezTo>
                <a:cubicBezTo>
                  <a:pt x="2779776" y="4137096"/>
                  <a:pt x="2785547" y="4141417"/>
                  <a:pt x="2791968" y="4141160"/>
                </a:cubicBezTo>
                <a:cubicBezTo>
                  <a:pt x="2985778" y="4133408"/>
                  <a:pt x="2875866" y="4142444"/>
                  <a:pt x="2944368" y="4122872"/>
                </a:cubicBezTo>
                <a:cubicBezTo>
                  <a:pt x="2983101" y="4111805"/>
                  <a:pt x="2955257" y="4123524"/>
                  <a:pt x="2993136" y="4104584"/>
                </a:cubicBezTo>
                <a:cubicBezTo>
                  <a:pt x="2999232" y="4096456"/>
                  <a:pt x="3005519" y="4088468"/>
                  <a:pt x="3011424" y="4080200"/>
                </a:cubicBezTo>
                <a:cubicBezTo>
                  <a:pt x="3015682" y="4074238"/>
                  <a:pt x="3022807" y="4069194"/>
                  <a:pt x="3023616" y="4061912"/>
                </a:cubicBezTo>
                <a:cubicBezTo>
                  <a:pt x="3029006" y="4013400"/>
                  <a:pt x="3015846" y="3962407"/>
                  <a:pt x="3029712" y="3915608"/>
                </a:cubicBezTo>
                <a:cubicBezTo>
                  <a:pt x="3034618" y="3899051"/>
                  <a:pt x="3104391" y="3892646"/>
                  <a:pt x="3115056" y="3891224"/>
                </a:cubicBezTo>
                <a:cubicBezTo>
                  <a:pt x="3210774" y="3878462"/>
                  <a:pt x="3198472" y="3882818"/>
                  <a:pt x="3346704" y="3872936"/>
                </a:cubicBezTo>
                <a:cubicBezTo>
                  <a:pt x="3369154" y="3857969"/>
                  <a:pt x="3375095" y="3855736"/>
                  <a:pt x="3395472" y="3830264"/>
                </a:cubicBezTo>
                <a:cubicBezTo>
                  <a:pt x="3402874" y="3821012"/>
                  <a:pt x="3407664" y="3809944"/>
                  <a:pt x="3413760" y="3799784"/>
                </a:cubicBezTo>
                <a:cubicBezTo>
                  <a:pt x="3403938" y="3642634"/>
                  <a:pt x="3418621" y="3743646"/>
                  <a:pt x="3401568" y="3683960"/>
                </a:cubicBezTo>
                <a:cubicBezTo>
                  <a:pt x="3398602" y="3673578"/>
                  <a:pt x="3385313" y="3619951"/>
                  <a:pt x="3389376" y="3616904"/>
                </a:cubicBezTo>
                <a:cubicBezTo>
                  <a:pt x="3399785" y="3609097"/>
                  <a:pt x="3410656" y="3632088"/>
                  <a:pt x="3419856" y="3641288"/>
                </a:cubicBezTo>
                <a:cubicBezTo>
                  <a:pt x="3431078" y="3652510"/>
                  <a:pt x="3440531" y="3665385"/>
                  <a:pt x="3450336" y="3677864"/>
                </a:cubicBezTo>
                <a:cubicBezTo>
                  <a:pt x="3462890" y="3693842"/>
                  <a:pt x="3472544" y="3712264"/>
                  <a:pt x="3486912" y="3726632"/>
                </a:cubicBezTo>
                <a:cubicBezTo>
                  <a:pt x="3495040" y="3734760"/>
                  <a:pt x="3504753" y="3741565"/>
                  <a:pt x="3511296" y="3751016"/>
                </a:cubicBezTo>
                <a:cubicBezTo>
                  <a:pt x="3523204" y="3768217"/>
                  <a:pt x="3529224" y="3789143"/>
                  <a:pt x="3541776" y="3805880"/>
                </a:cubicBezTo>
                <a:cubicBezTo>
                  <a:pt x="3543433" y="3808089"/>
                  <a:pt x="3578322" y="3833297"/>
                  <a:pt x="3584448" y="3836360"/>
                </a:cubicBezTo>
                <a:cubicBezTo>
                  <a:pt x="3590195" y="3839234"/>
                  <a:pt x="3596830" y="3839925"/>
                  <a:pt x="3602736" y="3842456"/>
                </a:cubicBezTo>
                <a:cubicBezTo>
                  <a:pt x="3644325" y="3860280"/>
                  <a:pt x="3610971" y="3847708"/>
                  <a:pt x="3645408" y="3866840"/>
                </a:cubicBezTo>
                <a:cubicBezTo>
                  <a:pt x="3658484" y="3874104"/>
                  <a:pt x="3696050" y="3892843"/>
                  <a:pt x="3712464" y="3897320"/>
                </a:cubicBezTo>
                <a:cubicBezTo>
                  <a:pt x="3724389" y="3900572"/>
                  <a:pt x="3736879" y="3901205"/>
                  <a:pt x="3749040" y="3903416"/>
                </a:cubicBezTo>
                <a:cubicBezTo>
                  <a:pt x="3781407" y="3909301"/>
                  <a:pt x="3772428" y="3907148"/>
                  <a:pt x="3797808" y="3915608"/>
                </a:cubicBezTo>
                <a:cubicBezTo>
                  <a:pt x="3832264" y="3912476"/>
                  <a:pt x="3861653" y="3918016"/>
                  <a:pt x="3889248" y="3897320"/>
                </a:cubicBezTo>
                <a:cubicBezTo>
                  <a:pt x="3898444" y="3890423"/>
                  <a:pt x="3906207" y="3881711"/>
                  <a:pt x="3913632" y="3872936"/>
                </a:cubicBezTo>
                <a:cubicBezTo>
                  <a:pt x="3928597" y="3855250"/>
                  <a:pt x="3956304" y="3818072"/>
                  <a:pt x="3956304" y="3818072"/>
                </a:cubicBezTo>
                <a:cubicBezTo>
                  <a:pt x="3958336" y="3805880"/>
                  <a:pt x="3958491" y="3793222"/>
                  <a:pt x="3962400" y="3781496"/>
                </a:cubicBezTo>
                <a:cubicBezTo>
                  <a:pt x="3964717" y="3774545"/>
                  <a:pt x="3970957" y="3769569"/>
                  <a:pt x="3974592" y="3763208"/>
                </a:cubicBezTo>
                <a:cubicBezTo>
                  <a:pt x="3979101" y="3755318"/>
                  <a:pt x="3982720" y="3746952"/>
                  <a:pt x="3986784" y="3738824"/>
                </a:cubicBezTo>
                <a:cubicBezTo>
                  <a:pt x="3991666" y="3707089"/>
                  <a:pt x="4007860" y="3652856"/>
                  <a:pt x="3992880" y="3616904"/>
                </a:cubicBezTo>
                <a:cubicBezTo>
                  <a:pt x="3987876" y="3604894"/>
                  <a:pt x="3977064" y="3596216"/>
                  <a:pt x="3968496" y="3586424"/>
                </a:cubicBezTo>
                <a:cubicBezTo>
                  <a:pt x="3962819" y="3579936"/>
                  <a:pt x="3957381" y="3572918"/>
                  <a:pt x="3950208" y="3568136"/>
                </a:cubicBezTo>
                <a:cubicBezTo>
                  <a:pt x="3944861" y="3564572"/>
                  <a:pt x="3937667" y="3564914"/>
                  <a:pt x="3931920" y="3562040"/>
                </a:cubicBezTo>
                <a:cubicBezTo>
                  <a:pt x="3892031" y="3542096"/>
                  <a:pt x="3935790" y="3558524"/>
                  <a:pt x="3895344" y="3531560"/>
                </a:cubicBezTo>
                <a:cubicBezTo>
                  <a:pt x="3884002" y="3523999"/>
                  <a:pt x="3870542" y="3520140"/>
                  <a:pt x="3858768" y="3513272"/>
                </a:cubicBezTo>
                <a:cubicBezTo>
                  <a:pt x="3846111" y="3505889"/>
                  <a:pt x="3822192" y="3488888"/>
                  <a:pt x="3822192" y="3488888"/>
                </a:cubicBezTo>
                <a:cubicBezTo>
                  <a:pt x="3816096" y="3476696"/>
                  <a:pt x="3809545" y="3464721"/>
                  <a:pt x="3803904" y="3452312"/>
                </a:cubicBezTo>
                <a:cubicBezTo>
                  <a:pt x="3799376" y="3442350"/>
                  <a:pt x="3796952" y="3431439"/>
                  <a:pt x="3791712" y="3421832"/>
                </a:cubicBezTo>
                <a:cubicBezTo>
                  <a:pt x="3784695" y="3408968"/>
                  <a:pt x="3775008" y="3397735"/>
                  <a:pt x="3767328" y="3385256"/>
                </a:cubicBezTo>
                <a:cubicBezTo>
                  <a:pt x="3758742" y="3371304"/>
                  <a:pt x="3750270" y="3357237"/>
                  <a:pt x="3742944" y="3342584"/>
                </a:cubicBezTo>
                <a:cubicBezTo>
                  <a:pt x="3738050" y="3332797"/>
                  <a:pt x="3736066" y="3321670"/>
                  <a:pt x="3730752" y="3312104"/>
                </a:cubicBezTo>
                <a:cubicBezTo>
                  <a:pt x="3725818" y="3303223"/>
                  <a:pt x="3718369" y="3295988"/>
                  <a:pt x="3712464" y="3287720"/>
                </a:cubicBezTo>
                <a:cubicBezTo>
                  <a:pt x="3708206" y="3281758"/>
                  <a:pt x="3704336" y="3275528"/>
                  <a:pt x="3700272" y="3269432"/>
                </a:cubicBezTo>
                <a:cubicBezTo>
                  <a:pt x="3674532" y="3140733"/>
                  <a:pt x="3705790" y="3273875"/>
                  <a:pt x="3663696" y="3153608"/>
                </a:cubicBezTo>
                <a:cubicBezTo>
                  <a:pt x="3632436" y="3064295"/>
                  <a:pt x="3658779" y="3113589"/>
                  <a:pt x="3633216" y="3056072"/>
                </a:cubicBezTo>
                <a:cubicBezTo>
                  <a:pt x="3618209" y="3022305"/>
                  <a:pt x="3622401" y="3035556"/>
                  <a:pt x="3596640" y="3001208"/>
                </a:cubicBezTo>
                <a:cubicBezTo>
                  <a:pt x="3592244" y="2995347"/>
                  <a:pt x="3588006" y="2989324"/>
                  <a:pt x="3584448" y="2982920"/>
                </a:cubicBezTo>
                <a:cubicBezTo>
                  <a:pt x="3577828" y="2971004"/>
                  <a:pt x="3574339" y="2957249"/>
                  <a:pt x="3566160" y="2946344"/>
                </a:cubicBezTo>
                <a:cubicBezTo>
                  <a:pt x="3555815" y="2932550"/>
                  <a:pt x="3541776" y="2921960"/>
                  <a:pt x="3529584" y="2909768"/>
                </a:cubicBezTo>
                <a:cubicBezTo>
                  <a:pt x="3527552" y="2901640"/>
                  <a:pt x="3526306" y="2893274"/>
                  <a:pt x="3523488" y="2885384"/>
                </a:cubicBezTo>
                <a:cubicBezTo>
                  <a:pt x="3516127" y="2864774"/>
                  <a:pt x="3499104" y="2824424"/>
                  <a:pt x="3499104" y="2824424"/>
                </a:cubicBezTo>
                <a:cubicBezTo>
                  <a:pt x="3497072" y="2806136"/>
                  <a:pt x="3492580" y="2787956"/>
                  <a:pt x="3493008" y="2769560"/>
                </a:cubicBezTo>
                <a:cubicBezTo>
                  <a:pt x="3497918" y="2558434"/>
                  <a:pt x="3440255" y="2583944"/>
                  <a:pt x="3523488" y="2556200"/>
                </a:cubicBezTo>
                <a:cubicBezTo>
                  <a:pt x="3581828" y="2497860"/>
                  <a:pt x="3507131" y="2567105"/>
                  <a:pt x="3560064" y="2531816"/>
                </a:cubicBezTo>
                <a:cubicBezTo>
                  <a:pt x="3567237" y="2527034"/>
                  <a:pt x="3571337" y="2518539"/>
                  <a:pt x="3578352" y="2513528"/>
                </a:cubicBezTo>
                <a:cubicBezTo>
                  <a:pt x="3585747" y="2508246"/>
                  <a:pt x="3595030" y="2506152"/>
                  <a:pt x="3602736" y="2501336"/>
                </a:cubicBezTo>
                <a:cubicBezTo>
                  <a:pt x="3666044" y="2461769"/>
                  <a:pt x="3589721" y="2501748"/>
                  <a:pt x="3651504" y="2470856"/>
                </a:cubicBezTo>
                <a:cubicBezTo>
                  <a:pt x="3665728" y="2452568"/>
                  <a:pt x="3682256" y="2435859"/>
                  <a:pt x="3694176" y="2415992"/>
                </a:cubicBezTo>
                <a:cubicBezTo>
                  <a:pt x="3717691" y="2376800"/>
                  <a:pt x="3705355" y="2394991"/>
                  <a:pt x="3730752" y="2361128"/>
                </a:cubicBezTo>
                <a:cubicBezTo>
                  <a:pt x="3746404" y="2314171"/>
                  <a:pt x="3738171" y="2336484"/>
                  <a:pt x="3755136" y="2294072"/>
                </a:cubicBezTo>
                <a:cubicBezTo>
                  <a:pt x="3759200" y="2269688"/>
                  <a:pt x="3763032" y="2245264"/>
                  <a:pt x="3767328" y="2220920"/>
                </a:cubicBezTo>
                <a:cubicBezTo>
                  <a:pt x="3769129" y="2210716"/>
                  <a:pt x="3776401" y="2200364"/>
                  <a:pt x="3773424" y="2190440"/>
                </a:cubicBezTo>
                <a:cubicBezTo>
                  <a:pt x="3769685" y="2177978"/>
                  <a:pt x="3757684" y="2169685"/>
                  <a:pt x="3749040" y="2159960"/>
                </a:cubicBezTo>
                <a:cubicBezTo>
                  <a:pt x="3741403" y="2151369"/>
                  <a:pt x="3732225" y="2144227"/>
                  <a:pt x="3724656" y="2135576"/>
                </a:cubicBezTo>
                <a:cubicBezTo>
                  <a:pt x="3692899" y="2099282"/>
                  <a:pt x="3721365" y="2121190"/>
                  <a:pt x="3688080" y="2099000"/>
                </a:cubicBezTo>
                <a:cubicBezTo>
                  <a:pt x="3681984" y="2088840"/>
                  <a:pt x="3677066" y="2077873"/>
                  <a:pt x="3669792" y="2068520"/>
                </a:cubicBezTo>
                <a:cubicBezTo>
                  <a:pt x="3655060" y="2049579"/>
                  <a:pt x="3639722" y="2039872"/>
                  <a:pt x="3621024" y="2025848"/>
                </a:cubicBezTo>
                <a:cubicBezTo>
                  <a:pt x="3610864" y="2005528"/>
                  <a:pt x="3606608" y="1980952"/>
                  <a:pt x="3590544" y="1964888"/>
                </a:cubicBezTo>
                <a:cubicBezTo>
                  <a:pt x="3584448" y="1958792"/>
                  <a:pt x="3577038" y="1953773"/>
                  <a:pt x="3572256" y="1946600"/>
                </a:cubicBezTo>
                <a:cubicBezTo>
                  <a:pt x="3564695" y="1935258"/>
                  <a:pt x="3560588" y="1921940"/>
                  <a:pt x="3553968" y="1910024"/>
                </a:cubicBezTo>
                <a:cubicBezTo>
                  <a:pt x="3550410" y="1903620"/>
                  <a:pt x="3545840" y="1897832"/>
                  <a:pt x="3541776" y="1891736"/>
                </a:cubicBezTo>
                <a:cubicBezTo>
                  <a:pt x="3539744" y="1881576"/>
                  <a:pt x="3538957" y="1871086"/>
                  <a:pt x="3535680" y="1861256"/>
                </a:cubicBezTo>
                <a:cubicBezTo>
                  <a:pt x="3532806" y="1852635"/>
                  <a:pt x="3524870" y="1845854"/>
                  <a:pt x="3523488" y="1836872"/>
                </a:cubicBezTo>
                <a:cubicBezTo>
                  <a:pt x="3500716" y="1688852"/>
                  <a:pt x="3550264" y="1728739"/>
                  <a:pt x="3493008" y="1690568"/>
                </a:cubicBezTo>
                <a:cubicBezTo>
                  <a:pt x="3483001" y="1660546"/>
                  <a:pt x="3494077" y="1681298"/>
                  <a:pt x="3468624" y="1660088"/>
                </a:cubicBezTo>
                <a:cubicBezTo>
                  <a:pt x="3462001" y="1654569"/>
                  <a:pt x="3457351" y="1646811"/>
                  <a:pt x="3450336" y="1641800"/>
                </a:cubicBezTo>
                <a:cubicBezTo>
                  <a:pt x="3442941" y="1636518"/>
                  <a:pt x="3433048" y="1635285"/>
                  <a:pt x="3425952" y="1629608"/>
                </a:cubicBezTo>
                <a:cubicBezTo>
                  <a:pt x="3412488" y="1618837"/>
                  <a:pt x="3403722" y="1602596"/>
                  <a:pt x="3389376" y="1593032"/>
                </a:cubicBezTo>
                <a:lnTo>
                  <a:pt x="3371088" y="1580840"/>
                </a:lnTo>
                <a:lnTo>
                  <a:pt x="3346704" y="1544264"/>
                </a:lnTo>
                <a:lnTo>
                  <a:pt x="3334512" y="1525976"/>
                </a:lnTo>
                <a:cubicBezTo>
                  <a:pt x="3332480" y="1517848"/>
                  <a:pt x="3331358" y="1509437"/>
                  <a:pt x="3328416" y="1501592"/>
                </a:cubicBezTo>
                <a:cubicBezTo>
                  <a:pt x="3315759" y="1467841"/>
                  <a:pt x="3317116" y="1484790"/>
                  <a:pt x="3297936" y="1452824"/>
                </a:cubicBezTo>
                <a:cubicBezTo>
                  <a:pt x="3290923" y="1441135"/>
                  <a:pt x="3285184" y="1428704"/>
                  <a:pt x="3279648" y="1416248"/>
                </a:cubicBezTo>
                <a:cubicBezTo>
                  <a:pt x="3277038" y="1410376"/>
                  <a:pt x="3276083" y="1403866"/>
                  <a:pt x="3273552" y="1397960"/>
                </a:cubicBezTo>
                <a:cubicBezTo>
                  <a:pt x="3268291" y="1385684"/>
                  <a:pt x="3258171" y="1366092"/>
                  <a:pt x="3249168" y="1355288"/>
                </a:cubicBezTo>
                <a:cubicBezTo>
                  <a:pt x="3243649" y="1348665"/>
                  <a:pt x="3235508" y="1344273"/>
                  <a:pt x="3230880" y="1337000"/>
                </a:cubicBezTo>
                <a:cubicBezTo>
                  <a:pt x="3219435" y="1319015"/>
                  <a:pt x="3210041" y="1288304"/>
                  <a:pt x="3194304" y="1269944"/>
                </a:cubicBezTo>
                <a:cubicBezTo>
                  <a:pt x="3186823" y="1261217"/>
                  <a:pt x="3178647" y="1253041"/>
                  <a:pt x="3169920" y="1245560"/>
                </a:cubicBezTo>
                <a:cubicBezTo>
                  <a:pt x="3164357" y="1240792"/>
                  <a:pt x="3157594" y="1237626"/>
                  <a:pt x="3151632" y="1233368"/>
                </a:cubicBezTo>
                <a:cubicBezTo>
                  <a:pt x="3143364" y="1227463"/>
                  <a:pt x="3136335" y="1219624"/>
                  <a:pt x="3127248" y="1215080"/>
                </a:cubicBezTo>
                <a:cubicBezTo>
                  <a:pt x="3119754" y="1211333"/>
                  <a:pt x="3110643" y="1212096"/>
                  <a:pt x="3102864" y="1208984"/>
                </a:cubicBezTo>
                <a:cubicBezTo>
                  <a:pt x="3090208" y="1203922"/>
                  <a:pt x="3077977" y="1197709"/>
                  <a:pt x="3066288" y="1190696"/>
                </a:cubicBezTo>
                <a:cubicBezTo>
                  <a:pt x="3021363" y="1163741"/>
                  <a:pt x="3064362" y="1176900"/>
                  <a:pt x="3011424" y="1166312"/>
                </a:cubicBezTo>
                <a:cubicBezTo>
                  <a:pt x="3003296" y="1162248"/>
                  <a:pt x="2995549" y="1157311"/>
                  <a:pt x="2987040" y="1154120"/>
                </a:cubicBezTo>
                <a:cubicBezTo>
                  <a:pt x="2979195" y="1151178"/>
                  <a:pt x="2970712" y="1150326"/>
                  <a:pt x="2962656" y="1148024"/>
                </a:cubicBezTo>
                <a:cubicBezTo>
                  <a:pt x="2956477" y="1146259"/>
                  <a:pt x="2950619" y="1143416"/>
                  <a:pt x="2944368" y="1141928"/>
                </a:cubicBezTo>
                <a:cubicBezTo>
                  <a:pt x="2907919" y="1133250"/>
                  <a:pt x="2871149" y="1125969"/>
                  <a:pt x="2834640" y="1117544"/>
                </a:cubicBezTo>
                <a:cubicBezTo>
                  <a:pt x="2818313" y="1113776"/>
                  <a:pt x="2801768" y="1110651"/>
                  <a:pt x="2785872" y="1105352"/>
                </a:cubicBezTo>
                <a:cubicBezTo>
                  <a:pt x="2773680" y="1101288"/>
                  <a:pt x="2761606" y="1096853"/>
                  <a:pt x="2749296" y="1093160"/>
                </a:cubicBezTo>
                <a:cubicBezTo>
                  <a:pt x="2741271" y="1090753"/>
                  <a:pt x="2732757" y="1090006"/>
                  <a:pt x="2724912" y="1087064"/>
                </a:cubicBezTo>
                <a:cubicBezTo>
                  <a:pt x="2716403" y="1083873"/>
                  <a:pt x="2710688" y="1088080"/>
                  <a:pt x="2706624" y="1062680"/>
                </a:cubicBezTo>
                <a:close/>
              </a:path>
            </a:pathLst>
          </a:cu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
            <a:extLst>
              <a:ext uri="{FF2B5EF4-FFF2-40B4-BE49-F238E27FC236}">
                <a16:creationId xmlns:a16="http://schemas.microsoft.com/office/drawing/2014/main" xmlns="" id="{9624D325-A58D-44F6-8847-E94C87F4669C}"/>
              </a:ext>
            </a:extLst>
          </p:cNvPr>
          <p:cNvSpPr>
            <a:spLocks/>
          </p:cNvSpPr>
          <p:nvPr/>
        </p:nvSpPr>
        <p:spPr bwMode="auto">
          <a:xfrm>
            <a:off x="4766625" y="2481560"/>
            <a:ext cx="853636" cy="749755"/>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rgbClr val="6B3207"/>
          </a:solidFill>
          <a:ln>
            <a:noFill/>
          </a:ln>
        </p:spPr>
        <p:txBody>
          <a:bodyPr vert="horz" wrap="square" lIns="91440" tIns="45720" rIns="91440" bIns="45720" numCol="1" anchor="t" anchorCtr="0" compatLnSpc="1">
            <a:prstTxWarp prst="textNoShape">
              <a:avLst/>
            </a:prstTxWarp>
          </a:bodyPr>
          <a:lstStyle/>
          <a:p>
            <a:endParaRPr lang="zh-CN" altLang="en-US" sz="1600">
              <a:solidFill>
                <a:schemeClr val="bg1"/>
              </a:solidFill>
              <a:latin typeface="楷体" panose="02010609060101010101" pitchFamily="49" charset="-122"/>
              <a:ea typeface="楷体" panose="02010609060101010101" pitchFamily="49" charset="-122"/>
            </a:endParaRPr>
          </a:p>
        </p:txBody>
      </p:sp>
      <p:sp>
        <p:nvSpPr>
          <p:cNvPr id="14" name="Freeform 5">
            <a:extLst>
              <a:ext uri="{FF2B5EF4-FFF2-40B4-BE49-F238E27FC236}">
                <a16:creationId xmlns:a16="http://schemas.microsoft.com/office/drawing/2014/main" xmlns="" id="{8FD9B2B8-51F4-4690-911B-5873B638DB66}"/>
              </a:ext>
            </a:extLst>
          </p:cNvPr>
          <p:cNvSpPr>
            <a:spLocks/>
          </p:cNvSpPr>
          <p:nvPr/>
        </p:nvSpPr>
        <p:spPr bwMode="auto">
          <a:xfrm>
            <a:off x="4871054" y="4467648"/>
            <a:ext cx="853636" cy="749755"/>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rgbClr val="6B3207"/>
          </a:solidFill>
          <a:ln>
            <a:noFill/>
          </a:ln>
        </p:spPr>
        <p:txBody>
          <a:bodyPr vert="horz" wrap="square" lIns="91440" tIns="45720" rIns="91440" bIns="45720" numCol="1" anchor="t" anchorCtr="0" compatLnSpc="1">
            <a:prstTxWarp prst="textNoShape">
              <a:avLst/>
            </a:prstTxWarp>
          </a:bodyPr>
          <a:lstStyle/>
          <a:p>
            <a:endParaRPr lang="zh-CN" altLang="en-US" sz="1600">
              <a:solidFill>
                <a:schemeClr val="bg1"/>
              </a:solidFill>
              <a:latin typeface="楷体" panose="02010609060101010101" pitchFamily="49" charset="-122"/>
              <a:ea typeface="楷体" panose="02010609060101010101" pitchFamily="49" charset="-122"/>
            </a:endParaRPr>
          </a:p>
        </p:txBody>
      </p:sp>
      <p:sp>
        <p:nvSpPr>
          <p:cNvPr id="15" name="Freeform 5">
            <a:extLst>
              <a:ext uri="{FF2B5EF4-FFF2-40B4-BE49-F238E27FC236}">
                <a16:creationId xmlns:a16="http://schemas.microsoft.com/office/drawing/2014/main" xmlns="" id="{74CD8A59-FCCB-4B39-B369-A2D9B81DBC8F}"/>
              </a:ext>
            </a:extLst>
          </p:cNvPr>
          <p:cNvSpPr>
            <a:spLocks/>
          </p:cNvSpPr>
          <p:nvPr/>
        </p:nvSpPr>
        <p:spPr bwMode="auto">
          <a:xfrm>
            <a:off x="4783527" y="3411222"/>
            <a:ext cx="836734" cy="749755"/>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rgbClr val="6B3207"/>
          </a:solidFill>
          <a:ln>
            <a:noFill/>
          </a:ln>
        </p:spPr>
        <p:txBody>
          <a:bodyPr vert="horz" wrap="square" lIns="91440" tIns="45720" rIns="91440" bIns="45720" numCol="1" anchor="t" anchorCtr="0" compatLnSpc="1">
            <a:prstTxWarp prst="textNoShape">
              <a:avLst/>
            </a:prstTxWarp>
          </a:bodyPr>
          <a:lstStyle/>
          <a:p>
            <a:endParaRPr lang="zh-CN" altLang="en-US" sz="1600">
              <a:solidFill>
                <a:schemeClr val="bg1"/>
              </a:solidFill>
              <a:latin typeface="楷体" panose="02010609060101010101" pitchFamily="49" charset="-122"/>
              <a:ea typeface="楷体" panose="02010609060101010101" pitchFamily="49" charset="-122"/>
            </a:endParaRPr>
          </a:p>
        </p:txBody>
      </p:sp>
      <p:sp>
        <p:nvSpPr>
          <p:cNvPr id="16" name="Freeform 5">
            <a:extLst>
              <a:ext uri="{FF2B5EF4-FFF2-40B4-BE49-F238E27FC236}">
                <a16:creationId xmlns:a16="http://schemas.microsoft.com/office/drawing/2014/main" xmlns="" id="{94AA4E89-83E7-411E-A124-3FC5AA069043}"/>
              </a:ext>
            </a:extLst>
          </p:cNvPr>
          <p:cNvSpPr>
            <a:spLocks/>
          </p:cNvSpPr>
          <p:nvPr/>
        </p:nvSpPr>
        <p:spPr bwMode="auto">
          <a:xfrm>
            <a:off x="4726939" y="1508159"/>
            <a:ext cx="836734" cy="749755"/>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rgbClr val="6B3207"/>
          </a:solidFill>
          <a:ln>
            <a:noFill/>
          </a:ln>
        </p:spPr>
        <p:txBody>
          <a:bodyPr vert="horz" wrap="square" lIns="91440" tIns="45720" rIns="91440" bIns="45720" numCol="1" anchor="t" anchorCtr="0" compatLnSpc="1">
            <a:prstTxWarp prst="textNoShape">
              <a:avLst/>
            </a:prstTxWarp>
          </a:bodyPr>
          <a:lstStyle/>
          <a:p>
            <a:endParaRPr lang="zh-CN" altLang="en-US" sz="1600">
              <a:solidFill>
                <a:schemeClr val="bg1"/>
              </a:solidFill>
              <a:latin typeface="楷体" panose="02010609060101010101" pitchFamily="49" charset="-122"/>
              <a:ea typeface="楷体" panose="02010609060101010101" pitchFamily="49" charset="-122"/>
            </a:endParaRPr>
          </a:p>
        </p:txBody>
      </p:sp>
      <p:sp>
        <p:nvSpPr>
          <p:cNvPr id="19" name="TextBox 18">
            <a:extLst>
              <a:ext uri="{FF2B5EF4-FFF2-40B4-BE49-F238E27FC236}">
                <a16:creationId xmlns:a16="http://schemas.microsoft.com/office/drawing/2014/main" xmlns="" id="{F0957990-F2B1-4BBE-9611-99E6681578CD}"/>
              </a:ext>
            </a:extLst>
          </p:cNvPr>
          <p:cNvSpPr txBox="1"/>
          <p:nvPr/>
        </p:nvSpPr>
        <p:spPr>
          <a:xfrm>
            <a:off x="4871054" y="1579836"/>
            <a:ext cx="5702007" cy="535531"/>
          </a:xfrm>
          <a:prstGeom prst="rect">
            <a:avLst/>
          </a:prstGeom>
          <a:noFill/>
        </p:spPr>
        <p:txBody>
          <a:bodyPr wrap="square" rtlCol="0">
            <a:spAutoFit/>
          </a:bodyPr>
          <a:lstStyle/>
          <a:p>
            <a:pPr lvl="0" algn="just">
              <a:lnSpc>
                <a:spcPct val="120000"/>
              </a:lnSpc>
              <a:buClr>
                <a:srgbClr val="73490B"/>
              </a:buClr>
            </a:pPr>
            <a:r>
              <a:rPr lang="en-US" sz="2400" b="1" dirty="0">
                <a:solidFill>
                  <a:schemeClr val="bg1"/>
                </a:solidFill>
                <a:latin typeface="SFU Honeymoon" panose="00000400000000000000" pitchFamily="2" charset="0"/>
                <a:cs typeface="Times New Roman" panose="02020603050405020304" pitchFamily="18" charset="0"/>
              </a:rPr>
              <a:t>3</a:t>
            </a:r>
            <a:r>
              <a:rPr lang="vi-VN" sz="2400" b="1" dirty="0">
                <a:solidFill>
                  <a:schemeClr val="bg1"/>
                </a:solidFill>
                <a:latin typeface="SFU Honeymoon" panose="00000400000000000000" pitchFamily="2" charset="0"/>
                <a:cs typeface="Times New Roman" panose="02020603050405020304" pitchFamily="18" charset="0"/>
              </a:rPr>
              <a:t>.1</a:t>
            </a:r>
            <a:r>
              <a:rPr lang="en-US" sz="2400" b="1" dirty="0">
                <a:solidFill>
                  <a:schemeClr val="bg1"/>
                </a:solidFill>
                <a:latin typeface="SFU Honeymoon" panose="00000400000000000000" pitchFamily="2" charset="0"/>
                <a:cs typeface="Times New Roman" panose="02020603050405020304" pitchFamily="18" charset="0"/>
              </a:rPr>
              <a:t>.</a:t>
            </a:r>
            <a:r>
              <a:rPr lang="vi-VN" sz="2400" b="1" dirty="0">
                <a:solidFill>
                  <a:schemeClr val="bg1"/>
                </a:solidFill>
                <a:latin typeface="SFU Honeymoon" panose="00000400000000000000" pitchFamily="2" charset="0"/>
                <a:cs typeface="Times New Roman" panose="02020603050405020304" pitchFamily="18" charset="0"/>
              </a:rPr>
              <a:t> </a:t>
            </a:r>
            <a:r>
              <a:rPr lang="en-US" sz="2400" b="1" dirty="0">
                <a:solidFill>
                  <a:schemeClr val="bg1"/>
                </a:solidFill>
                <a:latin typeface="SFU Honeymoon" panose="00000400000000000000" pitchFamily="2" charset="0"/>
                <a:cs typeface="Times New Roman" panose="02020603050405020304" pitchFamily="18" charset="0"/>
              </a:rPr>
              <a:t>  </a:t>
            </a:r>
            <a:r>
              <a:rPr lang="vi-VN" sz="2400" b="1" dirty="0">
                <a:solidFill>
                  <a:schemeClr val="tx1">
                    <a:lumMod val="75000"/>
                    <a:lumOff val="25000"/>
                  </a:schemeClr>
                </a:solidFill>
                <a:cs typeface="Times New Roman" panose="02020603050405020304" pitchFamily="18" charset="0"/>
              </a:rPr>
              <a:t>Hoàn cảnh cho chữ </a:t>
            </a:r>
          </a:p>
        </p:txBody>
      </p:sp>
      <p:sp>
        <p:nvSpPr>
          <p:cNvPr id="20" name="TextBox 19">
            <a:extLst>
              <a:ext uri="{FF2B5EF4-FFF2-40B4-BE49-F238E27FC236}">
                <a16:creationId xmlns:a16="http://schemas.microsoft.com/office/drawing/2014/main" xmlns="" id="{C0A08EE9-389C-4957-B127-65718C3BA152}"/>
              </a:ext>
            </a:extLst>
          </p:cNvPr>
          <p:cNvSpPr txBox="1"/>
          <p:nvPr/>
        </p:nvSpPr>
        <p:spPr>
          <a:xfrm>
            <a:off x="4882791" y="2547940"/>
            <a:ext cx="6261542" cy="535531"/>
          </a:xfrm>
          <a:prstGeom prst="rect">
            <a:avLst/>
          </a:prstGeom>
          <a:noFill/>
        </p:spPr>
        <p:txBody>
          <a:bodyPr wrap="square" rtlCol="0">
            <a:spAutoFit/>
          </a:bodyPr>
          <a:lstStyle/>
          <a:p>
            <a:pPr lvl="0" algn="just">
              <a:lnSpc>
                <a:spcPct val="120000"/>
              </a:lnSpc>
              <a:buClr>
                <a:srgbClr val="73490B"/>
              </a:buClr>
            </a:pPr>
            <a:r>
              <a:rPr lang="en-US" sz="2400" b="1" dirty="0">
                <a:solidFill>
                  <a:schemeClr val="bg1"/>
                </a:solidFill>
                <a:latin typeface="SFU Honeymoon" panose="00000400000000000000" pitchFamily="2" charset="0"/>
                <a:cs typeface="Times New Roman" panose="02020603050405020304" pitchFamily="18" charset="0"/>
              </a:rPr>
              <a:t>3</a:t>
            </a:r>
            <a:r>
              <a:rPr lang="vi-VN" sz="2400" b="1" dirty="0">
                <a:solidFill>
                  <a:schemeClr val="bg1"/>
                </a:solidFill>
                <a:latin typeface="SFU Honeymoon" panose="00000400000000000000" pitchFamily="2" charset="0"/>
                <a:cs typeface="Times New Roman" panose="02020603050405020304" pitchFamily="18" charset="0"/>
              </a:rPr>
              <a:t>.2</a:t>
            </a:r>
            <a:r>
              <a:rPr lang="en-US" sz="2400" b="1" dirty="0">
                <a:solidFill>
                  <a:schemeClr val="bg1"/>
                </a:solidFill>
                <a:latin typeface="SFU Honeymoon" panose="00000400000000000000" pitchFamily="2" charset="0"/>
                <a:cs typeface="Times New Roman" panose="02020603050405020304" pitchFamily="18" charset="0"/>
              </a:rPr>
              <a:t>.</a:t>
            </a:r>
            <a:r>
              <a:rPr lang="vi-VN" sz="2400" b="1" dirty="0">
                <a:solidFill>
                  <a:schemeClr val="bg1"/>
                </a:solidFill>
                <a:latin typeface="SFU Honeymoon" panose="00000400000000000000" pitchFamily="2" charset="0"/>
                <a:cs typeface="Times New Roman" panose="02020603050405020304" pitchFamily="18" charset="0"/>
              </a:rPr>
              <a:t> </a:t>
            </a:r>
            <a:r>
              <a:rPr lang="en-US" sz="2400" b="1" dirty="0">
                <a:solidFill>
                  <a:schemeClr val="bg1"/>
                </a:solidFill>
                <a:latin typeface="SFU Honeymoon" panose="00000400000000000000" pitchFamily="2" charset="0"/>
                <a:cs typeface="Times New Roman" panose="02020603050405020304" pitchFamily="18" charset="0"/>
              </a:rPr>
              <a:t>   </a:t>
            </a:r>
            <a:r>
              <a:rPr lang="vi-VN" sz="2400" b="1" dirty="0">
                <a:solidFill>
                  <a:schemeClr val="tx1">
                    <a:lumMod val="75000"/>
                    <a:lumOff val="25000"/>
                  </a:schemeClr>
                </a:solidFill>
                <a:cs typeface="Times New Roman" panose="02020603050405020304" pitchFamily="18" charset="0"/>
              </a:rPr>
              <a:t>Đảo vị thế nhân vật</a:t>
            </a:r>
            <a:r>
              <a:rPr lang="en-US" sz="2400" b="1" dirty="0">
                <a:solidFill>
                  <a:schemeClr val="tx1">
                    <a:lumMod val="75000"/>
                    <a:lumOff val="25000"/>
                  </a:schemeClr>
                </a:solidFill>
                <a:cs typeface="Times New Roman" panose="02020603050405020304" pitchFamily="18" charset="0"/>
              </a:rPr>
              <a:t> </a:t>
            </a:r>
            <a:r>
              <a:rPr lang="vi-VN" sz="2400" b="1" dirty="0">
                <a:solidFill>
                  <a:schemeClr val="tx1">
                    <a:lumMod val="75000"/>
                    <a:lumOff val="25000"/>
                  </a:schemeClr>
                </a:solidFill>
                <a:cs typeface="Times New Roman" panose="02020603050405020304" pitchFamily="18" charset="0"/>
              </a:rPr>
              <a:t> </a:t>
            </a:r>
          </a:p>
        </p:txBody>
      </p:sp>
      <p:sp>
        <p:nvSpPr>
          <p:cNvPr id="21" name="TextBox 20">
            <a:extLst>
              <a:ext uri="{FF2B5EF4-FFF2-40B4-BE49-F238E27FC236}">
                <a16:creationId xmlns:a16="http://schemas.microsoft.com/office/drawing/2014/main" xmlns="" id="{51083CF3-6425-4261-A2FC-DE31E30478F7}"/>
              </a:ext>
            </a:extLst>
          </p:cNvPr>
          <p:cNvSpPr txBox="1"/>
          <p:nvPr/>
        </p:nvSpPr>
        <p:spPr>
          <a:xfrm>
            <a:off x="4953983" y="3480831"/>
            <a:ext cx="6786420" cy="1011815"/>
          </a:xfrm>
          <a:prstGeom prst="rect">
            <a:avLst/>
          </a:prstGeom>
          <a:noFill/>
        </p:spPr>
        <p:txBody>
          <a:bodyPr wrap="square" rtlCol="0">
            <a:spAutoFit/>
          </a:bodyPr>
          <a:lstStyle/>
          <a:p>
            <a:pPr lvl="0" algn="just">
              <a:lnSpc>
                <a:spcPct val="120000"/>
              </a:lnSpc>
              <a:buClr>
                <a:srgbClr val="73490B"/>
              </a:buClr>
            </a:pPr>
            <a:r>
              <a:rPr lang="en-US" sz="2800" b="1" dirty="0">
                <a:solidFill>
                  <a:schemeClr val="bg1"/>
                </a:solidFill>
                <a:latin typeface="SFU Honeymoon" panose="00000400000000000000" pitchFamily="2" charset="0"/>
                <a:cs typeface="Times New Roman" panose="02020603050405020304" pitchFamily="18" charset="0"/>
              </a:rPr>
              <a:t>3</a:t>
            </a:r>
            <a:r>
              <a:rPr lang="vi-VN" sz="2800" b="1" dirty="0">
                <a:solidFill>
                  <a:schemeClr val="bg1"/>
                </a:solidFill>
                <a:latin typeface="SFU Honeymoon" panose="00000400000000000000" pitchFamily="2" charset="0"/>
                <a:cs typeface="Times New Roman" panose="02020603050405020304" pitchFamily="18" charset="0"/>
              </a:rPr>
              <a:t>.3</a:t>
            </a:r>
            <a:r>
              <a:rPr lang="en-US" sz="2800" b="1" dirty="0">
                <a:solidFill>
                  <a:schemeClr val="bg1"/>
                </a:solidFill>
                <a:latin typeface="SFU Honeymoon" panose="00000400000000000000" pitchFamily="2" charset="0"/>
                <a:cs typeface="Times New Roman" panose="02020603050405020304" pitchFamily="18" charset="0"/>
              </a:rPr>
              <a:t>   </a:t>
            </a:r>
            <a:r>
              <a:rPr lang="vi-VN" sz="2400" b="1" dirty="0">
                <a:solidFill>
                  <a:schemeClr val="tx1">
                    <a:lumMod val="75000"/>
                    <a:lumOff val="25000"/>
                  </a:schemeClr>
                </a:solidFill>
                <a:cs typeface="Times New Roman" panose="02020603050405020304" pitchFamily="18" charset="0"/>
              </a:rPr>
              <a:t>Tương phản sâu sắc giữa bóng tối và </a:t>
            </a:r>
            <a:r>
              <a:rPr lang="en-US" sz="2400" b="1" dirty="0">
                <a:solidFill>
                  <a:schemeClr val="tx1">
                    <a:lumMod val="75000"/>
                    <a:lumOff val="25000"/>
                  </a:schemeClr>
                </a:solidFill>
                <a:cs typeface="Times New Roman" panose="02020603050405020304" pitchFamily="18" charset="0"/>
              </a:rPr>
              <a:t> </a:t>
            </a:r>
          </a:p>
          <a:p>
            <a:pPr lvl="0" algn="just">
              <a:lnSpc>
                <a:spcPct val="120000"/>
              </a:lnSpc>
              <a:buClr>
                <a:srgbClr val="73490B"/>
              </a:buClr>
            </a:pPr>
            <a:r>
              <a:rPr lang="en-US" sz="2400" b="1" dirty="0">
                <a:solidFill>
                  <a:schemeClr val="tx1">
                    <a:lumMod val="75000"/>
                    <a:lumOff val="25000"/>
                  </a:schemeClr>
                </a:solidFill>
                <a:cs typeface="Times New Roman" panose="02020603050405020304" pitchFamily="18" charset="0"/>
              </a:rPr>
              <a:t>           </a:t>
            </a:r>
            <a:r>
              <a:rPr lang="vi-VN" sz="2400" b="1" dirty="0">
                <a:solidFill>
                  <a:schemeClr val="tx1">
                    <a:lumMod val="75000"/>
                    <a:lumOff val="25000"/>
                  </a:schemeClr>
                </a:solidFill>
                <a:cs typeface="Times New Roman" panose="02020603050405020304" pitchFamily="18" charset="0"/>
              </a:rPr>
              <a:t>ánh sáng  </a:t>
            </a:r>
            <a:endParaRPr lang="vi-VN" sz="2800" b="1" dirty="0">
              <a:solidFill>
                <a:schemeClr val="tx1">
                  <a:lumMod val="75000"/>
                  <a:lumOff val="25000"/>
                </a:schemeClr>
              </a:solidFill>
              <a:cs typeface="Times New Roman" panose="02020603050405020304" pitchFamily="18" charset="0"/>
            </a:endParaRPr>
          </a:p>
        </p:txBody>
      </p:sp>
      <p:sp>
        <p:nvSpPr>
          <p:cNvPr id="22" name="TextBox 21">
            <a:extLst>
              <a:ext uri="{FF2B5EF4-FFF2-40B4-BE49-F238E27FC236}">
                <a16:creationId xmlns:a16="http://schemas.microsoft.com/office/drawing/2014/main" xmlns="" id="{8F4C8CD0-0ABF-4D46-A72C-CEF96BF24954}"/>
              </a:ext>
            </a:extLst>
          </p:cNvPr>
          <p:cNvSpPr txBox="1"/>
          <p:nvPr/>
        </p:nvSpPr>
        <p:spPr>
          <a:xfrm>
            <a:off x="4953983" y="4545345"/>
            <a:ext cx="6651091" cy="937949"/>
          </a:xfrm>
          <a:prstGeom prst="rect">
            <a:avLst/>
          </a:prstGeom>
          <a:noFill/>
        </p:spPr>
        <p:txBody>
          <a:bodyPr wrap="square" rtlCol="0">
            <a:spAutoFit/>
          </a:bodyPr>
          <a:lstStyle/>
          <a:p>
            <a:pPr lvl="0" algn="just">
              <a:lnSpc>
                <a:spcPct val="120000"/>
              </a:lnSpc>
              <a:buClr>
                <a:srgbClr val="73490B"/>
              </a:buClr>
            </a:pPr>
            <a:r>
              <a:rPr lang="en-US" sz="2400" b="1" dirty="0">
                <a:solidFill>
                  <a:schemeClr val="bg1"/>
                </a:solidFill>
                <a:latin typeface="SFU Honeymoon" panose="00000400000000000000" pitchFamily="2" charset="0"/>
                <a:cs typeface="Times New Roman" panose="02020603050405020304" pitchFamily="18" charset="0"/>
              </a:rPr>
              <a:t>3</a:t>
            </a:r>
            <a:r>
              <a:rPr lang="vi-VN" sz="2400" b="1" dirty="0">
                <a:solidFill>
                  <a:schemeClr val="bg1"/>
                </a:solidFill>
                <a:latin typeface="SFU Honeymoon" panose="00000400000000000000" pitchFamily="2" charset="0"/>
                <a:cs typeface="Times New Roman" panose="02020603050405020304" pitchFamily="18" charset="0"/>
              </a:rPr>
              <a:t>.</a:t>
            </a:r>
            <a:r>
              <a:rPr lang="en-US" sz="2400" b="1" dirty="0">
                <a:solidFill>
                  <a:schemeClr val="bg1"/>
                </a:solidFill>
                <a:latin typeface="SFU Honeymoon" panose="00000400000000000000" pitchFamily="2" charset="0"/>
                <a:cs typeface="Times New Roman" panose="02020603050405020304" pitchFamily="18" charset="0"/>
              </a:rPr>
              <a:t>4. </a:t>
            </a:r>
            <a:r>
              <a:rPr lang="vi-VN" sz="2400" b="1" dirty="0">
                <a:solidFill>
                  <a:schemeClr val="bg1"/>
                </a:solidFill>
                <a:latin typeface="SFU Honeymoon" panose="00000400000000000000" pitchFamily="2" charset="0"/>
                <a:cs typeface="Times New Roman" panose="02020603050405020304" pitchFamily="18" charset="0"/>
              </a:rPr>
              <a:t> </a:t>
            </a:r>
            <a:r>
              <a:rPr lang="en-US" sz="2400" b="1" dirty="0">
                <a:solidFill>
                  <a:schemeClr val="bg1"/>
                </a:solidFill>
                <a:latin typeface="SFU Honeymoon" panose="00000400000000000000" pitchFamily="2" charset="0"/>
                <a:cs typeface="Times New Roman" panose="02020603050405020304" pitchFamily="18" charset="0"/>
              </a:rPr>
              <a:t>   </a:t>
            </a:r>
            <a:r>
              <a:rPr lang="en-US" sz="2400" b="1" dirty="0" err="1">
                <a:solidFill>
                  <a:schemeClr val="tx1">
                    <a:lumMod val="75000"/>
                    <a:lumOff val="25000"/>
                  </a:schemeClr>
                </a:solidFill>
                <a:latin typeface="Arial" panose="020B0604020202020204" pitchFamily="34" charset="0"/>
                <a:cs typeface="Arial" panose="020B0604020202020204" pitchFamily="34" charset="0"/>
              </a:rPr>
              <a:t>Lời</a:t>
            </a:r>
            <a:r>
              <a:rPr lang="en-US" sz="2400" b="1" dirty="0">
                <a:solidFill>
                  <a:schemeClr val="tx1">
                    <a:lumMod val="75000"/>
                    <a:lumOff val="25000"/>
                  </a:schemeClr>
                </a:solidFill>
                <a:latin typeface="Arial" panose="020B0604020202020204" pitchFamily="34" charset="0"/>
                <a:cs typeface="Arial" panose="020B0604020202020204" pitchFamily="34" charset="0"/>
              </a:rPr>
              <a:t> </a:t>
            </a:r>
            <a:r>
              <a:rPr lang="en-US" sz="2400" b="1" dirty="0" err="1">
                <a:solidFill>
                  <a:schemeClr val="tx1">
                    <a:lumMod val="75000"/>
                    <a:lumOff val="25000"/>
                  </a:schemeClr>
                </a:solidFill>
                <a:latin typeface="Arial" panose="020B0604020202020204" pitchFamily="34" charset="0"/>
                <a:cs typeface="Arial" panose="020B0604020202020204" pitchFamily="34" charset="0"/>
              </a:rPr>
              <a:t>khuyên</a:t>
            </a:r>
            <a:r>
              <a:rPr lang="en-US" sz="2400" b="1" dirty="0">
                <a:solidFill>
                  <a:schemeClr val="tx1">
                    <a:lumMod val="75000"/>
                    <a:lumOff val="25000"/>
                  </a:schemeClr>
                </a:solidFill>
                <a:latin typeface="Arial" panose="020B0604020202020204" pitchFamily="34" charset="0"/>
                <a:cs typeface="Arial" panose="020B0604020202020204" pitchFamily="34" charset="0"/>
              </a:rPr>
              <a:t> của </a:t>
            </a:r>
            <a:r>
              <a:rPr lang="en-US" sz="2400" b="1" dirty="0" err="1">
                <a:solidFill>
                  <a:schemeClr val="tx1">
                    <a:lumMod val="75000"/>
                    <a:lumOff val="25000"/>
                  </a:schemeClr>
                </a:solidFill>
                <a:latin typeface="Arial" panose="020B0604020202020204" pitchFamily="34" charset="0"/>
                <a:cs typeface="Arial" panose="020B0604020202020204" pitchFamily="34" charset="0"/>
              </a:rPr>
              <a:t>Huấn</a:t>
            </a:r>
            <a:r>
              <a:rPr lang="en-US" sz="2400" b="1" dirty="0">
                <a:solidFill>
                  <a:schemeClr val="tx1">
                    <a:lumMod val="75000"/>
                    <a:lumOff val="25000"/>
                  </a:schemeClr>
                </a:solidFill>
                <a:latin typeface="Arial" panose="020B0604020202020204" pitchFamily="34" charset="0"/>
                <a:cs typeface="Arial" panose="020B0604020202020204" pitchFamily="34" charset="0"/>
              </a:rPr>
              <a:t> Cao và ý </a:t>
            </a:r>
            <a:r>
              <a:rPr lang="en-US" sz="2400" b="1" dirty="0" err="1">
                <a:solidFill>
                  <a:schemeClr val="tx1">
                    <a:lumMod val="75000"/>
                    <a:lumOff val="25000"/>
                  </a:schemeClr>
                </a:solidFill>
                <a:latin typeface="Arial" panose="020B0604020202020204" pitchFamily="34" charset="0"/>
                <a:cs typeface="Arial" panose="020B0604020202020204" pitchFamily="34" charset="0"/>
              </a:rPr>
              <a:t>nghĩa</a:t>
            </a:r>
            <a:endParaRPr lang="en-US" sz="2400" b="1" dirty="0">
              <a:solidFill>
                <a:schemeClr val="tx1">
                  <a:lumMod val="75000"/>
                  <a:lumOff val="25000"/>
                </a:schemeClr>
              </a:solidFill>
              <a:latin typeface="Arial" panose="020B0604020202020204" pitchFamily="34" charset="0"/>
              <a:cs typeface="Arial" panose="020B0604020202020204" pitchFamily="34" charset="0"/>
            </a:endParaRPr>
          </a:p>
          <a:p>
            <a:pPr lvl="0" algn="just">
              <a:lnSpc>
                <a:spcPct val="120000"/>
              </a:lnSpc>
              <a:buClr>
                <a:srgbClr val="73490B"/>
              </a:buClr>
            </a:pPr>
            <a:r>
              <a:rPr lang="en-US" sz="2400" b="1" dirty="0">
                <a:solidFill>
                  <a:schemeClr val="tx1">
                    <a:lumMod val="75000"/>
                    <a:lumOff val="25000"/>
                  </a:schemeClr>
                </a:solidFill>
                <a:latin typeface="Arial" panose="020B0604020202020204" pitchFamily="34" charset="0"/>
                <a:cs typeface="Arial" panose="020B0604020202020204" pitchFamily="34" charset="0"/>
              </a:rPr>
              <a:t>          </a:t>
            </a:r>
            <a:r>
              <a:rPr lang="en-US" sz="2400" b="1" dirty="0" err="1">
                <a:solidFill>
                  <a:schemeClr val="tx1">
                    <a:lumMod val="75000"/>
                    <a:lumOff val="25000"/>
                  </a:schemeClr>
                </a:solidFill>
                <a:latin typeface="Arial" panose="020B0604020202020204" pitchFamily="34" charset="0"/>
                <a:cs typeface="Arial" panose="020B0604020202020204" pitchFamily="34" charset="0"/>
              </a:rPr>
              <a:t>Cảnh</a:t>
            </a:r>
            <a:r>
              <a:rPr lang="en-US" sz="2400" b="1" dirty="0">
                <a:solidFill>
                  <a:schemeClr val="tx1">
                    <a:lumMod val="75000"/>
                    <a:lumOff val="25000"/>
                  </a:schemeClr>
                </a:solidFill>
                <a:latin typeface="Arial" panose="020B0604020202020204" pitchFamily="34" charset="0"/>
                <a:cs typeface="Arial" panose="020B0604020202020204" pitchFamily="34" charset="0"/>
              </a:rPr>
              <a:t> </a:t>
            </a:r>
            <a:r>
              <a:rPr lang="en-US" sz="2400" b="1" dirty="0" err="1">
                <a:solidFill>
                  <a:schemeClr val="tx1">
                    <a:lumMod val="75000"/>
                    <a:lumOff val="25000"/>
                  </a:schemeClr>
                </a:solidFill>
                <a:latin typeface="Arial" panose="020B0604020202020204" pitchFamily="34" charset="0"/>
                <a:cs typeface="Arial" panose="020B0604020202020204" pitchFamily="34" charset="0"/>
              </a:rPr>
              <a:t>cho</a:t>
            </a:r>
            <a:r>
              <a:rPr lang="en-US" sz="2400" b="1" dirty="0">
                <a:solidFill>
                  <a:schemeClr val="tx1">
                    <a:lumMod val="75000"/>
                    <a:lumOff val="25000"/>
                  </a:schemeClr>
                </a:solidFill>
                <a:latin typeface="Arial" panose="020B0604020202020204" pitchFamily="34" charset="0"/>
                <a:cs typeface="Arial" panose="020B0604020202020204" pitchFamily="34" charset="0"/>
              </a:rPr>
              <a:t> </a:t>
            </a:r>
            <a:r>
              <a:rPr lang="en-US" sz="2400" b="1" dirty="0" err="1">
                <a:solidFill>
                  <a:schemeClr val="tx1">
                    <a:lumMod val="75000"/>
                    <a:lumOff val="25000"/>
                  </a:schemeClr>
                </a:solidFill>
                <a:latin typeface="Arial" panose="020B0604020202020204" pitchFamily="34" charset="0"/>
                <a:cs typeface="Arial" panose="020B0604020202020204" pitchFamily="34" charset="0"/>
              </a:rPr>
              <a:t>chữ</a:t>
            </a:r>
            <a:r>
              <a:rPr lang="en-US" sz="2400" b="1" dirty="0">
                <a:solidFill>
                  <a:schemeClr val="tx1">
                    <a:lumMod val="75000"/>
                    <a:lumOff val="25000"/>
                  </a:schemeClr>
                </a:solidFill>
                <a:latin typeface="Arial" panose="020B0604020202020204" pitchFamily="34" charset="0"/>
                <a:cs typeface="Arial" panose="020B0604020202020204" pitchFamily="34" charset="0"/>
              </a:rPr>
              <a:t> </a:t>
            </a:r>
            <a:r>
              <a:rPr lang="vi-VN" sz="24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55736277"/>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0">
            <a:extLst>
              <a:ext uri="{FF2B5EF4-FFF2-40B4-BE49-F238E27FC236}">
                <a16:creationId xmlns:a16="http://schemas.microsoft.com/office/drawing/2014/main" xmlns="" id="{D342A8C1-AF45-40EA-A546-65DABC6A6374}"/>
              </a:ext>
            </a:extLst>
          </p:cNvPr>
          <p:cNvSpPr/>
          <p:nvPr/>
        </p:nvSpPr>
        <p:spPr>
          <a:xfrm>
            <a:off x="1877030" y="1014446"/>
            <a:ext cx="7775782" cy="477438"/>
          </a:xfrm>
          <a:prstGeom prst="rect">
            <a:avLst/>
          </a:prstGeom>
        </p:spPr>
        <p:txBody>
          <a:bodyPr wrap="square">
            <a:spAutoFit/>
          </a:bodyPr>
          <a:lstStyle/>
          <a:p>
            <a:pPr>
              <a:lnSpc>
                <a:spcPct val="110000"/>
              </a:lnSpc>
            </a:pPr>
            <a:r>
              <a:rPr lang="en-US" sz="2400" b="1" dirty="0">
                <a:solidFill>
                  <a:schemeClr val="bg2">
                    <a:lumMod val="25000"/>
                  </a:schemeClr>
                </a:solidFill>
                <a:latin typeface="SFU Honeymoon" panose="00000400000000000000" pitchFamily="2" charset="0"/>
                <a:cs typeface="Times New Roman" panose="02020603050405020304" pitchFamily="18" charset="0"/>
                <a:sym typeface="+mn-lt"/>
              </a:rPr>
              <a:t>3.1. </a:t>
            </a:r>
            <a:r>
              <a:rPr lang="en-US" sz="2400" b="1" dirty="0" err="1">
                <a:solidFill>
                  <a:schemeClr val="bg2">
                    <a:lumMod val="25000"/>
                  </a:schemeClr>
                </a:solidFill>
                <a:latin typeface="SFU Honeymoon" panose="00000400000000000000" pitchFamily="2" charset="0"/>
                <a:cs typeface="Times New Roman" panose="02020603050405020304" pitchFamily="18" charset="0"/>
                <a:sym typeface="+mn-lt"/>
              </a:rPr>
              <a:t>Hoàn</a:t>
            </a:r>
            <a:r>
              <a:rPr lang="en-US" sz="2400" b="1" dirty="0">
                <a:solidFill>
                  <a:schemeClr val="bg2">
                    <a:lumMod val="25000"/>
                  </a:schemeClr>
                </a:solidFill>
                <a:latin typeface="SFU Honeymoon" panose="00000400000000000000" pitchFamily="2" charset="0"/>
                <a:cs typeface="Times New Roman" panose="02020603050405020304" pitchFamily="18" charset="0"/>
                <a:sym typeface="+mn-lt"/>
              </a:rPr>
              <a:t> </a:t>
            </a:r>
            <a:r>
              <a:rPr lang="en-US" sz="2400" b="1" dirty="0" err="1">
                <a:solidFill>
                  <a:schemeClr val="bg2">
                    <a:lumMod val="25000"/>
                  </a:schemeClr>
                </a:solidFill>
                <a:latin typeface="SFU Honeymoon" panose="00000400000000000000" pitchFamily="2" charset="0"/>
                <a:cs typeface="Times New Roman" panose="02020603050405020304" pitchFamily="18" charset="0"/>
                <a:sym typeface="+mn-lt"/>
              </a:rPr>
              <a:t>cảnh</a:t>
            </a:r>
            <a:r>
              <a:rPr lang="en-US" sz="2400" b="1" dirty="0">
                <a:solidFill>
                  <a:schemeClr val="bg2">
                    <a:lumMod val="25000"/>
                  </a:schemeClr>
                </a:solidFill>
                <a:latin typeface="SFU Honeymoon" panose="00000400000000000000" pitchFamily="2" charset="0"/>
                <a:cs typeface="Times New Roman" panose="02020603050405020304" pitchFamily="18" charset="0"/>
                <a:sym typeface="+mn-lt"/>
              </a:rPr>
              <a:t> </a:t>
            </a:r>
            <a:r>
              <a:rPr lang="en-US" sz="2400" b="1" dirty="0" err="1">
                <a:solidFill>
                  <a:schemeClr val="bg2">
                    <a:lumMod val="25000"/>
                  </a:schemeClr>
                </a:solidFill>
                <a:latin typeface="SFU Honeymoon" panose="00000400000000000000" pitchFamily="2" charset="0"/>
                <a:cs typeface="Times New Roman" panose="02020603050405020304" pitchFamily="18" charset="0"/>
                <a:sym typeface="+mn-lt"/>
              </a:rPr>
              <a:t>cho</a:t>
            </a:r>
            <a:r>
              <a:rPr lang="en-US" sz="2400" b="1" dirty="0">
                <a:solidFill>
                  <a:schemeClr val="bg2">
                    <a:lumMod val="25000"/>
                  </a:schemeClr>
                </a:solidFill>
                <a:latin typeface="SFU Honeymoon" panose="00000400000000000000" pitchFamily="2" charset="0"/>
                <a:cs typeface="Times New Roman" panose="02020603050405020304" pitchFamily="18" charset="0"/>
                <a:sym typeface="+mn-lt"/>
              </a:rPr>
              <a:t> </a:t>
            </a:r>
            <a:r>
              <a:rPr lang="en-US" sz="2400" b="1" dirty="0" err="1">
                <a:solidFill>
                  <a:schemeClr val="bg2">
                    <a:lumMod val="25000"/>
                  </a:schemeClr>
                </a:solidFill>
                <a:latin typeface="SFU Honeymoon" panose="00000400000000000000" pitchFamily="2" charset="0"/>
                <a:cs typeface="Times New Roman" panose="02020603050405020304" pitchFamily="18" charset="0"/>
                <a:sym typeface="+mn-lt"/>
              </a:rPr>
              <a:t>chữ</a:t>
            </a:r>
            <a:endParaRPr lang="en-US" sz="2400" b="1" dirty="0">
              <a:solidFill>
                <a:schemeClr val="bg2">
                  <a:lumMod val="25000"/>
                </a:schemeClr>
              </a:solidFill>
              <a:latin typeface="SFU Honeymoon" panose="00000400000000000000" pitchFamily="2" charset="0"/>
              <a:cs typeface="Times New Roman" panose="02020603050405020304" pitchFamily="18" charset="0"/>
              <a:sym typeface="+mn-lt"/>
            </a:endParaRPr>
          </a:p>
        </p:txBody>
      </p:sp>
      <p:grpSp>
        <p:nvGrpSpPr>
          <p:cNvPr id="3" name="Group 2">
            <a:extLst>
              <a:ext uri="{FF2B5EF4-FFF2-40B4-BE49-F238E27FC236}">
                <a16:creationId xmlns:a16="http://schemas.microsoft.com/office/drawing/2014/main" xmlns="" id="{DBD5FE94-C49B-4465-A22A-A02E39837A11}"/>
              </a:ext>
            </a:extLst>
          </p:cNvPr>
          <p:cNvGrpSpPr/>
          <p:nvPr/>
        </p:nvGrpSpPr>
        <p:grpSpPr>
          <a:xfrm>
            <a:off x="0" y="1931115"/>
            <a:ext cx="4037397" cy="4047262"/>
            <a:chOff x="-1230217" y="1638142"/>
            <a:chExt cx="4037397" cy="4047262"/>
          </a:xfrm>
        </p:grpSpPr>
        <p:pic>
          <p:nvPicPr>
            <p:cNvPr id="1026" name="Picture 2" descr="Chữ người tử tù và giá trị vĩnh hằng của cái đẹp - Revelogue">
              <a:extLst>
                <a:ext uri="{FF2B5EF4-FFF2-40B4-BE49-F238E27FC236}">
                  <a16:creationId xmlns:a16="http://schemas.microsoft.com/office/drawing/2014/main" xmlns="" id="{3D21EEF7-2AB1-475E-B022-C979C781C0E9}"/>
                </a:ext>
              </a:extLst>
            </p:cNvPr>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b="-495"/>
            <a:stretch/>
          </p:blipFill>
          <p:spPr bwMode="auto">
            <a:xfrm>
              <a:off x="-271597" y="2664144"/>
              <a:ext cx="3021260" cy="3021260"/>
            </a:xfrm>
            <a:prstGeom prst="ellipse">
              <a:avLst/>
            </a:prstGeom>
            <a:noFill/>
            <a:extLst>
              <a:ext uri="{909E8E84-426E-40DD-AFC4-6F175D3DCCD1}">
                <a14:hiddenFill xmlns:a14="http://schemas.microsoft.com/office/drawing/2010/main">
                  <a:solidFill>
                    <a:srgbClr val="FFFFFF"/>
                  </a:solidFill>
                </a14:hiddenFill>
              </a:ext>
            </a:extLst>
          </p:spPr>
        </p:pic>
        <p:pic>
          <p:nvPicPr>
            <p:cNvPr id="28" name="图片 25">
              <a:extLst>
                <a:ext uri="{FF2B5EF4-FFF2-40B4-BE49-F238E27FC236}">
                  <a16:creationId xmlns:a16="http://schemas.microsoft.com/office/drawing/2014/main" xmlns="" id="{12E48443-37D8-496E-9694-CC88FBD7C9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30217" y="1638142"/>
              <a:ext cx="4037397" cy="4037397"/>
            </a:xfrm>
            <a:prstGeom prst="rect">
              <a:avLst/>
            </a:prstGeom>
          </p:spPr>
        </p:pic>
      </p:grpSp>
      <p:pic>
        <p:nvPicPr>
          <p:cNvPr id="23" name="Picture 22">
            <a:extLst>
              <a:ext uri="{FF2B5EF4-FFF2-40B4-BE49-F238E27FC236}">
                <a16:creationId xmlns:a16="http://schemas.microsoft.com/office/drawing/2014/main" xmlns="" id="{EF8F77FF-5A91-46ED-AA81-C03609D3F6B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463431" cy="923827"/>
          </a:xfrm>
          <a:prstGeom prst="rect">
            <a:avLst/>
          </a:prstGeom>
        </p:spPr>
      </p:pic>
      <p:sp>
        <p:nvSpPr>
          <p:cNvPr id="17" name="TextBox 16">
            <a:extLst>
              <a:ext uri="{FF2B5EF4-FFF2-40B4-BE49-F238E27FC236}">
                <a16:creationId xmlns:a16="http://schemas.microsoft.com/office/drawing/2014/main" xmlns="" id="{97D9BE96-B2A6-44FB-B2F4-8A8AA0F599A9}"/>
              </a:ext>
            </a:extLst>
          </p:cNvPr>
          <p:cNvSpPr txBox="1"/>
          <p:nvPr/>
        </p:nvSpPr>
        <p:spPr>
          <a:xfrm>
            <a:off x="2007750" y="44465"/>
            <a:ext cx="5589430" cy="769441"/>
          </a:xfrm>
          <a:prstGeom prst="rect">
            <a:avLst/>
          </a:prstGeom>
          <a:noFill/>
        </p:spPr>
        <p:txBody>
          <a:bodyPr wrap="square" rtlCol="0">
            <a:spAutoFit/>
          </a:bodyPr>
          <a:lstStyle/>
          <a:p>
            <a:r>
              <a:rPr lang="en-US" sz="4400" b="1" dirty="0">
                <a:solidFill>
                  <a:schemeClr val="tx1">
                    <a:lumMod val="75000"/>
                    <a:lumOff val="25000"/>
                  </a:schemeClr>
                </a:solidFill>
                <a:latin typeface="1314 Zahra" pitchFamily="2" charset="0"/>
                <a:cs typeface="Times New Roman" panose="02020603050405020304" pitchFamily="18" charset="0"/>
              </a:rPr>
              <a:t>ĐỌC HIỂU VĂN BẢN</a:t>
            </a:r>
          </a:p>
        </p:txBody>
      </p:sp>
      <p:sp>
        <p:nvSpPr>
          <p:cNvPr id="18" name="TextBox 17">
            <a:extLst>
              <a:ext uri="{FF2B5EF4-FFF2-40B4-BE49-F238E27FC236}">
                <a16:creationId xmlns:a16="http://schemas.microsoft.com/office/drawing/2014/main" xmlns="" id="{D3C6258D-0423-4C21-AC47-37A9C53850BF}"/>
              </a:ext>
            </a:extLst>
          </p:cNvPr>
          <p:cNvSpPr txBox="1"/>
          <p:nvPr/>
        </p:nvSpPr>
        <p:spPr>
          <a:xfrm>
            <a:off x="1001714" y="-38706"/>
            <a:ext cx="1091717" cy="1015663"/>
          </a:xfrm>
          <a:prstGeom prst="rect">
            <a:avLst/>
          </a:prstGeom>
          <a:noFill/>
        </p:spPr>
        <p:txBody>
          <a:bodyPr wrap="square" rtlCol="0">
            <a:spAutoFit/>
          </a:bodyPr>
          <a:lstStyle/>
          <a:p>
            <a:pPr algn="ctr"/>
            <a:r>
              <a:rPr lang="en-US" sz="6000" b="1" dirty="0">
                <a:solidFill>
                  <a:schemeClr val="tx1">
                    <a:lumMod val="75000"/>
                    <a:lumOff val="25000"/>
                  </a:schemeClr>
                </a:solidFill>
                <a:latin typeface="Bradley Hand ITC" panose="03070402050302030203" pitchFamily="66" charset="0"/>
              </a:rPr>
              <a:t>II.</a:t>
            </a:r>
          </a:p>
        </p:txBody>
      </p:sp>
      <p:sp>
        <p:nvSpPr>
          <p:cNvPr id="15" name="TextBox 14">
            <a:extLst>
              <a:ext uri="{FF2B5EF4-FFF2-40B4-BE49-F238E27FC236}">
                <a16:creationId xmlns:a16="http://schemas.microsoft.com/office/drawing/2014/main" xmlns="" id="{9CFF3A51-5013-4661-9B8C-CE3C03B93A98}"/>
              </a:ext>
            </a:extLst>
          </p:cNvPr>
          <p:cNvSpPr txBox="1"/>
          <p:nvPr/>
        </p:nvSpPr>
        <p:spPr>
          <a:xfrm>
            <a:off x="3188207" y="1762766"/>
            <a:ext cx="8870078" cy="461665"/>
          </a:xfrm>
          <a:prstGeom prst="rect">
            <a:avLst/>
          </a:prstGeom>
          <a:noFill/>
        </p:spPr>
        <p:txBody>
          <a:bodyPr wrap="square" rtlCol="0">
            <a:spAutoFit/>
          </a:bodyPr>
          <a:lstStyle/>
          <a:p>
            <a:pPr lvl="0" algn="just">
              <a:buClr>
                <a:srgbClr val="73490B"/>
              </a:buClr>
            </a:pP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400" b="1" dirty="0">
                <a:solidFill>
                  <a:schemeClr val="tx1">
                    <a:lumMod val="75000"/>
                    <a:lumOff val="25000"/>
                  </a:schemeClr>
                </a:solidFill>
                <a:latin typeface="Times New Roman" panose="02020603050405020304" pitchFamily="18" charset="0"/>
                <a:cs typeface="Times New Roman" panose="02020603050405020304" pitchFamily="18" charset="0"/>
              </a:rPr>
              <a:t>Tư thế sáng tạo </a:t>
            </a:r>
            <a:r>
              <a:rPr lang="vi-VN" sz="2400" dirty="0">
                <a:solidFill>
                  <a:schemeClr val="tx1">
                    <a:lumMod val="75000"/>
                    <a:lumOff val="25000"/>
                  </a:schemeClr>
                </a:solidFill>
                <a:latin typeface="Times New Roman" panose="02020603050405020304" pitchFamily="18" charset="0"/>
                <a:cs typeface="Times New Roman" panose="02020603050405020304" pitchFamily="18" charset="0"/>
              </a:rPr>
              <a:t>của người nghệ sĩ: Tự do, thoải mái, khoan khoái </a:t>
            </a:r>
          </a:p>
        </p:txBody>
      </p:sp>
      <p:sp>
        <p:nvSpPr>
          <p:cNvPr id="19" name="TextBox 18">
            <a:extLst>
              <a:ext uri="{FF2B5EF4-FFF2-40B4-BE49-F238E27FC236}">
                <a16:creationId xmlns:a16="http://schemas.microsoft.com/office/drawing/2014/main" xmlns="" id="{48EE992E-48CB-471B-82E8-89A09A951DE7}"/>
              </a:ext>
            </a:extLst>
          </p:cNvPr>
          <p:cNvSpPr txBox="1"/>
          <p:nvPr/>
        </p:nvSpPr>
        <p:spPr>
          <a:xfrm>
            <a:off x="3628616" y="2183608"/>
            <a:ext cx="8464646" cy="830997"/>
          </a:xfrm>
          <a:prstGeom prst="rect">
            <a:avLst/>
          </a:prstGeom>
          <a:noFill/>
        </p:spPr>
        <p:txBody>
          <a:bodyPr wrap="square" rtlCol="0">
            <a:spAutoFit/>
          </a:bodyPr>
          <a:lstStyle/>
          <a:p>
            <a:pPr lvl="0" algn="just">
              <a:buClr>
                <a:srgbClr val="73490B"/>
              </a:buClr>
            </a:pP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400" b="1" dirty="0">
                <a:solidFill>
                  <a:schemeClr val="tx1">
                    <a:lumMod val="75000"/>
                    <a:lumOff val="25000"/>
                  </a:schemeClr>
                </a:solidFill>
                <a:latin typeface="Times New Roman" panose="02020603050405020304" pitchFamily="18" charset="0"/>
                <a:cs typeface="Times New Roman" panose="02020603050405020304" pitchFamily="18" charset="0"/>
              </a:rPr>
              <a:t>Không gian sáng tạo</a:t>
            </a:r>
            <a:r>
              <a:rPr lang="vi-VN" sz="2400" dirty="0">
                <a:solidFill>
                  <a:schemeClr val="tx1">
                    <a:lumMod val="75000"/>
                    <a:lumOff val="25000"/>
                  </a:schemeClr>
                </a:solidFill>
                <a:latin typeface="Times New Roman" panose="02020603050405020304" pitchFamily="18" charset="0"/>
                <a:cs typeface="Times New Roman" panose="02020603050405020304" pitchFamily="18" charset="0"/>
              </a:rPr>
              <a:t>: Thư phòng thanh tịnh với bạch lạp (nến), hương trầm</a:t>
            </a:r>
          </a:p>
        </p:txBody>
      </p:sp>
      <p:sp>
        <p:nvSpPr>
          <p:cNvPr id="20" name="TextBox 19">
            <a:extLst>
              <a:ext uri="{FF2B5EF4-FFF2-40B4-BE49-F238E27FC236}">
                <a16:creationId xmlns:a16="http://schemas.microsoft.com/office/drawing/2014/main" xmlns="" id="{B8987164-CFF4-4921-BEEA-614C86377973}"/>
              </a:ext>
            </a:extLst>
          </p:cNvPr>
          <p:cNvSpPr txBox="1"/>
          <p:nvPr/>
        </p:nvSpPr>
        <p:spPr>
          <a:xfrm>
            <a:off x="3688196" y="3346204"/>
            <a:ext cx="7982962" cy="461665"/>
          </a:xfrm>
          <a:prstGeom prst="rect">
            <a:avLst/>
          </a:prstGeom>
          <a:noFill/>
        </p:spPr>
        <p:txBody>
          <a:bodyPr wrap="square" rtlCol="0">
            <a:spAutoFit/>
          </a:bodyPr>
          <a:lstStyle/>
          <a:p>
            <a:pPr lvl="0" algn="just">
              <a:buClr>
                <a:srgbClr val="73490B"/>
              </a:buClr>
            </a:pP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400" b="1" dirty="0">
                <a:solidFill>
                  <a:schemeClr val="tx1">
                    <a:lumMod val="75000"/>
                    <a:lumOff val="25000"/>
                  </a:schemeClr>
                </a:solidFill>
                <a:latin typeface="Times New Roman" panose="02020603050405020304" pitchFamily="18" charset="0"/>
                <a:cs typeface="Times New Roman" panose="02020603050405020304" pitchFamily="18" charset="0"/>
              </a:rPr>
              <a:t>Tâm thế người nhận</a:t>
            </a:r>
            <a:r>
              <a:rPr lang="vi-VN" sz="2400" dirty="0">
                <a:solidFill>
                  <a:schemeClr val="tx1">
                    <a:lumMod val="75000"/>
                    <a:lumOff val="25000"/>
                  </a:schemeClr>
                </a:solidFill>
                <a:latin typeface="Times New Roman" panose="02020603050405020304" pitchFamily="18" charset="0"/>
                <a:cs typeface="Times New Roman" panose="02020603050405020304" pitchFamily="18" charset="0"/>
              </a:rPr>
              <a:t>: Hạnh phúc, sung sướng, mãn nguyện</a:t>
            </a:r>
          </a:p>
        </p:txBody>
      </p:sp>
      <p:sp>
        <p:nvSpPr>
          <p:cNvPr id="21" name="TextBox 20">
            <a:extLst>
              <a:ext uri="{FF2B5EF4-FFF2-40B4-BE49-F238E27FC236}">
                <a16:creationId xmlns:a16="http://schemas.microsoft.com/office/drawing/2014/main" xmlns="" id="{5E3D7CC1-3028-492C-A2B9-7D70EFAC7EC3}"/>
              </a:ext>
            </a:extLst>
          </p:cNvPr>
          <p:cNvSpPr txBox="1"/>
          <p:nvPr/>
        </p:nvSpPr>
        <p:spPr>
          <a:xfrm>
            <a:off x="4177267" y="4093470"/>
            <a:ext cx="7833641" cy="830997"/>
          </a:xfrm>
          <a:prstGeom prst="rect">
            <a:avLst/>
          </a:prstGeom>
          <a:noFill/>
        </p:spPr>
        <p:txBody>
          <a:bodyPr wrap="square" rtlCol="0">
            <a:spAutoFit/>
          </a:bodyPr>
          <a:lstStyle/>
          <a:p>
            <a:pPr lvl="0" algn="just">
              <a:buClr>
                <a:srgbClr val="73490B"/>
              </a:buClr>
            </a:pP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400" b="1" dirty="0">
                <a:solidFill>
                  <a:schemeClr val="tx1">
                    <a:lumMod val="75000"/>
                    <a:lumOff val="25000"/>
                  </a:schemeClr>
                </a:solidFill>
                <a:latin typeface="Times New Roman" panose="02020603050405020304" pitchFamily="18" charset="0"/>
                <a:cs typeface="Times New Roman" panose="02020603050405020304" pitchFamily="18" charset="0"/>
              </a:rPr>
              <a:t>Tư thế sáng tạo </a:t>
            </a:r>
            <a:r>
              <a:rPr lang="vi-VN" sz="2400" dirty="0">
                <a:solidFill>
                  <a:schemeClr val="tx1">
                    <a:lumMod val="75000"/>
                    <a:lumOff val="25000"/>
                  </a:schemeClr>
                </a:solidFill>
                <a:latin typeface="Times New Roman" panose="02020603050405020304" pitchFamily="18" charset="0"/>
                <a:cs typeface="Times New Roman" panose="02020603050405020304" pitchFamily="18" charset="0"/>
              </a:rPr>
              <a:t>của người nghệ sĩ </a:t>
            </a:r>
            <a:r>
              <a:rPr lang="vi-VN" sz="2400" dirty="0">
                <a:solidFill>
                  <a:schemeClr val="tx1">
                    <a:lumMod val="75000"/>
                    <a:lumOff val="25000"/>
                  </a:schemeClr>
                </a:solidFill>
                <a:latin typeface="+mj-lt"/>
                <a:cs typeface="Times New Roman" panose="02020603050405020304" pitchFamily="18" charset="0"/>
              </a:rPr>
              <a:t>M</a:t>
            </a:r>
            <a:r>
              <a:rPr lang="en-US" sz="2400" dirty="0">
                <a:solidFill>
                  <a:schemeClr val="tx1">
                    <a:lumMod val="75000"/>
                    <a:lumOff val="25000"/>
                  </a:schemeClr>
                </a:solidFill>
                <a:latin typeface="+mj-lt"/>
                <a:cs typeface="Times New Roman" panose="02020603050405020304" pitchFamily="18" charset="0"/>
              </a:rPr>
              <a:t>ấ</a:t>
            </a:r>
            <a:r>
              <a:rPr lang="vi-VN" sz="2400" dirty="0">
                <a:solidFill>
                  <a:schemeClr val="tx1">
                    <a:lumMod val="75000"/>
                    <a:lumOff val="25000"/>
                  </a:schemeClr>
                </a:solidFill>
                <a:latin typeface="+mj-lt"/>
                <a:cs typeface="Times New Roman" panose="02020603050405020304" pitchFamily="18" charset="0"/>
              </a:rPr>
              <a:t>t </a:t>
            </a:r>
            <a:r>
              <a:rPr lang="vi-VN" sz="2400" b="1" dirty="0">
                <a:solidFill>
                  <a:schemeClr val="tx1">
                    <a:lumMod val="75000"/>
                    <a:lumOff val="25000"/>
                  </a:schemeClr>
                </a:solidFill>
                <a:latin typeface="+mj-lt"/>
                <a:cs typeface="Times New Roman" panose="02020603050405020304" pitchFamily="18" charset="0"/>
              </a:rPr>
              <a:t>tự do</a:t>
            </a:r>
            <a:r>
              <a:rPr lang="vi-VN" sz="2400" dirty="0">
                <a:solidFill>
                  <a:schemeClr val="tx1">
                    <a:lumMod val="75000"/>
                    <a:lumOff val="25000"/>
                  </a:schemeClr>
                </a:solidFill>
                <a:latin typeface="+mj-lt"/>
                <a:cs typeface="Times New Roman" panose="02020603050405020304" pitchFamily="18" charset="0"/>
              </a:rPr>
              <a:t>, cổ đeo gông, chân vướng  xiềng</a:t>
            </a:r>
          </a:p>
        </p:txBody>
      </p:sp>
      <p:sp>
        <p:nvSpPr>
          <p:cNvPr id="24" name="TextBox 23">
            <a:extLst>
              <a:ext uri="{FF2B5EF4-FFF2-40B4-BE49-F238E27FC236}">
                <a16:creationId xmlns:a16="http://schemas.microsoft.com/office/drawing/2014/main" xmlns="" id="{18F9DF2A-ECCE-49E8-8430-40DA47A1DEC2}"/>
              </a:ext>
            </a:extLst>
          </p:cNvPr>
          <p:cNvSpPr txBox="1"/>
          <p:nvPr/>
        </p:nvSpPr>
        <p:spPr>
          <a:xfrm>
            <a:off x="2177420" y="6122304"/>
            <a:ext cx="10014580" cy="535531"/>
          </a:xfrm>
          <a:prstGeom prst="rect">
            <a:avLst/>
          </a:prstGeom>
          <a:noFill/>
        </p:spPr>
        <p:txBody>
          <a:bodyPr wrap="square" rtlCol="0">
            <a:spAutoFit/>
          </a:bodyPr>
          <a:lstStyle/>
          <a:p>
            <a:pPr lvl="0" algn="just">
              <a:lnSpc>
                <a:spcPct val="120000"/>
              </a:lnSpc>
              <a:buClr>
                <a:srgbClr val="73490B"/>
              </a:buClr>
            </a:pP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400" b="1" dirty="0">
                <a:solidFill>
                  <a:schemeClr val="tx1">
                    <a:lumMod val="75000"/>
                    <a:lumOff val="25000"/>
                  </a:schemeClr>
                </a:solidFill>
                <a:latin typeface="Times New Roman" panose="02020603050405020304" pitchFamily="18" charset="0"/>
                <a:cs typeface="Times New Roman" panose="02020603050405020304" pitchFamily="18" charset="0"/>
              </a:rPr>
              <a:t>Tâm thế người nhận</a:t>
            </a:r>
            <a:r>
              <a:rPr lang="vi-VN" sz="2400" dirty="0">
                <a:solidFill>
                  <a:schemeClr val="tx1">
                    <a:lumMod val="75000"/>
                    <a:lumOff val="25000"/>
                  </a:schemeClr>
                </a:solidFill>
                <a:latin typeface="Times New Roman" panose="02020603050405020304" pitchFamily="18" charset="0"/>
                <a:cs typeface="Times New Roman" panose="02020603050405020304" pitchFamily="18" charset="0"/>
              </a:rPr>
              <a:t>: Ngậm ngùi, tiếc nuối, buồn bã </a:t>
            </a:r>
          </a:p>
        </p:txBody>
      </p:sp>
      <p:sp>
        <p:nvSpPr>
          <p:cNvPr id="25" name="TextBox 24">
            <a:extLst>
              <a:ext uri="{FF2B5EF4-FFF2-40B4-BE49-F238E27FC236}">
                <a16:creationId xmlns:a16="http://schemas.microsoft.com/office/drawing/2014/main" xmlns="" id="{2BFC2C6A-9428-4652-9DB8-4751B856EBFE}"/>
              </a:ext>
            </a:extLst>
          </p:cNvPr>
          <p:cNvSpPr txBox="1"/>
          <p:nvPr/>
        </p:nvSpPr>
        <p:spPr>
          <a:xfrm>
            <a:off x="3688196" y="2870676"/>
            <a:ext cx="6973759" cy="496867"/>
          </a:xfrm>
          <a:prstGeom prst="rect">
            <a:avLst/>
          </a:prstGeom>
          <a:noFill/>
        </p:spPr>
        <p:txBody>
          <a:bodyPr wrap="square" rtlCol="0">
            <a:spAutoFit/>
          </a:bodyPr>
          <a:lstStyle/>
          <a:p>
            <a:pPr lvl="0" algn="just">
              <a:lnSpc>
                <a:spcPct val="120000"/>
              </a:lnSpc>
              <a:buClr>
                <a:srgbClr val="73490B"/>
              </a:buClr>
            </a:pP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400" b="1" dirty="0">
                <a:solidFill>
                  <a:schemeClr val="tx1">
                    <a:lumMod val="75000"/>
                    <a:lumOff val="25000"/>
                  </a:schemeClr>
                </a:solidFill>
                <a:latin typeface="Times New Roman" panose="02020603050405020304" pitchFamily="18" charset="0"/>
                <a:cs typeface="Times New Roman" panose="02020603050405020304" pitchFamily="18" charset="0"/>
              </a:rPr>
              <a:t>Thời gian sáng tạo</a:t>
            </a:r>
            <a:r>
              <a:rPr lang="vi-VN" sz="2400" dirty="0">
                <a:solidFill>
                  <a:schemeClr val="tx1">
                    <a:lumMod val="75000"/>
                    <a:lumOff val="25000"/>
                  </a:schemeClr>
                </a:solidFill>
                <a:latin typeface="Times New Roman" panose="02020603050405020304" pitchFamily="18" charset="0"/>
                <a:cs typeface="Times New Roman" panose="02020603050405020304" pitchFamily="18" charset="0"/>
              </a:rPr>
              <a:t>: Không giới hạn</a:t>
            </a:r>
          </a:p>
        </p:txBody>
      </p:sp>
      <p:sp>
        <p:nvSpPr>
          <p:cNvPr id="26" name="TextBox 25">
            <a:extLst>
              <a:ext uri="{FF2B5EF4-FFF2-40B4-BE49-F238E27FC236}">
                <a16:creationId xmlns:a16="http://schemas.microsoft.com/office/drawing/2014/main" xmlns="" id="{AE97BF08-9073-4118-850B-31D799BE8E7F}"/>
              </a:ext>
            </a:extLst>
          </p:cNvPr>
          <p:cNvSpPr txBox="1"/>
          <p:nvPr/>
        </p:nvSpPr>
        <p:spPr>
          <a:xfrm>
            <a:off x="3628616" y="5631445"/>
            <a:ext cx="8464645" cy="461665"/>
          </a:xfrm>
          <a:prstGeom prst="rect">
            <a:avLst/>
          </a:prstGeom>
          <a:noFill/>
        </p:spPr>
        <p:txBody>
          <a:bodyPr wrap="square" rtlCol="0">
            <a:spAutoFit/>
          </a:bodyPr>
          <a:lstStyle/>
          <a:p>
            <a:pPr lvl="0" algn="just">
              <a:buClr>
                <a:srgbClr val="73490B"/>
              </a:buClr>
            </a:pPr>
            <a:r>
              <a:rPr lang="vi-VN" sz="2400" dirty="0">
                <a:solidFill>
                  <a:schemeClr val="tx1">
                    <a:lumMod val="75000"/>
                    <a:lumOff val="25000"/>
                  </a:schemeClr>
                </a:solidFill>
                <a:latin typeface="+mj-lt"/>
                <a:cs typeface="Times New Roman" panose="02020603050405020304" pitchFamily="18" charset="0"/>
              </a:rPr>
              <a:t>Thời gian</a:t>
            </a:r>
            <a:r>
              <a:rPr lang="en-US" sz="2400" dirty="0">
                <a:solidFill>
                  <a:schemeClr val="tx1">
                    <a:lumMod val="75000"/>
                    <a:lumOff val="25000"/>
                  </a:schemeClr>
                </a:solidFill>
                <a:latin typeface="+mj-lt"/>
                <a:cs typeface="Times New Roman" panose="02020603050405020304" pitchFamily="18" charset="0"/>
              </a:rPr>
              <a:t>:</a:t>
            </a:r>
            <a:r>
              <a:rPr lang="vi-VN" sz="2400" dirty="0">
                <a:solidFill>
                  <a:schemeClr val="tx1">
                    <a:lumMod val="75000"/>
                    <a:lumOff val="25000"/>
                  </a:schemeClr>
                </a:solidFill>
                <a:latin typeface="+mj-lt"/>
                <a:cs typeface="Times New Roman" panose="02020603050405020304" pitchFamily="18" charset="0"/>
              </a:rPr>
              <a:t> bị giới hạn </a:t>
            </a:r>
            <a:r>
              <a:rPr lang="vi-VN" sz="2400" b="1" dirty="0">
                <a:solidFill>
                  <a:schemeClr val="tx1">
                    <a:lumMod val="75000"/>
                    <a:lumOff val="25000"/>
                  </a:schemeClr>
                </a:solidFill>
                <a:latin typeface="+mj-lt"/>
                <a:cs typeface="Times New Roman" panose="02020603050405020304" pitchFamily="18" charset="0"/>
              </a:rPr>
              <a:t>đêm trước ra pháp trường </a:t>
            </a:r>
            <a:r>
              <a:rPr lang="vi-VN" sz="2400" dirty="0">
                <a:solidFill>
                  <a:schemeClr val="tx1">
                    <a:lumMod val="75000"/>
                    <a:lumOff val="25000"/>
                  </a:schemeClr>
                </a:solidFill>
                <a:latin typeface="+mj-lt"/>
                <a:cs typeface="Times New Roman" panose="02020603050405020304" pitchFamily="18" charset="0"/>
              </a:rPr>
              <a:t>lĩnh án chém</a:t>
            </a:r>
          </a:p>
        </p:txBody>
      </p:sp>
      <p:sp>
        <p:nvSpPr>
          <p:cNvPr id="31" name="TextBox 30">
            <a:extLst>
              <a:ext uri="{FF2B5EF4-FFF2-40B4-BE49-F238E27FC236}">
                <a16:creationId xmlns:a16="http://schemas.microsoft.com/office/drawing/2014/main" xmlns="" id="{756F1ED5-BF5F-4C98-98E6-0FFABDD9E85E}"/>
              </a:ext>
            </a:extLst>
          </p:cNvPr>
          <p:cNvSpPr txBox="1"/>
          <p:nvPr/>
        </p:nvSpPr>
        <p:spPr>
          <a:xfrm>
            <a:off x="4037396" y="4800448"/>
            <a:ext cx="8055865" cy="830997"/>
          </a:xfrm>
          <a:prstGeom prst="rect">
            <a:avLst/>
          </a:prstGeom>
          <a:noFill/>
        </p:spPr>
        <p:txBody>
          <a:bodyPr wrap="square" rtlCol="0">
            <a:spAutoFit/>
          </a:bodyPr>
          <a:lstStyle/>
          <a:p>
            <a:pPr lvl="0" algn="just">
              <a:buClr>
                <a:srgbClr val="73490B"/>
              </a:buClr>
            </a:pP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400" b="1" dirty="0">
                <a:solidFill>
                  <a:schemeClr val="tx1">
                    <a:lumMod val="75000"/>
                    <a:lumOff val="25000"/>
                  </a:schemeClr>
                </a:solidFill>
                <a:latin typeface="Times New Roman" panose="02020603050405020304" pitchFamily="18" charset="0"/>
                <a:cs typeface="Times New Roman" panose="02020603050405020304" pitchFamily="18" charset="0"/>
              </a:rPr>
              <a:t>Không gian sáng tạo</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a:t>
            </a:r>
            <a:r>
              <a:rPr lang="vi-VN"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400" dirty="0">
                <a:solidFill>
                  <a:schemeClr val="tx1">
                    <a:lumMod val="75000"/>
                    <a:lumOff val="25000"/>
                  </a:schemeClr>
                </a:solidFill>
                <a:latin typeface="+mj-lt"/>
                <a:cs typeface="Times New Roman" panose="02020603050405020304" pitchFamily="18" charset="0"/>
              </a:rPr>
              <a:t>Ngục th</a:t>
            </a:r>
            <a:r>
              <a:rPr lang="en-US" sz="2400" dirty="0">
                <a:solidFill>
                  <a:schemeClr val="tx1">
                    <a:lumMod val="75000"/>
                    <a:lumOff val="25000"/>
                  </a:schemeClr>
                </a:solidFill>
                <a:latin typeface="+mj-lt"/>
                <a:cs typeface="Times New Roman" panose="02020603050405020304" pitchFamily="18" charset="0"/>
              </a:rPr>
              <a:t>ấ</a:t>
            </a:r>
            <a:r>
              <a:rPr lang="vi-VN" sz="2400" dirty="0">
                <a:solidFill>
                  <a:schemeClr val="tx1">
                    <a:lumMod val="75000"/>
                    <a:lumOff val="25000"/>
                  </a:schemeClr>
                </a:solidFill>
                <a:latin typeface="+mj-lt"/>
                <a:cs typeface="Times New Roman" panose="02020603050405020304" pitchFamily="18" charset="0"/>
              </a:rPr>
              <a:t>t </a:t>
            </a:r>
            <a:r>
              <a:rPr lang="vi-VN" sz="2400" b="1" dirty="0">
                <a:solidFill>
                  <a:schemeClr val="tx1">
                    <a:lumMod val="75000"/>
                    <a:lumOff val="25000"/>
                  </a:schemeClr>
                </a:solidFill>
                <a:latin typeface="+mj-lt"/>
                <a:cs typeface="Times New Roman" panose="02020603050405020304" pitchFamily="18" charset="0"/>
              </a:rPr>
              <a:t>chật hẹp</a:t>
            </a:r>
            <a:r>
              <a:rPr lang="vi-VN" sz="2400" dirty="0">
                <a:solidFill>
                  <a:schemeClr val="tx1">
                    <a:lumMod val="75000"/>
                    <a:lumOff val="25000"/>
                  </a:schemeClr>
                </a:solidFill>
                <a:latin typeface="+mj-lt"/>
                <a:cs typeface="Times New Roman" panose="02020603050405020304" pitchFamily="18" charset="0"/>
              </a:rPr>
              <a:t>, </a:t>
            </a:r>
            <a:r>
              <a:rPr lang="en-US" sz="2400" b="1" dirty="0">
                <a:solidFill>
                  <a:schemeClr val="tx1">
                    <a:lumMod val="75000"/>
                    <a:lumOff val="25000"/>
                  </a:schemeClr>
                </a:solidFill>
                <a:latin typeface="+mj-lt"/>
                <a:cs typeface="Times New Roman" panose="02020603050405020304" pitchFamily="18" charset="0"/>
              </a:rPr>
              <a:t>ẩ</a:t>
            </a:r>
            <a:r>
              <a:rPr lang="vi-VN" sz="2400" b="1" dirty="0">
                <a:solidFill>
                  <a:schemeClr val="tx1">
                    <a:lumMod val="75000"/>
                    <a:lumOff val="25000"/>
                  </a:schemeClr>
                </a:solidFill>
                <a:latin typeface="+mj-lt"/>
                <a:cs typeface="Times New Roman" panose="02020603050405020304" pitchFamily="18" charset="0"/>
              </a:rPr>
              <a:t>m ướt</a:t>
            </a:r>
            <a:r>
              <a:rPr lang="vi-VN" sz="2400" dirty="0">
                <a:solidFill>
                  <a:schemeClr val="tx1">
                    <a:lumMod val="75000"/>
                    <a:lumOff val="25000"/>
                  </a:schemeClr>
                </a:solidFill>
                <a:latin typeface="+mj-lt"/>
                <a:cs typeface="Times New Roman" panose="02020603050405020304" pitchFamily="18" charset="0"/>
              </a:rPr>
              <a:t>, tường đầy </a:t>
            </a:r>
            <a:r>
              <a:rPr lang="vi-VN" sz="2400" b="1" dirty="0">
                <a:solidFill>
                  <a:schemeClr val="tx1">
                    <a:lumMod val="75000"/>
                    <a:lumOff val="25000"/>
                  </a:schemeClr>
                </a:solidFill>
                <a:latin typeface="+mj-lt"/>
                <a:cs typeface="Times New Roman" panose="02020603050405020304" pitchFamily="18" charset="0"/>
              </a:rPr>
              <a:t>mạng nhện</a:t>
            </a:r>
            <a:r>
              <a:rPr lang="vi-VN" sz="2400" dirty="0">
                <a:solidFill>
                  <a:schemeClr val="tx1">
                    <a:lumMod val="75000"/>
                    <a:lumOff val="25000"/>
                  </a:schemeClr>
                </a:solidFill>
                <a:latin typeface="+mj-lt"/>
                <a:cs typeface="Times New Roman" panose="02020603050405020304" pitchFamily="18" charset="0"/>
              </a:rPr>
              <a:t>, đ</a:t>
            </a:r>
            <a:r>
              <a:rPr lang="en-US" sz="2400" dirty="0">
                <a:solidFill>
                  <a:schemeClr val="tx1">
                    <a:lumMod val="75000"/>
                    <a:lumOff val="25000"/>
                  </a:schemeClr>
                </a:solidFill>
                <a:latin typeface="+mj-lt"/>
                <a:cs typeface="Times New Roman" panose="02020603050405020304" pitchFamily="18" charset="0"/>
              </a:rPr>
              <a:t>ấ</a:t>
            </a:r>
            <a:r>
              <a:rPr lang="vi-VN" sz="2400" dirty="0">
                <a:solidFill>
                  <a:schemeClr val="tx1">
                    <a:lumMod val="75000"/>
                    <a:lumOff val="25000"/>
                  </a:schemeClr>
                </a:solidFill>
                <a:latin typeface="+mj-lt"/>
                <a:cs typeface="Times New Roman" panose="02020603050405020304" pitchFamily="18" charset="0"/>
              </a:rPr>
              <a:t>t </a:t>
            </a:r>
            <a:r>
              <a:rPr lang="vi-VN" sz="2400" b="1" dirty="0">
                <a:solidFill>
                  <a:schemeClr val="tx1">
                    <a:lumMod val="75000"/>
                    <a:lumOff val="25000"/>
                  </a:schemeClr>
                </a:solidFill>
                <a:latin typeface="+mj-lt"/>
                <a:cs typeface="Times New Roman" panose="02020603050405020304" pitchFamily="18" charset="0"/>
              </a:rPr>
              <a:t>bừa bãi </a:t>
            </a:r>
            <a:r>
              <a:rPr lang="vi-VN" sz="2400" dirty="0">
                <a:solidFill>
                  <a:schemeClr val="tx1">
                    <a:lumMod val="75000"/>
                    <a:lumOff val="25000"/>
                  </a:schemeClr>
                </a:solidFill>
                <a:latin typeface="+mj-lt"/>
                <a:cs typeface="Times New Roman" panose="02020603050405020304" pitchFamily="18" charset="0"/>
              </a:rPr>
              <a:t>phân gián, phân chuột.</a:t>
            </a:r>
          </a:p>
        </p:txBody>
      </p:sp>
      <p:sp>
        <p:nvSpPr>
          <p:cNvPr id="33" name="TextBox 32">
            <a:extLst>
              <a:ext uri="{FF2B5EF4-FFF2-40B4-BE49-F238E27FC236}">
                <a16:creationId xmlns:a16="http://schemas.microsoft.com/office/drawing/2014/main" xmlns="" id="{DC9B5003-0942-4B45-8312-8C85E7D2DC38}"/>
              </a:ext>
            </a:extLst>
          </p:cNvPr>
          <p:cNvSpPr txBox="1"/>
          <p:nvPr/>
        </p:nvSpPr>
        <p:spPr>
          <a:xfrm>
            <a:off x="1704872" y="615028"/>
            <a:ext cx="5918374" cy="523220"/>
          </a:xfrm>
          <a:prstGeom prst="rect">
            <a:avLst/>
          </a:prstGeom>
          <a:noFill/>
        </p:spPr>
        <p:txBody>
          <a:bodyPr wrap="square">
            <a:spAutoFit/>
          </a:bodyPr>
          <a:lstStyle/>
          <a:p>
            <a:r>
              <a:rPr lang="en-US" sz="2800" b="1" dirty="0">
                <a:solidFill>
                  <a:srgbClr val="73490B"/>
                </a:solidFill>
                <a:latin typeface="1314 Zahra" pitchFamily="2" charset="0"/>
                <a:cs typeface="Times New Roman" panose="02020603050405020304" pitchFamily="18" charset="0"/>
              </a:rPr>
              <a:t>3. </a:t>
            </a:r>
            <a:r>
              <a:rPr lang="en-US" sz="2800" b="1" u="wavyHeavy" dirty="0" err="1">
                <a:solidFill>
                  <a:srgbClr val="73490B"/>
                </a:solidFill>
                <a:latin typeface="1314 Zahra" pitchFamily="2" charset="0"/>
                <a:cs typeface="Times New Roman" panose="02020603050405020304" pitchFamily="18" charset="0"/>
              </a:rPr>
              <a:t>Cảnh</a:t>
            </a:r>
            <a:r>
              <a:rPr lang="en-US" sz="2800" b="1" u="wavyHeavy" dirty="0">
                <a:solidFill>
                  <a:srgbClr val="73490B"/>
                </a:solidFill>
                <a:latin typeface="1314 Zahra" pitchFamily="2" charset="0"/>
                <a:cs typeface="Times New Roman" panose="02020603050405020304" pitchFamily="18" charset="0"/>
              </a:rPr>
              <a:t> </a:t>
            </a:r>
            <a:r>
              <a:rPr lang="en-US" sz="2800" b="1" u="wavyHeavy" dirty="0" err="1">
                <a:solidFill>
                  <a:srgbClr val="73490B"/>
                </a:solidFill>
                <a:latin typeface="1314 Zahra" pitchFamily="2" charset="0"/>
                <a:cs typeface="Times New Roman" panose="02020603050405020304" pitchFamily="18" charset="0"/>
              </a:rPr>
              <a:t>cho</a:t>
            </a:r>
            <a:r>
              <a:rPr lang="en-US" sz="2800" b="1" u="wavyHeavy" dirty="0">
                <a:solidFill>
                  <a:srgbClr val="73490B"/>
                </a:solidFill>
                <a:latin typeface="1314 Zahra" pitchFamily="2" charset="0"/>
                <a:cs typeface="Times New Roman" panose="02020603050405020304" pitchFamily="18" charset="0"/>
              </a:rPr>
              <a:t> </a:t>
            </a:r>
            <a:r>
              <a:rPr lang="en-US" sz="2800" b="1" u="wavyHeavy" dirty="0" err="1">
                <a:solidFill>
                  <a:srgbClr val="73490B"/>
                </a:solidFill>
                <a:latin typeface="1314 Zahra" pitchFamily="2" charset="0"/>
                <a:cs typeface="Times New Roman" panose="02020603050405020304" pitchFamily="18" charset="0"/>
              </a:rPr>
              <a:t>chư</a:t>
            </a:r>
            <a:r>
              <a:rPr lang="en-US" sz="2800" b="1" u="wavyHeavy" dirty="0">
                <a:solidFill>
                  <a:srgbClr val="73490B"/>
                </a:solidFill>
                <a:latin typeface="1314 Zahra" pitchFamily="2" charset="0"/>
                <a:cs typeface="Times New Roman" panose="02020603050405020304" pitchFamily="18" charset="0"/>
              </a:rPr>
              <a:t>̃</a:t>
            </a:r>
          </a:p>
        </p:txBody>
      </p:sp>
      <p:sp>
        <p:nvSpPr>
          <p:cNvPr id="4" name="TextBox 3"/>
          <p:cNvSpPr txBox="1"/>
          <p:nvPr/>
        </p:nvSpPr>
        <p:spPr>
          <a:xfrm>
            <a:off x="2690167" y="1429598"/>
            <a:ext cx="6993228" cy="430887"/>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Lẽ</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thường</a:t>
            </a:r>
            <a:endParaRPr lang="en-US" sz="2200" b="1" dirty="0">
              <a:latin typeface="Arial" panose="020B0604020202020204" pitchFamily="34" charset="0"/>
              <a:cs typeface="Arial" panose="020B0604020202020204" pitchFamily="34" charset="0"/>
            </a:endParaRPr>
          </a:p>
        </p:txBody>
      </p:sp>
      <p:sp>
        <p:nvSpPr>
          <p:cNvPr id="5" name="TextBox 4"/>
          <p:cNvSpPr txBox="1"/>
          <p:nvPr/>
        </p:nvSpPr>
        <p:spPr>
          <a:xfrm>
            <a:off x="4358359" y="3733760"/>
            <a:ext cx="4982422"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Trong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truyện</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106766"/>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EF8F77FF-5A91-46ED-AA81-C03609D3F6B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463431" cy="923827"/>
          </a:xfrm>
          <a:prstGeom prst="rect">
            <a:avLst/>
          </a:prstGeom>
        </p:spPr>
      </p:pic>
      <p:sp>
        <p:nvSpPr>
          <p:cNvPr id="17" name="TextBox 16">
            <a:extLst>
              <a:ext uri="{FF2B5EF4-FFF2-40B4-BE49-F238E27FC236}">
                <a16:creationId xmlns:a16="http://schemas.microsoft.com/office/drawing/2014/main" xmlns="" id="{97D9BE96-B2A6-44FB-B2F4-8A8AA0F599A9}"/>
              </a:ext>
            </a:extLst>
          </p:cNvPr>
          <p:cNvSpPr txBox="1"/>
          <p:nvPr/>
        </p:nvSpPr>
        <p:spPr>
          <a:xfrm>
            <a:off x="1039041" y="406720"/>
            <a:ext cx="5595675" cy="769441"/>
          </a:xfrm>
          <a:prstGeom prst="rect">
            <a:avLst/>
          </a:prstGeom>
          <a:noFill/>
        </p:spPr>
        <p:txBody>
          <a:bodyPr wrap="square" rtlCol="0">
            <a:spAutoFit/>
          </a:bodyPr>
          <a:lstStyle/>
          <a:p>
            <a:r>
              <a:rPr lang="en-US" sz="4400" b="1" dirty="0">
                <a:solidFill>
                  <a:schemeClr val="tx1">
                    <a:lumMod val="75000"/>
                    <a:lumOff val="25000"/>
                  </a:schemeClr>
                </a:solidFill>
                <a:latin typeface="1314 Zahra" pitchFamily="2" charset="0"/>
                <a:cs typeface="Times New Roman" panose="02020603050405020304" pitchFamily="18" charset="0"/>
              </a:rPr>
              <a:t>ĐỌC HIỂU VĂN BẢN</a:t>
            </a:r>
          </a:p>
        </p:txBody>
      </p:sp>
      <p:sp>
        <p:nvSpPr>
          <p:cNvPr id="18" name="TextBox 17">
            <a:extLst>
              <a:ext uri="{FF2B5EF4-FFF2-40B4-BE49-F238E27FC236}">
                <a16:creationId xmlns:a16="http://schemas.microsoft.com/office/drawing/2014/main" xmlns="" id="{D3C6258D-0423-4C21-AC47-37A9C53850BF}"/>
              </a:ext>
            </a:extLst>
          </p:cNvPr>
          <p:cNvSpPr txBox="1"/>
          <p:nvPr/>
        </p:nvSpPr>
        <p:spPr>
          <a:xfrm>
            <a:off x="337931" y="283608"/>
            <a:ext cx="901102" cy="1015663"/>
          </a:xfrm>
          <a:prstGeom prst="rect">
            <a:avLst/>
          </a:prstGeom>
          <a:noFill/>
        </p:spPr>
        <p:txBody>
          <a:bodyPr wrap="square" rtlCol="0">
            <a:spAutoFit/>
          </a:bodyPr>
          <a:lstStyle/>
          <a:p>
            <a:pPr algn="ctr"/>
            <a:r>
              <a:rPr lang="en-US" sz="6000" b="1" dirty="0">
                <a:solidFill>
                  <a:schemeClr val="tx1">
                    <a:lumMod val="75000"/>
                    <a:lumOff val="25000"/>
                  </a:schemeClr>
                </a:solidFill>
                <a:latin typeface="Bradley Hand ITC" panose="03070402050302030203" pitchFamily="66" charset="0"/>
              </a:rPr>
              <a:t>II.</a:t>
            </a:r>
          </a:p>
        </p:txBody>
      </p:sp>
      <p:pic>
        <p:nvPicPr>
          <p:cNvPr id="22" name="Picture 21" descr="A picture containing smoke&#10;&#10;Description automatically generated">
            <a:extLst>
              <a:ext uri="{FF2B5EF4-FFF2-40B4-BE49-F238E27FC236}">
                <a16:creationId xmlns:a16="http://schemas.microsoft.com/office/drawing/2014/main" xmlns="" id="{9F03B61E-6C55-485A-98D7-1E4E7B0F8E33}"/>
              </a:ext>
            </a:extLst>
          </p:cNvPr>
          <p:cNvPicPr>
            <a:picLocks noChangeAspect="1"/>
          </p:cNvPicPr>
          <p:nvPr/>
        </p:nvPicPr>
        <p:blipFill>
          <a:blip r:embed="rId3" cstate="email">
            <a:alphaModFix amt="0"/>
            <a:extLst>
              <a:ext uri="{28A0092B-C50C-407E-A947-70E740481C1C}">
                <a14:useLocalDpi xmlns:a14="http://schemas.microsoft.com/office/drawing/2010/main"/>
              </a:ext>
            </a:extLst>
          </a:blip>
          <a:stretch>
            <a:fillRect/>
          </a:stretch>
        </p:blipFill>
        <p:spPr>
          <a:xfrm>
            <a:off x="8114476" y="4859942"/>
            <a:ext cx="520721" cy="434157"/>
          </a:xfrm>
          <a:prstGeom prst="rect">
            <a:avLst/>
          </a:prstGeom>
        </p:spPr>
      </p:pic>
      <p:pic>
        <p:nvPicPr>
          <p:cNvPr id="27" name="图片 6">
            <a:extLst>
              <a:ext uri="{FF2B5EF4-FFF2-40B4-BE49-F238E27FC236}">
                <a16:creationId xmlns:a16="http://schemas.microsoft.com/office/drawing/2014/main" xmlns="" id="{E281477E-72A3-4B7E-B52C-1D12763B3C50}"/>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rot="5400000">
            <a:off x="4084770" y="3433878"/>
            <a:ext cx="461607" cy="476498"/>
          </a:xfrm>
          <a:prstGeom prst="rect">
            <a:avLst/>
          </a:prstGeom>
        </p:spPr>
      </p:pic>
      <p:pic>
        <p:nvPicPr>
          <p:cNvPr id="29" name="图片 26">
            <a:extLst>
              <a:ext uri="{FF2B5EF4-FFF2-40B4-BE49-F238E27FC236}">
                <a16:creationId xmlns:a16="http://schemas.microsoft.com/office/drawing/2014/main" xmlns="" id="{B6DCDB02-B35A-409F-B5AA-6FF3AB26379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60961" y="2559863"/>
            <a:ext cx="2760420" cy="3105475"/>
          </a:xfrm>
          <a:prstGeom prst="rect">
            <a:avLst/>
          </a:prstGeom>
        </p:spPr>
      </p:pic>
      <p:sp>
        <p:nvSpPr>
          <p:cNvPr id="30" name="TextBox 29">
            <a:extLst>
              <a:ext uri="{FF2B5EF4-FFF2-40B4-BE49-F238E27FC236}">
                <a16:creationId xmlns:a16="http://schemas.microsoft.com/office/drawing/2014/main" xmlns="" id="{D5305C05-4BEB-412D-8B82-33B7AA1A3B24}"/>
              </a:ext>
            </a:extLst>
          </p:cNvPr>
          <p:cNvSpPr txBox="1"/>
          <p:nvPr/>
        </p:nvSpPr>
        <p:spPr>
          <a:xfrm>
            <a:off x="1539764" y="3084184"/>
            <a:ext cx="2002813" cy="2123658"/>
          </a:xfrm>
          <a:prstGeom prst="rect">
            <a:avLst/>
          </a:prstGeom>
          <a:noFill/>
        </p:spPr>
        <p:txBody>
          <a:bodyPr wrap="square">
            <a:spAutoFit/>
          </a:bodyPr>
          <a:lstStyle/>
          <a:p>
            <a:pPr algn="ctr"/>
            <a:r>
              <a:rPr lang="en-US" sz="2200" b="1" dirty="0">
                <a:solidFill>
                  <a:srgbClr val="73490B"/>
                </a:solidFill>
                <a:latin typeface="Times New Roman" panose="02020603050405020304" pitchFamily="18" charset="0"/>
                <a:cs typeface="Times New Roman" panose="02020603050405020304" pitchFamily="18" charset="0"/>
              </a:rPr>
              <a:t>KẺ</a:t>
            </a:r>
            <a:r>
              <a:rPr lang="en-US" sz="2200" b="1" baseline="0" dirty="0">
                <a:solidFill>
                  <a:srgbClr val="73490B"/>
                </a:solidFill>
                <a:latin typeface="Times New Roman" panose="02020603050405020304" pitchFamily="18" charset="0"/>
                <a:cs typeface="Times New Roman" panose="02020603050405020304" pitchFamily="18" charset="0"/>
              </a:rPr>
              <a:t> TỬ TÙ </a:t>
            </a:r>
          </a:p>
          <a:p>
            <a:pPr algn="ctr"/>
            <a:r>
              <a:rPr lang="en-US" sz="2200" b="1" baseline="0" dirty="0">
                <a:solidFill>
                  <a:srgbClr val="73490B"/>
                </a:solidFill>
                <a:latin typeface="Times New Roman" panose="02020603050405020304" pitchFamily="18" charset="0"/>
                <a:cs typeface="Times New Roman" panose="02020603050405020304" pitchFamily="18" charset="0"/>
              </a:rPr>
              <a:t>BỊ CẦM TÙ VỀ</a:t>
            </a:r>
            <a:r>
              <a:rPr lang="en-US" sz="2200" dirty="0">
                <a:solidFill>
                  <a:srgbClr val="73490B"/>
                </a:solidFill>
                <a:latin typeface="Times New Roman" panose="02020603050405020304" pitchFamily="18" charset="0"/>
                <a:cs typeface="Times New Roman" panose="02020603050405020304" pitchFamily="18" charset="0"/>
              </a:rPr>
              <a:t> </a:t>
            </a:r>
            <a:r>
              <a:rPr lang="en-US" sz="2200" b="1" baseline="0" dirty="0">
                <a:solidFill>
                  <a:srgbClr val="73490B"/>
                </a:solidFill>
                <a:latin typeface="Times New Roman" panose="02020603050405020304" pitchFamily="18" charset="0"/>
                <a:cs typeface="Times New Roman" panose="02020603050405020304" pitchFamily="18" charset="0"/>
              </a:rPr>
              <a:t>THÂN THỂ, </a:t>
            </a:r>
          </a:p>
          <a:p>
            <a:pPr algn="ctr"/>
            <a:r>
              <a:rPr lang="en-US" sz="2200" b="1" baseline="0" dirty="0">
                <a:solidFill>
                  <a:srgbClr val="73490B"/>
                </a:solidFill>
                <a:latin typeface="Times New Roman" panose="02020603050405020304" pitchFamily="18" charset="0"/>
                <a:cs typeface="Times New Roman" panose="02020603050405020304" pitchFamily="18" charset="0"/>
              </a:rPr>
              <a:t>TỰ DO </a:t>
            </a:r>
            <a:r>
              <a:rPr lang="en-US" sz="2200" baseline="0" dirty="0" err="1">
                <a:solidFill>
                  <a:srgbClr val="73490B"/>
                </a:solidFill>
                <a:latin typeface="Times New Roman" panose="02020603050405020304" pitchFamily="18" charset="0"/>
                <a:cs typeface="Times New Roman" panose="02020603050405020304" pitchFamily="18" charset="0"/>
              </a:rPr>
              <a:t>vê</a:t>
            </a:r>
            <a:r>
              <a:rPr lang="en-US" sz="2200" baseline="0" dirty="0">
                <a:solidFill>
                  <a:srgbClr val="73490B"/>
                </a:solidFill>
                <a:latin typeface="Times New Roman" panose="02020603050405020304" pitchFamily="18" charset="0"/>
                <a:cs typeface="Times New Roman" panose="02020603050405020304" pitchFamily="18" charset="0"/>
              </a:rPr>
              <a:t>̀</a:t>
            </a:r>
            <a:r>
              <a:rPr lang="en-US" sz="2200" b="1" baseline="0" dirty="0">
                <a:solidFill>
                  <a:srgbClr val="73490B"/>
                </a:solidFill>
                <a:latin typeface="Times New Roman" panose="02020603050405020304" pitchFamily="18" charset="0"/>
                <a:cs typeface="Times New Roman" panose="02020603050405020304" pitchFamily="18" charset="0"/>
              </a:rPr>
              <a:t> NHÂN CÁCH</a:t>
            </a:r>
            <a:endParaRPr lang="en-US" sz="2200" b="1" dirty="0">
              <a:solidFill>
                <a:srgbClr val="73490B"/>
              </a:solidFill>
              <a:latin typeface="Times New Roman" panose="02020603050405020304" pitchFamily="18" charset="0"/>
              <a:cs typeface="Times New Roman" panose="02020603050405020304" pitchFamily="18" charset="0"/>
            </a:endParaRPr>
          </a:p>
        </p:txBody>
      </p:sp>
      <p:pic>
        <p:nvPicPr>
          <p:cNvPr id="32" name="图片 26">
            <a:extLst>
              <a:ext uri="{FF2B5EF4-FFF2-40B4-BE49-F238E27FC236}">
                <a16:creationId xmlns:a16="http://schemas.microsoft.com/office/drawing/2014/main" xmlns="" id="{1CFD76CB-1056-480F-A1F6-E951FFE6C5E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37718" y="2559863"/>
            <a:ext cx="2760420" cy="3105475"/>
          </a:xfrm>
          <a:prstGeom prst="rect">
            <a:avLst/>
          </a:prstGeom>
        </p:spPr>
      </p:pic>
      <p:sp>
        <p:nvSpPr>
          <p:cNvPr id="33" name="TextBox 32">
            <a:extLst>
              <a:ext uri="{FF2B5EF4-FFF2-40B4-BE49-F238E27FC236}">
                <a16:creationId xmlns:a16="http://schemas.microsoft.com/office/drawing/2014/main" xmlns="" id="{B84C9D2E-E015-407A-AAB0-6FBD7B0B7B50}"/>
              </a:ext>
            </a:extLst>
          </p:cNvPr>
          <p:cNvSpPr txBox="1"/>
          <p:nvPr/>
        </p:nvSpPr>
        <p:spPr>
          <a:xfrm>
            <a:off x="5046772" y="3088589"/>
            <a:ext cx="1942311" cy="2123658"/>
          </a:xfrm>
          <a:prstGeom prst="rect">
            <a:avLst/>
          </a:prstGeom>
          <a:noFill/>
        </p:spPr>
        <p:txBody>
          <a:bodyPr wrap="square">
            <a:spAutoFit/>
          </a:bodyPr>
          <a:lstStyle/>
          <a:p>
            <a:pPr algn="ctr"/>
            <a:r>
              <a:rPr lang="en-US" sz="2200" b="1" dirty="0">
                <a:solidFill>
                  <a:srgbClr val="73490B"/>
                </a:solidFill>
                <a:latin typeface="Times New Roman" panose="02020603050405020304" pitchFamily="18" charset="0"/>
                <a:cs typeface="Times New Roman" panose="02020603050405020304" pitchFamily="18" charset="0"/>
              </a:rPr>
              <a:t>HAI LOẠI HÌNH NHÀ TÙ</a:t>
            </a:r>
          </a:p>
          <a:p>
            <a:pPr algn="ctr"/>
            <a:r>
              <a:rPr lang="en-US" sz="2200" dirty="0" err="1">
                <a:solidFill>
                  <a:srgbClr val="73490B"/>
                </a:solidFill>
                <a:latin typeface="Times New Roman" panose="02020603050405020304" pitchFamily="18" charset="0"/>
                <a:cs typeface="Times New Roman" panose="02020603050405020304" pitchFamily="18" charset="0"/>
              </a:rPr>
              <a:t>va</a:t>
            </a:r>
            <a:r>
              <a:rPr lang="en-US" sz="2200" dirty="0">
                <a:solidFill>
                  <a:srgbClr val="73490B"/>
                </a:solidFill>
                <a:latin typeface="Times New Roman" panose="02020603050405020304" pitchFamily="18" charset="0"/>
                <a:cs typeface="Times New Roman" panose="02020603050405020304" pitchFamily="18" charset="0"/>
              </a:rPr>
              <a:t>̀</a:t>
            </a:r>
          </a:p>
          <a:p>
            <a:pPr algn="ctr"/>
            <a:r>
              <a:rPr lang="en-US" sz="2200" b="1" dirty="0">
                <a:solidFill>
                  <a:srgbClr val="73490B"/>
                </a:solidFill>
                <a:latin typeface="Times New Roman" panose="02020603050405020304" pitchFamily="18" charset="0"/>
                <a:cs typeface="Times New Roman" panose="02020603050405020304" pitchFamily="18" charset="0"/>
              </a:rPr>
              <a:t>HAI KIỂU TÙ NHÂN</a:t>
            </a:r>
          </a:p>
        </p:txBody>
      </p:sp>
      <p:pic>
        <p:nvPicPr>
          <p:cNvPr id="34" name="图片 26">
            <a:extLst>
              <a:ext uri="{FF2B5EF4-FFF2-40B4-BE49-F238E27FC236}">
                <a16:creationId xmlns:a16="http://schemas.microsoft.com/office/drawing/2014/main" xmlns="" id="{0EC88313-A2AC-460B-BC1C-54FAA70F830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114475" y="2559863"/>
            <a:ext cx="2760420" cy="3105475"/>
          </a:xfrm>
          <a:prstGeom prst="rect">
            <a:avLst/>
          </a:prstGeom>
        </p:spPr>
      </p:pic>
      <p:sp>
        <p:nvSpPr>
          <p:cNvPr id="35" name="TextBox 34">
            <a:extLst>
              <a:ext uri="{FF2B5EF4-FFF2-40B4-BE49-F238E27FC236}">
                <a16:creationId xmlns:a16="http://schemas.microsoft.com/office/drawing/2014/main" xmlns="" id="{F5751C2F-BCF8-480B-90D1-DBF33227C3B9}"/>
              </a:ext>
            </a:extLst>
          </p:cNvPr>
          <p:cNvSpPr txBox="1"/>
          <p:nvPr/>
        </p:nvSpPr>
        <p:spPr>
          <a:xfrm>
            <a:off x="8459498" y="2968950"/>
            <a:ext cx="2131203" cy="2308324"/>
          </a:xfrm>
          <a:prstGeom prst="rect">
            <a:avLst/>
          </a:prstGeom>
          <a:noFill/>
        </p:spPr>
        <p:txBody>
          <a:bodyPr wrap="square">
            <a:spAutoFit/>
          </a:bodyPr>
          <a:lstStyle/>
          <a:p>
            <a:pPr algn="ctr"/>
            <a:r>
              <a:rPr lang="en-US" sz="2400" b="1" dirty="0">
                <a:solidFill>
                  <a:srgbClr val="73490B"/>
                </a:solidFill>
                <a:latin typeface="Times New Roman" panose="02020603050405020304" pitchFamily="18" charset="0"/>
                <a:cs typeface="Times New Roman" panose="02020603050405020304" pitchFamily="18" charset="0"/>
              </a:rPr>
              <a:t>TÙ CHUNG THÂN</a:t>
            </a:r>
          </a:p>
          <a:p>
            <a:pPr algn="ctr"/>
            <a:r>
              <a:rPr lang="en-US" sz="2400" b="1" dirty="0">
                <a:solidFill>
                  <a:srgbClr val="73490B"/>
                </a:solidFill>
                <a:latin typeface="Times New Roman" panose="02020603050405020304" pitchFamily="18" charset="0"/>
                <a:cs typeface="Times New Roman" panose="02020603050405020304" pitchFamily="18" charset="0"/>
              </a:rPr>
              <a:t>TỰ DO VỀ</a:t>
            </a:r>
          </a:p>
          <a:p>
            <a:pPr algn="ctr"/>
            <a:r>
              <a:rPr lang="en-US" sz="2400" b="1" dirty="0">
                <a:solidFill>
                  <a:srgbClr val="73490B"/>
                </a:solidFill>
                <a:latin typeface="Times New Roman" panose="02020603050405020304" pitchFamily="18" charset="0"/>
                <a:cs typeface="Times New Roman" panose="02020603050405020304" pitchFamily="18" charset="0"/>
              </a:rPr>
              <a:t>THÂN THỆ̉ CẦM TÙ VỀ NHÂN CÁCH</a:t>
            </a:r>
          </a:p>
        </p:txBody>
      </p:sp>
      <p:pic>
        <p:nvPicPr>
          <p:cNvPr id="36" name="图片 6">
            <a:extLst>
              <a:ext uri="{FF2B5EF4-FFF2-40B4-BE49-F238E27FC236}">
                <a16:creationId xmlns:a16="http://schemas.microsoft.com/office/drawing/2014/main" xmlns="" id="{847B6342-B2F4-4593-ADE5-37D124159630}"/>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rot="5400000">
            <a:off x="11022894" y="3433878"/>
            <a:ext cx="461607" cy="476498"/>
          </a:xfrm>
          <a:prstGeom prst="rect">
            <a:avLst/>
          </a:prstGeom>
        </p:spPr>
      </p:pic>
      <p:pic>
        <p:nvPicPr>
          <p:cNvPr id="37" name="图片 6">
            <a:extLst>
              <a:ext uri="{FF2B5EF4-FFF2-40B4-BE49-F238E27FC236}">
                <a16:creationId xmlns:a16="http://schemas.microsoft.com/office/drawing/2014/main" xmlns="" id="{5C66AFA3-9D5D-4413-9A6F-3E465066C557}"/>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rot="5400000">
            <a:off x="615708" y="3433878"/>
            <a:ext cx="461607" cy="476498"/>
          </a:xfrm>
          <a:prstGeom prst="rect">
            <a:avLst/>
          </a:prstGeom>
        </p:spPr>
      </p:pic>
      <p:pic>
        <p:nvPicPr>
          <p:cNvPr id="38" name="图片 6">
            <a:extLst>
              <a:ext uri="{FF2B5EF4-FFF2-40B4-BE49-F238E27FC236}">
                <a16:creationId xmlns:a16="http://schemas.microsoft.com/office/drawing/2014/main" xmlns="" id="{AE8E05EE-4605-4F48-8750-DD9967C47575}"/>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rot="5400000">
            <a:off x="7553832" y="3433878"/>
            <a:ext cx="461607" cy="476498"/>
          </a:xfrm>
          <a:prstGeom prst="rect">
            <a:avLst/>
          </a:prstGeom>
        </p:spPr>
      </p:pic>
      <p:pic>
        <p:nvPicPr>
          <p:cNvPr id="39" name="图片 6">
            <a:extLst>
              <a:ext uri="{FF2B5EF4-FFF2-40B4-BE49-F238E27FC236}">
                <a16:creationId xmlns:a16="http://schemas.microsoft.com/office/drawing/2014/main" xmlns="" id="{ECCEF2F2-72EC-4792-93C8-C79926307A43}"/>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rot="16200000">
            <a:off x="4084772" y="4250453"/>
            <a:ext cx="461607" cy="476498"/>
          </a:xfrm>
          <a:prstGeom prst="rect">
            <a:avLst/>
          </a:prstGeom>
        </p:spPr>
      </p:pic>
      <p:pic>
        <p:nvPicPr>
          <p:cNvPr id="41" name="图片 6">
            <a:extLst>
              <a:ext uri="{FF2B5EF4-FFF2-40B4-BE49-F238E27FC236}">
                <a16:creationId xmlns:a16="http://schemas.microsoft.com/office/drawing/2014/main" xmlns="" id="{CF388F54-8998-40BB-B1A7-3DA686A10E2A}"/>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rot="16200000">
            <a:off x="11022896" y="4250453"/>
            <a:ext cx="461607" cy="476498"/>
          </a:xfrm>
          <a:prstGeom prst="rect">
            <a:avLst/>
          </a:prstGeom>
        </p:spPr>
      </p:pic>
      <p:pic>
        <p:nvPicPr>
          <p:cNvPr id="42" name="图片 6">
            <a:extLst>
              <a:ext uri="{FF2B5EF4-FFF2-40B4-BE49-F238E27FC236}">
                <a16:creationId xmlns:a16="http://schemas.microsoft.com/office/drawing/2014/main" xmlns="" id="{08979263-78DB-462E-9C8C-49E5FA4FCCCC}"/>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rot="16200000">
            <a:off x="615710" y="4250453"/>
            <a:ext cx="461607" cy="476498"/>
          </a:xfrm>
          <a:prstGeom prst="rect">
            <a:avLst/>
          </a:prstGeom>
        </p:spPr>
      </p:pic>
      <p:pic>
        <p:nvPicPr>
          <p:cNvPr id="43" name="图片 6">
            <a:extLst>
              <a:ext uri="{FF2B5EF4-FFF2-40B4-BE49-F238E27FC236}">
                <a16:creationId xmlns:a16="http://schemas.microsoft.com/office/drawing/2014/main" xmlns="" id="{91F80806-0501-4D47-AFAF-6583C1E987D5}"/>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rot="16200000">
            <a:off x="7553834" y="4250453"/>
            <a:ext cx="461607" cy="476498"/>
          </a:xfrm>
          <a:prstGeom prst="rect">
            <a:avLst/>
          </a:prstGeom>
        </p:spPr>
      </p:pic>
      <p:sp>
        <p:nvSpPr>
          <p:cNvPr id="44" name="TextBox 43">
            <a:extLst>
              <a:ext uri="{FF2B5EF4-FFF2-40B4-BE49-F238E27FC236}">
                <a16:creationId xmlns:a16="http://schemas.microsoft.com/office/drawing/2014/main" xmlns="" id="{31BE0BD5-50F8-4DCA-B98E-C89A622E6C24}"/>
              </a:ext>
            </a:extLst>
          </p:cNvPr>
          <p:cNvSpPr txBox="1"/>
          <p:nvPr/>
        </p:nvSpPr>
        <p:spPr>
          <a:xfrm>
            <a:off x="297524" y="2367217"/>
            <a:ext cx="1130010" cy="807911"/>
          </a:xfrm>
          <a:prstGeom prst="rect">
            <a:avLst/>
          </a:prstGeom>
          <a:noFill/>
        </p:spPr>
        <p:txBody>
          <a:bodyPr wrap="square" lIns="68579" tIns="34289" rIns="68579" bIns="34289" rtlCol="0">
            <a:spAutoFit/>
          </a:bodyPr>
          <a:lstStyle/>
          <a:p>
            <a:pPr algn="ctr" defTabSz="685783">
              <a:buClrTx/>
            </a:pPr>
            <a:r>
              <a:rPr lang="en-US" sz="2400" b="1" kern="1200" dirty="0">
                <a:solidFill>
                  <a:schemeClr val="tx1">
                    <a:lumMod val="75000"/>
                    <a:lumOff val="25000"/>
                  </a:schemeClr>
                </a:solidFill>
                <a:latin typeface="SFU Honeymoon" panose="00000400000000000000" pitchFamily="2" charset="0"/>
                <a:cs typeface="Times New Roman" panose="02020603050405020304" pitchFamily="18" charset="0"/>
              </a:rPr>
              <a:t>XÃ </a:t>
            </a:r>
          </a:p>
          <a:p>
            <a:pPr algn="ctr" defTabSz="685783">
              <a:buClrTx/>
            </a:pPr>
            <a:r>
              <a:rPr lang="en-US" sz="2400" b="1" kern="1200" dirty="0">
                <a:solidFill>
                  <a:schemeClr val="tx1">
                    <a:lumMod val="75000"/>
                    <a:lumOff val="25000"/>
                  </a:schemeClr>
                </a:solidFill>
                <a:latin typeface="SFU Honeymoon" panose="00000400000000000000" pitchFamily="2" charset="0"/>
                <a:cs typeface="Times New Roman" panose="02020603050405020304" pitchFamily="18" charset="0"/>
              </a:rPr>
              <a:t>HỘI</a:t>
            </a:r>
          </a:p>
        </p:txBody>
      </p:sp>
      <p:sp>
        <p:nvSpPr>
          <p:cNvPr id="45" name="TextBox 44">
            <a:extLst>
              <a:ext uri="{FF2B5EF4-FFF2-40B4-BE49-F238E27FC236}">
                <a16:creationId xmlns:a16="http://schemas.microsoft.com/office/drawing/2014/main" xmlns="" id="{9031E132-92F3-4D81-84D1-BE50EE226FCD}"/>
              </a:ext>
            </a:extLst>
          </p:cNvPr>
          <p:cNvSpPr txBox="1"/>
          <p:nvPr/>
        </p:nvSpPr>
        <p:spPr>
          <a:xfrm>
            <a:off x="3225018" y="2367217"/>
            <a:ext cx="2067791" cy="807911"/>
          </a:xfrm>
          <a:prstGeom prst="rect">
            <a:avLst/>
          </a:prstGeom>
          <a:noFill/>
        </p:spPr>
        <p:txBody>
          <a:bodyPr wrap="square" lIns="68579" tIns="34289" rIns="68579" bIns="34289" rtlCol="0">
            <a:spAutoFit/>
          </a:bodyPr>
          <a:lstStyle/>
          <a:p>
            <a:pPr algn="ctr" defTabSz="685783">
              <a:buClrTx/>
            </a:pPr>
            <a:r>
              <a:rPr lang="en-US" sz="2400" b="1" kern="1200" dirty="0" err="1">
                <a:solidFill>
                  <a:schemeClr val="tx1">
                    <a:lumMod val="75000"/>
                    <a:lumOff val="25000"/>
                  </a:schemeClr>
                </a:solidFill>
                <a:latin typeface="SFU Honeymoon" panose="00000400000000000000" pitchFamily="2" charset="0"/>
                <a:cs typeface="Times New Roman" panose="02020603050405020304" pitchFamily="18" charset="0"/>
              </a:rPr>
              <a:t>Huấn</a:t>
            </a:r>
            <a:r>
              <a:rPr lang="en-US" sz="2400" b="1" kern="1200" dirty="0">
                <a:solidFill>
                  <a:schemeClr val="tx1">
                    <a:lumMod val="75000"/>
                    <a:lumOff val="25000"/>
                  </a:schemeClr>
                </a:solidFill>
                <a:latin typeface="SFU Honeymoon" panose="00000400000000000000" pitchFamily="2" charset="0"/>
                <a:cs typeface="Times New Roman" panose="02020603050405020304" pitchFamily="18" charset="0"/>
              </a:rPr>
              <a:t> Cao </a:t>
            </a:r>
          </a:p>
          <a:p>
            <a:pPr algn="ctr" defTabSz="685783">
              <a:buClrTx/>
            </a:pPr>
            <a:r>
              <a:rPr lang="en-US" sz="2400" b="1" kern="1200" dirty="0">
                <a:solidFill>
                  <a:schemeClr val="tx1">
                    <a:lumMod val="75000"/>
                    <a:lumOff val="25000"/>
                  </a:schemeClr>
                </a:solidFill>
                <a:latin typeface="SFU Honeymoon" panose="00000400000000000000" pitchFamily="2" charset="0"/>
                <a:cs typeface="Times New Roman" panose="02020603050405020304" pitchFamily="18" charset="0"/>
              </a:rPr>
              <a:t>– </a:t>
            </a:r>
            <a:r>
              <a:rPr lang="en-US" sz="2400" b="1" kern="1200" dirty="0" err="1">
                <a:solidFill>
                  <a:schemeClr val="tx1">
                    <a:lumMod val="75000"/>
                    <a:lumOff val="25000"/>
                  </a:schemeClr>
                </a:solidFill>
                <a:latin typeface="SFU Honeymoon" panose="00000400000000000000" pitchFamily="2" charset="0"/>
                <a:cs typeface="Times New Roman" panose="02020603050405020304" pitchFamily="18" charset="0"/>
              </a:rPr>
              <a:t>tử</a:t>
            </a:r>
            <a:r>
              <a:rPr lang="en-US" sz="2400" b="1" kern="1200" dirty="0">
                <a:solidFill>
                  <a:schemeClr val="tx1">
                    <a:lumMod val="75000"/>
                    <a:lumOff val="25000"/>
                  </a:schemeClr>
                </a:solidFill>
                <a:latin typeface="SFU Honeymoon" panose="00000400000000000000" pitchFamily="2" charset="0"/>
                <a:cs typeface="Times New Roman" panose="02020603050405020304" pitchFamily="18" charset="0"/>
              </a:rPr>
              <a:t> </a:t>
            </a:r>
            <a:r>
              <a:rPr lang="en-US" sz="2400" b="1" kern="1200" dirty="0" err="1">
                <a:solidFill>
                  <a:schemeClr val="tx1">
                    <a:lumMod val="75000"/>
                    <a:lumOff val="25000"/>
                  </a:schemeClr>
                </a:solidFill>
                <a:latin typeface="SFU Honeymoon" panose="00000400000000000000" pitchFamily="2" charset="0"/>
                <a:cs typeface="Times New Roman" panose="02020603050405020304" pitchFamily="18" charset="0"/>
              </a:rPr>
              <a:t>tù</a:t>
            </a:r>
            <a:r>
              <a:rPr lang="en-US" sz="2400" b="1" kern="1200" dirty="0">
                <a:solidFill>
                  <a:schemeClr val="tx1">
                    <a:lumMod val="75000"/>
                    <a:lumOff val="25000"/>
                  </a:schemeClr>
                </a:solidFill>
                <a:latin typeface="SFU Honeymoon" panose="00000400000000000000" pitchFamily="2" charset="0"/>
                <a:cs typeface="Times New Roman" panose="02020603050405020304" pitchFamily="18" charset="0"/>
              </a:rPr>
              <a:t> </a:t>
            </a:r>
          </a:p>
        </p:txBody>
      </p:sp>
      <p:sp>
        <p:nvSpPr>
          <p:cNvPr id="46" name="TextBox 45">
            <a:extLst>
              <a:ext uri="{FF2B5EF4-FFF2-40B4-BE49-F238E27FC236}">
                <a16:creationId xmlns:a16="http://schemas.microsoft.com/office/drawing/2014/main" xmlns="" id="{FD0A69EF-A61D-45B9-ABC2-C1BFDDCA1DD8}"/>
              </a:ext>
            </a:extLst>
          </p:cNvPr>
          <p:cNvSpPr txBox="1"/>
          <p:nvPr/>
        </p:nvSpPr>
        <p:spPr>
          <a:xfrm>
            <a:off x="10343441" y="1906941"/>
            <a:ext cx="1679961" cy="1177243"/>
          </a:xfrm>
          <a:prstGeom prst="rect">
            <a:avLst/>
          </a:prstGeom>
          <a:noFill/>
        </p:spPr>
        <p:txBody>
          <a:bodyPr wrap="square" lIns="68579" tIns="34289" rIns="68579" bIns="34289" rtlCol="0">
            <a:spAutoFit/>
          </a:bodyPr>
          <a:lstStyle/>
          <a:p>
            <a:pPr algn="ctr" defTabSz="685783">
              <a:buClrTx/>
            </a:pPr>
            <a:r>
              <a:rPr lang="en-US" sz="2400" b="1" kern="1200" dirty="0" err="1">
                <a:solidFill>
                  <a:schemeClr val="tx1">
                    <a:lumMod val="75000"/>
                    <a:lumOff val="25000"/>
                  </a:schemeClr>
                </a:solidFill>
                <a:latin typeface="SFU Honeymoon" panose="00000400000000000000" pitchFamily="2" charset="0"/>
                <a:cs typeface="Times New Roman" panose="02020603050405020304" pitchFamily="18" charset="0"/>
              </a:rPr>
              <a:t>Viên</a:t>
            </a:r>
            <a:endParaRPr lang="en-US" sz="2400" b="1" kern="1200" dirty="0">
              <a:solidFill>
                <a:schemeClr val="tx1">
                  <a:lumMod val="75000"/>
                  <a:lumOff val="25000"/>
                </a:schemeClr>
              </a:solidFill>
              <a:latin typeface="SFU Honeymoon" panose="00000400000000000000" pitchFamily="2" charset="0"/>
              <a:cs typeface="Times New Roman" panose="02020603050405020304" pitchFamily="18" charset="0"/>
            </a:endParaRPr>
          </a:p>
          <a:p>
            <a:pPr algn="ctr" defTabSz="685783">
              <a:buClrTx/>
            </a:pPr>
            <a:r>
              <a:rPr lang="en-US" sz="2400" b="1" kern="1200" dirty="0" err="1">
                <a:solidFill>
                  <a:schemeClr val="tx1">
                    <a:lumMod val="75000"/>
                    <a:lumOff val="25000"/>
                  </a:schemeClr>
                </a:solidFill>
                <a:latin typeface="SFU Honeymoon" panose="00000400000000000000" pitchFamily="2" charset="0"/>
                <a:cs typeface="Times New Roman" panose="02020603050405020304" pitchFamily="18" charset="0"/>
              </a:rPr>
              <a:t>quản</a:t>
            </a:r>
            <a:r>
              <a:rPr lang="en-US" sz="2400" b="1" kern="1200" dirty="0">
                <a:solidFill>
                  <a:schemeClr val="tx1">
                    <a:lumMod val="75000"/>
                    <a:lumOff val="25000"/>
                  </a:schemeClr>
                </a:solidFill>
                <a:latin typeface="SFU Honeymoon" panose="00000400000000000000" pitchFamily="2" charset="0"/>
                <a:cs typeface="Times New Roman" panose="02020603050405020304" pitchFamily="18" charset="0"/>
              </a:rPr>
              <a:t> </a:t>
            </a:r>
            <a:r>
              <a:rPr lang="en-US" sz="2400" b="1" kern="1200" dirty="0" err="1">
                <a:solidFill>
                  <a:schemeClr val="tx1">
                    <a:lumMod val="75000"/>
                    <a:lumOff val="25000"/>
                  </a:schemeClr>
                </a:solidFill>
                <a:latin typeface="SFU Honeymoon" panose="00000400000000000000" pitchFamily="2" charset="0"/>
                <a:cs typeface="Times New Roman" panose="02020603050405020304" pitchFamily="18" charset="0"/>
              </a:rPr>
              <a:t>ngục</a:t>
            </a:r>
            <a:r>
              <a:rPr lang="en-US" sz="2400" b="1" kern="1200" dirty="0">
                <a:solidFill>
                  <a:schemeClr val="tx1">
                    <a:lumMod val="75000"/>
                    <a:lumOff val="25000"/>
                  </a:schemeClr>
                </a:solidFill>
                <a:latin typeface="SFU Honeymoon" panose="00000400000000000000" pitchFamily="2" charset="0"/>
                <a:cs typeface="Times New Roman" panose="02020603050405020304" pitchFamily="18" charset="0"/>
              </a:rPr>
              <a:t> </a:t>
            </a:r>
          </a:p>
          <a:p>
            <a:pPr algn="ctr" defTabSz="685783">
              <a:buClrTx/>
            </a:pPr>
            <a:r>
              <a:rPr lang="en-US" sz="2400" b="1" kern="1200" dirty="0">
                <a:solidFill>
                  <a:schemeClr val="tx1">
                    <a:lumMod val="75000"/>
                    <a:lumOff val="25000"/>
                  </a:schemeClr>
                </a:solidFill>
                <a:latin typeface="SFU Honeymoon" panose="00000400000000000000" pitchFamily="2" charset="0"/>
                <a:cs typeface="Times New Roman" panose="02020603050405020304" pitchFamily="18" charset="0"/>
              </a:rPr>
              <a:t>– </a:t>
            </a:r>
            <a:r>
              <a:rPr lang="en-US" sz="2400" b="1" kern="1200" dirty="0" err="1">
                <a:solidFill>
                  <a:schemeClr val="tx1">
                    <a:lumMod val="75000"/>
                    <a:lumOff val="25000"/>
                  </a:schemeClr>
                </a:solidFill>
                <a:latin typeface="SFU Honeymoon" panose="00000400000000000000" pitchFamily="2" charset="0"/>
                <a:cs typeface="Times New Roman" panose="02020603050405020304" pitchFamily="18" charset="0"/>
              </a:rPr>
              <a:t>coi</a:t>
            </a:r>
            <a:r>
              <a:rPr lang="en-US" sz="2400" b="1" kern="1200" dirty="0">
                <a:solidFill>
                  <a:schemeClr val="tx1">
                    <a:lumMod val="75000"/>
                    <a:lumOff val="25000"/>
                  </a:schemeClr>
                </a:solidFill>
                <a:latin typeface="SFU Honeymoon" panose="00000400000000000000" pitchFamily="2" charset="0"/>
                <a:cs typeface="Times New Roman" panose="02020603050405020304" pitchFamily="18" charset="0"/>
              </a:rPr>
              <a:t> </a:t>
            </a:r>
            <a:r>
              <a:rPr lang="en-US" sz="2400" b="1" kern="1200" dirty="0" err="1">
                <a:solidFill>
                  <a:schemeClr val="tx1">
                    <a:lumMod val="75000"/>
                    <a:lumOff val="25000"/>
                  </a:schemeClr>
                </a:solidFill>
                <a:latin typeface="SFU Honeymoon" panose="00000400000000000000" pitchFamily="2" charset="0"/>
                <a:cs typeface="Times New Roman" panose="02020603050405020304" pitchFamily="18" charset="0"/>
              </a:rPr>
              <a:t>tù</a:t>
            </a:r>
            <a:endParaRPr lang="en-US" sz="2400" b="1" kern="1200" dirty="0">
              <a:solidFill>
                <a:schemeClr val="tx1">
                  <a:lumMod val="75000"/>
                  <a:lumOff val="25000"/>
                </a:schemeClr>
              </a:solidFill>
              <a:latin typeface="SFU Honeymoon" panose="00000400000000000000" pitchFamily="2" charset="0"/>
              <a:cs typeface="Times New Roman" panose="02020603050405020304" pitchFamily="18" charset="0"/>
            </a:endParaRPr>
          </a:p>
        </p:txBody>
      </p:sp>
      <p:sp>
        <p:nvSpPr>
          <p:cNvPr id="47" name="TextBox 46">
            <a:extLst>
              <a:ext uri="{FF2B5EF4-FFF2-40B4-BE49-F238E27FC236}">
                <a16:creationId xmlns:a16="http://schemas.microsoft.com/office/drawing/2014/main" xmlns="" id="{678074A9-882B-4D82-84C5-076CC03DBECB}"/>
              </a:ext>
            </a:extLst>
          </p:cNvPr>
          <p:cNvSpPr txBox="1"/>
          <p:nvPr/>
        </p:nvSpPr>
        <p:spPr>
          <a:xfrm>
            <a:off x="7104724" y="2001919"/>
            <a:ext cx="1359822" cy="1177243"/>
          </a:xfrm>
          <a:prstGeom prst="rect">
            <a:avLst/>
          </a:prstGeom>
          <a:noFill/>
        </p:spPr>
        <p:txBody>
          <a:bodyPr wrap="square" lIns="68579" tIns="34289" rIns="68579" bIns="34289" rtlCol="0">
            <a:spAutoFit/>
          </a:bodyPr>
          <a:lstStyle/>
          <a:p>
            <a:pPr algn="ctr" defTabSz="685783">
              <a:buClrTx/>
            </a:pPr>
            <a:r>
              <a:rPr lang="en-US" sz="2400" b="1" kern="1200" dirty="0">
                <a:solidFill>
                  <a:schemeClr val="tx1">
                    <a:lumMod val="75000"/>
                    <a:lumOff val="25000"/>
                  </a:schemeClr>
                </a:solidFill>
                <a:latin typeface="SFU Honeymoon" panose="00000400000000000000" pitchFamily="2" charset="0"/>
                <a:cs typeface="Times New Roman" panose="02020603050405020304" pitchFamily="18" charset="0"/>
              </a:rPr>
              <a:t>KẺ</a:t>
            </a:r>
          </a:p>
          <a:p>
            <a:pPr algn="ctr" defTabSz="685783">
              <a:buClrTx/>
            </a:pPr>
            <a:r>
              <a:rPr lang="en-US" sz="2400" b="1" kern="1200" dirty="0">
                <a:solidFill>
                  <a:schemeClr val="tx1">
                    <a:lumMod val="75000"/>
                    <a:lumOff val="25000"/>
                  </a:schemeClr>
                </a:solidFill>
                <a:latin typeface="SFU Honeymoon" panose="00000400000000000000" pitchFamily="2" charset="0"/>
                <a:cs typeface="Times New Roman" panose="02020603050405020304" pitchFamily="18" charset="0"/>
              </a:rPr>
              <a:t>ĐỐI</a:t>
            </a:r>
          </a:p>
          <a:p>
            <a:pPr algn="ctr" defTabSz="685783">
              <a:buClrTx/>
            </a:pPr>
            <a:r>
              <a:rPr lang="en-US" sz="2400" b="1" kern="1200" dirty="0">
                <a:solidFill>
                  <a:schemeClr val="tx1">
                    <a:lumMod val="75000"/>
                    <a:lumOff val="25000"/>
                  </a:schemeClr>
                </a:solidFill>
                <a:latin typeface="SFU Honeymoon" panose="00000400000000000000" pitchFamily="2" charset="0"/>
                <a:cs typeface="Times New Roman" panose="02020603050405020304" pitchFamily="18" charset="0"/>
              </a:rPr>
              <a:t>ĐỊCH</a:t>
            </a:r>
          </a:p>
        </p:txBody>
      </p:sp>
      <p:sp>
        <p:nvSpPr>
          <p:cNvPr id="48" name="TextBox 47">
            <a:extLst>
              <a:ext uri="{FF2B5EF4-FFF2-40B4-BE49-F238E27FC236}">
                <a16:creationId xmlns:a16="http://schemas.microsoft.com/office/drawing/2014/main" xmlns="" id="{AF5C6C6E-5DB0-460E-BAFA-225C3D39CC96}"/>
              </a:ext>
            </a:extLst>
          </p:cNvPr>
          <p:cNvSpPr txBox="1"/>
          <p:nvPr/>
        </p:nvSpPr>
        <p:spPr>
          <a:xfrm>
            <a:off x="-187971" y="4994365"/>
            <a:ext cx="2067791" cy="807911"/>
          </a:xfrm>
          <a:prstGeom prst="rect">
            <a:avLst/>
          </a:prstGeom>
          <a:noFill/>
        </p:spPr>
        <p:txBody>
          <a:bodyPr wrap="square" lIns="68579" tIns="34289" rIns="68579" bIns="34289" rtlCol="0">
            <a:spAutoFit/>
          </a:bodyPr>
          <a:lstStyle/>
          <a:p>
            <a:pPr algn="ctr" defTabSz="685783">
              <a:buClrTx/>
            </a:pPr>
            <a:r>
              <a:rPr lang="en-US" sz="2400" b="1" kern="1200" dirty="0">
                <a:solidFill>
                  <a:schemeClr val="tx1">
                    <a:lumMod val="75000"/>
                    <a:lumOff val="25000"/>
                  </a:schemeClr>
                </a:solidFill>
                <a:latin typeface="SFU Honeymoon" panose="00000400000000000000" pitchFamily="2" charset="0"/>
                <a:cs typeface="Times New Roman" panose="02020603050405020304" pitchFamily="18" charset="0"/>
              </a:rPr>
              <a:t>NGHỆ </a:t>
            </a:r>
          </a:p>
          <a:p>
            <a:pPr algn="ctr" defTabSz="685783">
              <a:buClrTx/>
            </a:pPr>
            <a:r>
              <a:rPr lang="en-US" sz="2400" b="1" kern="1200" dirty="0">
                <a:solidFill>
                  <a:schemeClr val="tx1">
                    <a:lumMod val="75000"/>
                    <a:lumOff val="25000"/>
                  </a:schemeClr>
                </a:solidFill>
                <a:latin typeface="SFU Honeymoon" panose="00000400000000000000" pitchFamily="2" charset="0"/>
                <a:cs typeface="Times New Roman" panose="02020603050405020304" pitchFamily="18" charset="0"/>
              </a:rPr>
              <a:t>THUẬT</a:t>
            </a:r>
          </a:p>
        </p:txBody>
      </p:sp>
      <p:sp>
        <p:nvSpPr>
          <p:cNvPr id="49" name="TextBox 48">
            <a:extLst>
              <a:ext uri="{FF2B5EF4-FFF2-40B4-BE49-F238E27FC236}">
                <a16:creationId xmlns:a16="http://schemas.microsoft.com/office/drawing/2014/main" xmlns="" id="{04CEF342-86BF-418F-96D2-3EA8DCF9015D}"/>
              </a:ext>
            </a:extLst>
          </p:cNvPr>
          <p:cNvSpPr txBox="1"/>
          <p:nvPr/>
        </p:nvSpPr>
        <p:spPr>
          <a:xfrm>
            <a:off x="9846365" y="4994364"/>
            <a:ext cx="2345635" cy="1762019"/>
          </a:xfrm>
          <a:prstGeom prst="rect">
            <a:avLst/>
          </a:prstGeom>
          <a:noFill/>
        </p:spPr>
        <p:txBody>
          <a:bodyPr wrap="square" lIns="68579" tIns="34289" rIns="68579" bIns="34289" rtlCol="0">
            <a:spAutoFit/>
          </a:bodyPr>
          <a:lstStyle/>
          <a:p>
            <a:pPr algn="ctr" defTabSz="685783">
              <a:buClrTx/>
            </a:pPr>
            <a:r>
              <a:rPr lang="en-US" sz="2200" b="1" kern="1200" dirty="0" err="1">
                <a:solidFill>
                  <a:schemeClr val="tx1">
                    <a:lumMod val="75000"/>
                    <a:lumOff val="25000"/>
                  </a:schemeClr>
                </a:solidFill>
                <a:latin typeface="SFU Honeymoon" panose="00000400000000000000" pitchFamily="2" charset="0"/>
                <a:cs typeface="Times New Roman" panose="02020603050405020304" pitchFamily="18" charset="0"/>
              </a:rPr>
              <a:t>Viên</a:t>
            </a:r>
            <a:endParaRPr lang="en-US" sz="2200" b="1" kern="1200" dirty="0">
              <a:solidFill>
                <a:schemeClr val="tx1">
                  <a:lumMod val="75000"/>
                  <a:lumOff val="25000"/>
                </a:schemeClr>
              </a:solidFill>
              <a:latin typeface="SFU Honeymoon" panose="00000400000000000000" pitchFamily="2" charset="0"/>
              <a:cs typeface="Times New Roman" panose="02020603050405020304" pitchFamily="18" charset="0"/>
            </a:endParaRPr>
          </a:p>
          <a:p>
            <a:pPr algn="ctr" defTabSz="685783">
              <a:buClrTx/>
            </a:pPr>
            <a:r>
              <a:rPr lang="en-US" sz="2200" b="1" kern="1200" dirty="0" err="1">
                <a:solidFill>
                  <a:schemeClr val="tx1">
                    <a:lumMod val="75000"/>
                    <a:lumOff val="25000"/>
                  </a:schemeClr>
                </a:solidFill>
                <a:latin typeface="SFU Honeymoon" panose="00000400000000000000" pitchFamily="2" charset="0"/>
                <a:cs typeface="Times New Roman" panose="02020603050405020304" pitchFamily="18" charset="0"/>
              </a:rPr>
              <a:t>quản</a:t>
            </a:r>
            <a:r>
              <a:rPr lang="en-US" sz="2200" b="1" kern="1200" dirty="0">
                <a:solidFill>
                  <a:schemeClr val="tx1">
                    <a:lumMod val="75000"/>
                    <a:lumOff val="25000"/>
                  </a:schemeClr>
                </a:solidFill>
                <a:latin typeface="SFU Honeymoon" panose="00000400000000000000" pitchFamily="2" charset="0"/>
                <a:cs typeface="Times New Roman" panose="02020603050405020304" pitchFamily="18" charset="0"/>
              </a:rPr>
              <a:t> </a:t>
            </a:r>
            <a:r>
              <a:rPr lang="en-US" sz="2200" b="1" kern="1200" dirty="0" err="1">
                <a:solidFill>
                  <a:schemeClr val="tx1">
                    <a:lumMod val="75000"/>
                    <a:lumOff val="25000"/>
                  </a:schemeClr>
                </a:solidFill>
                <a:latin typeface="SFU Honeymoon" panose="00000400000000000000" pitchFamily="2" charset="0"/>
                <a:cs typeface="Times New Roman" panose="02020603050405020304" pitchFamily="18" charset="0"/>
              </a:rPr>
              <a:t>ngục</a:t>
            </a:r>
            <a:r>
              <a:rPr lang="en-US" sz="2200" b="1" kern="1200" dirty="0">
                <a:solidFill>
                  <a:schemeClr val="tx1">
                    <a:lumMod val="75000"/>
                    <a:lumOff val="25000"/>
                  </a:schemeClr>
                </a:solidFill>
                <a:latin typeface="SFU Honeymoon" panose="00000400000000000000" pitchFamily="2" charset="0"/>
                <a:cs typeface="Times New Roman" panose="02020603050405020304" pitchFamily="18" charset="0"/>
              </a:rPr>
              <a:t> </a:t>
            </a:r>
          </a:p>
          <a:p>
            <a:pPr algn="ctr" defTabSz="685783">
              <a:buClrTx/>
            </a:pPr>
            <a:r>
              <a:rPr lang="en-US" sz="2200" b="1" kern="1200" dirty="0">
                <a:solidFill>
                  <a:schemeClr val="tx1">
                    <a:lumMod val="75000"/>
                    <a:lumOff val="25000"/>
                  </a:schemeClr>
                </a:solidFill>
                <a:latin typeface="SFU Honeymoon" panose="00000400000000000000" pitchFamily="2" charset="0"/>
                <a:cs typeface="Times New Roman" panose="02020603050405020304" pitchFamily="18" charset="0"/>
              </a:rPr>
              <a:t>– </a:t>
            </a:r>
            <a:r>
              <a:rPr lang="en-US" sz="2200" b="1" kern="1200" dirty="0" err="1">
                <a:solidFill>
                  <a:schemeClr val="tx1">
                    <a:lumMod val="75000"/>
                    <a:lumOff val="25000"/>
                  </a:schemeClr>
                </a:solidFill>
                <a:latin typeface="SFU Honeymoon" panose="00000400000000000000" pitchFamily="2" charset="0"/>
                <a:cs typeface="Times New Roman" panose="02020603050405020304" pitchFamily="18" charset="0"/>
              </a:rPr>
              <a:t>Yêu</a:t>
            </a:r>
            <a:r>
              <a:rPr lang="en-US" sz="2200" b="1" kern="1200" dirty="0">
                <a:solidFill>
                  <a:schemeClr val="tx1">
                    <a:lumMod val="75000"/>
                    <a:lumOff val="25000"/>
                  </a:schemeClr>
                </a:solidFill>
                <a:latin typeface="SFU Honeymoon" panose="00000400000000000000" pitchFamily="2" charset="0"/>
                <a:cs typeface="Times New Roman" panose="02020603050405020304" pitchFamily="18" charset="0"/>
              </a:rPr>
              <a:t> </a:t>
            </a:r>
            <a:r>
              <a:rPr lang="en-US" sz="2200" b="1" kern="1200" dirty="0" err="1">
                <a:solidFill>
                  <a:schemeClr val="tx1">
                    <a:lumMod val="75000"/>
                    <a:lumOff val="25000"/>
                  </a:schemeClr>
                </a:solidFill>
                <a:latin typeface="SFU Honeymoon" panose="00000400000000000000" pitchFamily="2" charset="0"/>
                <a:cs typeface="Times New Roman" panose="02020603050405020304" pitchFamily="18" charset="0"/>
              </a:rPr>
              <a:t>cái</a:t>
            </a:r>
            <a:r>
              <a:rPr lang="en-US" sz="2200" b="1" kern="1200" dirty="0">
                <a:solidFill>
                  <a:schemeClr val="tx1">
                    <a:lumMod val="75000"/>
                    <a:lumOff val="25000"/>
                  </a:schemeClr>
                </a:solidFill>
                <a:latin typeface="SFU Honeymoon" panose="00000400000000000000" pitchFamily="2" charset="0"/>
                <a:cs typeface="Times New Roman" panose="02020603050405020304" pitchFamily="18" charset="0"/>
              </a:rPr>
              <a:t> </a:t>
            </a:r>
            <a:r>
              <a:rPr lang="en-US" sz="2200" b="1" kern="1200" dirty="0" err="1">
                <a:solidFill>
                  <a:schemeClr val="tx1">
                    <a:lumMod val="75000"/>
                    <a:lumOff val="25000"/>
                  </a:schemeClr>
                </a:solidFill>
                <a:latin typeface="SFU Honeymoon" panose="00000400000000000000" pitchFamily="2" charset="0"/>
                <a:cs typeface="Times New Roman" panose="02020603050405020304" pitchFamily="18" charset="0"/>
              </a:rPr>
              <a:t>đẹp</a:t>
            </a:r>
            <a:r>
              <a:rPr lang="en-US" sz="2200" b="1" kern="1200" dirty="0">
                <a:solidFill>
                  <a:schemeClr val="tx1">
                    <a:lumMod val="75000"/>
                    <a:lumOff val="25000"/>
                  </a:schemeClr>
                </a:solidFill>
                <a:latin typeface="SFU Honeymoon" panose="00000400000000000000" pitchFamily="2" charset="0"/>
                <a:cs typeface="Times New Roman" panose="02020603050405020304" pitchFamily="18" charset="0"/>
              </a:rPr>
              <a:t> </a:t>
            </a:r>
            <a:r>
              <a:rPr lang="en-US" sz="2200" b="1" kern="1200" dirty="0" err="1">
                <a:solidFill>
                  <a:schemeClr val="tx1">
                    <a:lumMod val="75000"/>
                    <a:lumOff val="25000"/>
                  </a:schemeClr>
                </a:solidFill>
                <a:latin typeface="SFU Honeymoon" panose="00000400000000000000" pitchFamily="2" charset="0"/>
                <a:cs typeface="Times New Roman" panose="02020603050405020304" pitchFamily="18" charset="0"/>
              </a:rPr>
              <a:t>và</a:t>
            </a:r>
            <a:r>
              <a:rPr lang="en-US" sz="2200" b="1" kern="1200" dirty="0">
                <a:solidFill>
                  <a:schemeClr val="tx1">
                    <a:lumMod val="75000"/>
                    <a:lumOff val="25000"/>
                  </a:schemeClr>
                </a:solidFill>
                <a:latin typeface="SFU Honeymoon" panose="00000400000000000000" pitchFamily="2" charset="0"/>
                <a:cs typeface="Times New Roman" panose="02020603050405020304" pitchFamily="18" charset="0"/>
              </a:rPr>
              <a:t> </a:t>
            </a:r>
            <a:r>
              <a:rPr lang="en-US" sz="2200" b="1" kern="1200" dirty="0" err="1">
                <a:solidFill>
                  <a:schemeClr val="tx1">
                    <a:lumMod val="75000"/>
                    <a:lumOff val="25000"/>
                  </a:schemeClr>
                </a:solidFill>
                <a:latin typeface="SFU Honeymoon" panose="00000400000000000000" pitchFamily="2" charset="0"/>
                <a:cs typeface="Times New Roman" panose="02020603050405020304" pitchFamily="18" charset="0"/>
              </a:rPr>
              <a:t>người</a:t>
            </a:r>
            <a:r>
              <a:rPr lang="en-US" sz="2200" b="1" kern="1200" dirty="0">
                <a:solidFill>
                  <a:schemeClr val="tx1">
                    <a:lumMod val="75000"/>
                    <a:lumOff val="25000"/>
                  </a:schemeClr>
                </a:solidFill>
                <a:latin typeface="SFU Honeymoon" panose="00000400000000000000" pitchFamily="2" charset="0"/>
                <a:cs typeface="Times New Roman" panose="02020603050405020304" pitchFamily="18" charset="0"/>
              </a:rPr>
              <a:t> </a:t>
            </a:r>
            <a:r>
              <a:rPr lang="en-US" sz="2200" b="1" kern="1200" dirty="0" err="1">
                <a:solidFill>
                  <a:schemeClr val="tx1">
                    <a:lumMod val="75000"/>
                    <a:lumOff val="25000"/>
                  </a:schemeClr>
                </a:solidFill>
                <a:latin typeface="SFU Honeymoon" panose="00000400000000000000" pitchFamily="2" charset="0"/>
                <a:cs typeface="Times New Roman" panose="02020603050405020304" pitchFamily="18" charset="0"/>
              </a:rPr>
              <a:t>sáng</a:t>
            </a:r>
            <a:r>
              <a:rPr lang="en-US" sz="2200" b="1" kern="1200" dirty="0">
                <a:solidFill>
                  <a:schemeClr val="tx1">
                    <a:lumMod val="75000"/>
                    <a:lumOff val="25000"/>
                  </a:schemeClr>
                </a:solidFill>
                <a:latin typeface="SFU Honeymoon" panose="00000400000000000000" pitchFamily="2" charset="0"/>
                <a:cs typeface="Times New Roman" panose="02020603050405020304" pitchFamily="18" charset="0"/>
              </a:rPr>
              <a:t> </a:t>
            </a:r>
            <a:r>
              <a:rPr lang="en-US" sz="2200" b="1" kern="1200" dirty="0" err="1">
                <a:solidFill>
                  <a:schemeClr val="tx1">
                    <a:lumMod val="75000"/>
                    <a:lumOff val="25000"/>
                  </a:schemeClr>
                </a:solidFill>
                <a:latin typeface="SFU Honeymoon" panose="00000400000000000000" pitchFamily="2" charset="0"/>
                <a:cs typeface="Times New Roman" panose="02020603050405020304" pitchFamily="18" charset="0"/>
              </a:rPr>
              <a:t>tạo</a:t>
            </a:r>
            <a:r>
              <a:rPr lang="en-US" sz="2200" b="1" kern="1200" dirty="0">
                <a:solidFill>
                  <a:schemeClr val="tx1">
                    <a:lumMod val="75000"/>
                    <a:lumOff val="25000"/>
                  </a:schemeClr>
                </a:solidFill>
                <a:latin typeface="SFU Honeymoon" panose="00000400000000000000" pitchFamily="2" charset="0"/>
                <a:cs typeface="Times New Roman" panose="02020603050405020304" pitchFamily="18" charset="0"/>
              </a:rPr>
              <a:t> </a:t>
            </a:r>
            <a:r>
              <a:rPr lang="en-US" sz="2200" b="1" kern="1200" dirty="0" err="1">
                <a:solidFill>
                  <a:schemeClr val="tx1">
                    <a:lumMod val="75000"/>
                    <a:lumOff val="25000"/>
                  </a:schemeClr>
                </a:solidFill>
                <a:latin typeface="SFU Honeymoon" panose="00000400000000000000" pitchFamily="2" charset="0"/>
                <a:cs typeface="Times New Roman" panose="02020603050405020304" pitchFamily="18" charset="0"/>
              </a:rPr>
              <a:t>cái</a:t>
            </a:r>
            <a:r>
              <a:rPr lang="en-US" sz="2200" b="1" kern="1200" dirty="0">
                <a:solidFill>
                  <a:schemeClr val="tx1">
                    <a:lumMod val="75000"/>
                    <a:lumOff val="25000"/>
                  </a:schemeClr>
                </a:solidFill>
                <a:latin typeface="SFU Honeymoon" panose="00000400000000000000" pitchFamily="2" charset="0"/>
                <a:cs typeface="Times New Roman" panose="02020603050405020304" pitchFamily="18" charset="0"/>
              </a:rPr>
              <a:t> </a:t>
            </a:r>
            <a:r>
              <a:rPr lang="en-US" sz="2200" b="1" kern="1200" dirty="0" err="1">
                <a:solidFill>
                  <a:schemeClr val="tx1">
                    <a:lumMod val="75000"/>
                    <a:lumOff val="25000"/>
                  </a:schemeClr>
                </a:solidFill>
                <a:latin typeface="SFU Honeymoon" panose="00000400000000000000" pitchFamily="2" charset="0"/>
                <a:cs typeface="Times New Roman" panose="02020603050405020304" pitchFamily="18" charset="0"/>
              </a:rPr>
              <a:t>đẹp</a:t>
            </a:r>
            <a:endParaRPr lang="en-US" sz="2200" b="1" dirty="0">
              <a:solidFill>
                <a:schemeClr val="tx1">
                  <a:lumMod val="75000"/>
                  <a:lumOff val="25000"/>
                </a:schemeClr>
              </a:solidFill>
              <a:latin typeface="SFU Honeymoon" panose="00000400000000000000" pitchFamily="2" charset="0"/>
              <a:cs typeface="Times New Roman" panose="02020603050405020304" pitchFamily="18" charset="0"/>
            </a:endParaRPr>
          </a:p>
        </p:txBody>
      </p:sp>
      <p:sp>
        <p:nvSpPr>
          <p:cNvPr id="50" name="TextBox 49">
            <a:extLst>
              <a:ext uri="{FF2B5EF4-FFF2-40B4-BE49-F238E27FC236}">
                <a16:creationId xmlns:a16="http://schemas.microsoft.com/office/drawing/2014/main" xmlns="" id="{D95C19A5-146A-4EAD-8CFF-97145579BE3B}"/>
              </a:ext>
            </a:extLst>
          </p:cNvPr>
          <p:cNvSpPr txBox="1"/>
          <p:nvPr/>
        </p:nvSpPr>
        <p:spPr>
          <a:xfrm>
            <a:off x="3149194" y="4994364"/>
            <a:ext cx="2332757" cy="807911"/>
          </a:xfrm>
          <a:prstGeom prst="rect">
            <a:avLst/>
          </a:prstGeom>
          <a:noFill/>
        </p:spPr>
        <p:txBody>
          <a:bodyPr wrap="square" lIns="68579" tIns="34289" rIns="68579" bIns="34289" rtlCol="0">
            <a:spAutoFit/>
          </a:bodyPr>
          <a:lstStyle/>
          <a:p>
            <a:pPr algn="ctr" defTabSz="685783">
              <a:buClrTx/>
            </a:pPr>
            <a:r>
              <a:rPr lang="en-US" sz="2400" b="1" kern="1200" dirty="0" err="1">
                <a:solidFill>
                  <a:schemeClr val="tx1">
                    <a:lumMod val="75000"/>
                    <a:lumOff val="25000"/>
                  </a:schemeClr>
                </a:solidFill>
                <a:latin typeface="SFU Honeymoon" panose="00000400000000000000" pitchFamily="2" charset="0"/>
                <a:cs typeface="Times New Roman" panose="02020603050405020304" pitchFamily="18" charset="0"/>
              </a:rPr>
              <a:t>Huấn</a:t>
            </a:r>
            <a:r>
              <a:rPr lang="en-US" sz="2400" b="1" kern="1200" dirty="0">
                <a:solidFill>
                  <a:schemeClr val="tx1">
                    <a:lumMod val="75000"/>
                    <a:lumOff val="25000"/>
                  </a:schemeClr>
                </a:solidFill>
                <a:latin typeface="SFU Honeymoon" panose="00000400000000000000" pitchFamily="2" charset="0"/>
                <a:cs typeface="Times New Roman" panose="02020603050405020304" pitchFamily="18" charset="0"/>
              </a:rPr>
              <a:t> Cao </a:t>
            </a:r>
          </a:p>
          <a:p>
            <a:pPr algn="ctr" defTabSz="685783">
              <a:buClrTx/>
            </a:pPr>
            <a:r>
              <a:rPr lang="en-US" sz="2400" b="1" dirty="0">
                <a:solidFill>
                  <a:schemeClr val="tx1">
                    <a:lumMod val="75000"/>
                    <a:lumOff val="25000"/>
                  </a:schemeClr>
                </a:solidFill>
                <a:latin typeface="SFU Honeymoon" panose="00000400000000000000" pitchFamily="2" charset="0"/>
                <a:cs typeface="Times New Roman" panose="02020603050405020304" pitchFamily="18" charset="0"/>
              </a:rPr>
              <a:t>- </a:t>
            </a:r>
            <a:r>
              <a:rPr lang="en-US" sz="2400" b="1" kern="1200" dirty="0" err="1">
                <a:solidFill>
                  <a:schemeClr val="tx1">
                    <a:lumMod val="75000"/>
                    <a:lumOff val="25000"/>
                  </a:schemeClr>
                </a:solidFill>
                <a:latin typeface="SFU Honeymoon" panose="00000400000000000000" pitchFamily="2" charset="0"/>
                <a:cs typeface="Times New Roman" panose="02020603050405020304" pitchFamily="18" charset="0"/>
              </a:rPr>
              <a:t>nghệ</a:t>
            </a:r>
            <a:r>
              <a:rPr lang="en-US" sz="2400" b="1" kern="1200" dirty="0">
                <a:solidFill>
                  <a:schemeClr val="tx1">
                    <a:lumMod val="75000"/>
                    <a:lumOff val="25000"/>
                  </a:schemeClr>
                </a:solidFill>
                <a:latin typeface="SFU Honeymoon" panose="00000400000000000000" pitchFamily="2" charset="0"/>
                <a:cs typeface="Times New Roman" panose="02020603050405020304" pitchFamily="18" charset="0"/>
              </a:rPr>
              <a:t> </a:t>
            </a:r>
            <a:r>
              <a:rPr lang="en-US" sz="2400" b="1" kern="1200" dirty="0" err="1">
                <a:solidFill>
                  <a:schemeClr val="tx1">
                    <a:lumMod val="75000"/>
                    <a:lumOff val="25000"/>
                  </a:schemeClr>
                </a:solidFill>
                <a:latin typeface="SFU Honeymoon" panose="00000400000000000000" pitchFamily="2" charset="0"/>
                <a:cs typeface="Times New Roman" panose="02020603050405020304" pitchFamily="18" charset="0"/>
              </a:rPr>
              <a:t>sĩ</a:t>
            </a:r>
            <a:endParaRPr lang="en-US" sz="2400" b="1" kern="1200" dirty="0">
              <a:solidFill>
                <a:schemeClr val="tx1">
                  <a:lumMod val="75000"/>
                  <a:lumOff val="25000"/>
                </a:schemeClr>
              </a:solidFill>
              <a:latin typeface="SFU Honeymoon" panose="00000400000000000000" pitchFamily="2" charset="0"/>
              <a:cs typeface="Times New Roman" panose="02020603050405020304" pitchFamily="18" charset="0"/>
            </a:endParaRPr>
          </a:p>
        </p:txBody>
      </p:sp>
      <p:sp>
        <p:nvSpPr>
          <p:cNvPr id="51" name="TextBox 50">
            <a:extLst>
              <a:ext uri="{FF2B5EF4-FFF2-40B4-BE49-F238E27FC236}">
                <a16:creationId xmlns:a16="http://schemas.microsoft.com/office/drawing/2014/main" xmlns="" id="{D96F7976-9C95-4390-86BF-802AFC7A6099}"/>
              </a:ext>
            </a:extLst>
          </p:cNvPr>
          <p:cNvSpPr txBox="1"/>
          <p:nvPr/>
        </p:nvSpPr>
        <p:spPr>
          <a:xfrm>
            <a:off x="7154886" y="4995859"/>
            <a:ext cx="1304612" cy="1177243"/>
          </a:xfrm>
          <a:prstGeom prst="rect">
            <a:avLst/>
          </a:prstGeom>
          <a:noFill/>
        </p:spPr>
        <p:txBody>
          <a:bodyPr wrap="square" lIns="68579" tIns="34289" rIns="68579" bIns="34289" rtlCol="0">
            <a:spAutoFit/>
          </a:bodyPr>
          <a:lstStyle/>
          <a:p>
            <a:pPr algn="ctr" defTabSz="685783">
              <a:buClrTx/>
            </a:pPr>
            <a:r>
              <a:rPr lang="en-US" sz="2400" b="1" kern="1200" dirty="0">
                <a:solidFill>
                  <a:schemeClr val="tx1">
                    <a:lumMod val="75000"/>
                    <a:lumOff val="25000"/>
                  </a:schemeClr>
                </a:solidFill>
                <a:latin typeface="SFU Honeymoon" panose="00000400000000000000" pitchFamily="2" charset="0"/>
                <a:cs typeface="Times New Roman" panose="02020603050405020304" pitchFamily="18" charset="0"/>
              </a:rPr>
              <a:t>NGƯỜI</a:t>
            </a:r>
          </a:p>
          <a:p>
            <a:pPr algn="ctr" defTabSz="685783">
              <a:buClrTx/>
            </a:pPr>
            <a:r>
              <a:rPr lang="en-US" sz="2400" b="1" kern="1200" dirty="0">
                <a:solidFill>
                  <a:schemeClr val="tx1">
                    <a:lumMod val="75000"/>
                    <a:lumOff val="25000"/>
                  </a:schemeClr>
                </a:solidFill>
                <a:latin typeface="SFU Honeymoon" panose="00000400000000000000" pitchFamily="2" charset="0"/>
                <a:cs typeface="Times New Roman" panose="02020603050405020304" pitchFamily="18" charset="0"/>
              </a:rPr>
              <a:t>TRI</a:t>
            </a:r>
          </a:p>
          <a:p>
            <a:pPr algn="ctr" defTabSz="685783">
              <a:buClrTx/>
            </a:pPr>
            <a:r>
              <a:rPr lang="en-US" sz="2400" b="1" kern="1200" dirty="0">
                <a:solidFill>
                  <a:schemeClr val="tx1">
                    <a:lumMod val="75000"/>
                    <a:lumOff val="25000"/>
                  </a:schemeClr>
                </a:solidFill>
                <a:latin typeface="SFU Honeymoon" panose="00000400000000000000" pitchFamily="2" charset="0"/>
                <a:cs typeface="Times New Roman" panose="02020603050405020304" pitchFamily="18" charset="0"/>
              </a:rPr>
              <a:t>ÂM</a:t>
            </a:r>
          </a:p>
        </p:txBody>
      </p:sp>
      <p:sp>
        <p:nvSpPr>
          <p:cNvPr id="52" name="TextBox 51">
            <a:extLst>
              <a:ext uri="{FF2B5EF4-FFF2-40B4-BE49-F238E27FC236}">
                <a16:creationId xmlns:a16="http://schemas.microsoft.com/office/drawing/2014/main" xmlns="" id="{8504497B-E97C-4CF0-B643-CA228BE37542}"/>
              </a:ext>
            </a:extLst>
          </p:cNvPr>
          <p:cNvSpPr txBox="1"/>
          <p:nvPr/>
        </p:nvSpPr>
        <p:spPr>
          <a:xfrm>
            <a:off x="589106" y="1014390"/>
            <a:ext cx="5918374" cy="523220"/>
          </a:xfrm>
          <a:prstGeom prst="rect">
            <a:avLst/>
          </a:prstGeom>
          <a:noFill/>
        </p:spPr>
        <p:txBody>
          <a:bodyPr wrap="square">
            <a:spAutoFit/>
          </a:bodyPr>
          <a:lstStyle/>
          <a:p>
            <a:r>
              <a:rPr lang="en-US" sz="2800" b="1" dirty="0">
                <a:solidFill>
                  <a:srgbClr val="73490B"/>
                </a:solidFill>
                <a:latin typeface="1314 Zahra" pitchFamily="2" charset="0"/>
                <a:cs typeface="Times New Roman" panose="02020603050405020304" pitchFamily="18" charset="0"/>
              </a:rPr>
              <a:t>3. </a:t>
            </a:r>
            <a:r>
              <a:rPr lang="en-US" sz="2800" b="1" u="wavyHeavy" dirty="0" err="1">
                <a:solidFill>
                  <a:srgbClr val="73490B"/>
                </a:solidFill>
                <a:latin typeface="1314 Zahra" pitchFamily="2" charset="0"/>
                <a:cs typeface="Times New Roman" panose="02020603050405020304" pitchFamily="18" charset="0"/>
              </a:rPr>
              <a:t>Cảnh</a:t>
            </a:r>
            <a:r>
              <a:rPr lang="en-US" sz="2800" b="1" u="wavyHeavy" dirty="0">
                <a:solidFill>
                  <a:srgbClr val="73490B"/>
                </a:solidFill>
                <a:latin typeface="1314 Zahra" pitchFamily="2" charset="0"/>
                <a:cs typeface="Times New Roman" panose="02020603050405020304" pitchFamily="18" charset="0"/>
              </a:rPr>
              <a:t> </a:t>
            </a:r>
            <a:r>
              <a:rPr lang="en-US" sz="2800" b="1" u="wavyHeavy" dirty="0" err="1">
                <a:solidFill>
                  <a:srgbClr val="73490B"/>
                </a:solidFill>
                <a:latin typeface="1314 Zahra" pitchFamily="2" charset="0"/>
                <a:cs typeface="Times New Roman" panose="02020603050405020304" pitchFamily="18" charset="0"/>
              </a:rPr>
              <a:t>cho</a:t>
            </a:r>
            <a:r>
              <a:rPr lang="en-US" sz="2800" b="1" u="wavyHeavy" dirty="0">
                <a:solidFill>
                  <a:srgbClr val="73490B"/>
                </a:solidFill>
                <a:latin typeface="1314 Zahra" pitchFamily="2" charset="0"/>
                <a:cs typeface="Times New Roman" panose="02020603050405020304" pitchFamily="18" charset="0"/>
              </a:rPr>
              <a:t> </a:t>
            </a:r>
            <a:r>
              <a:rPr lang="en-US" sz="2800" b="1" u="wavyHeavy" dirty="0" err="1">
                <a:solidFill>
                  <a:srgbClr val="73490B"/>
                </a:solidFill>
                <a:latin typeface="1314 Zahra" pitchFamily="2" charset="0"/>
                <a:cs typeface="Times New Roman" panose="02020603050405020304" pitchFamily="18" charset="0"/>
              </a:rPr>
              <a:t>chư</a:t>
            </a:r>
            <a:r>
              <a:rPr lang="en-US" sz="2800" b="1" u="wavyHeavy" dirty="0">
                <a:solidFill>
                  <a:srgbClr val="73490B"/>
                </a:solidFill>
                <a:latin typeface="1314 Zahra" pitchFamily="2" charset="0"/>
                <a:cs typeface="Times New Roman" panose="02020603050405020304" pitchFamily="18" charset="0"/>
              </a:rPr>
              <a:t>̃</a:t>
            </a:r>
          </a:p>
        </p:txBody>
      </p:sp>
      <p:sp>
        <p:nvSpPr>
          <p:cNvPr id="53" name="Rectangle 30">
            <a:extLst>
              <a:ext uri="{FF2B5EF4-FFF2-40B4-BE49-F238E27FC236}">
                <a16:creationId xmlns:a16="http://schemas.microsoft.com/office/drawing/2014/main" xmlns="" id="{AAFBF925-DBCB-4557-AA55-A10D6CA316D4}"/>
              </a:ext>
            </a:extLst>
          </p:cNvPr>
          <p:cNvSpPr/>
          <p:nvPr/>
        </p:nvSpPr>
        <p:spPr>
          <a:xfrm>
            <a:off x="589106" y="1504095"/>
            <a:ext cx="7775782" cy="498598"/>
          </a:xfrm>
          <a:prstGeom prst="rect">
            <a:avLst/>
          </a:prstGeom>
        </p:spPr>
        <p:txBody>
          <a:bodyPr wrap="square">
            <a:spAutoFit/>
          </a:bodyPr>
          <a:lstStyle/>
          <a:p>
            <a:pPr>
              <a:lnSpc>
                <a:spcPct val="110000"/>
              </a:lnSpc>
            </a:pPr>
            <a:r>
              <a:rPr lang="vi-VN" sz="2400" b="1" dirty="0">
                <a:solidFill>
                  <a:schemeClr val="bg2">
                    <a:lumMod val="25000"/>
                  </a:schemeClr>
                </a:solidFill>
                <a:latin typeface="+mj-lt"/>
                <a:cs typeface="Times New Roman" panose="02020603050405020304" pitchFamily="18" charset="0"/>
                <a:sym typeface="+mn-lt"/>
              </a:rPr>
              <a:t>3.2. Đảo vị thế nhân vật </a:t>
            </a:r>
          </a:p>
        </p:txBody>
      </p:sp>
      <p:pic>
        <p:nvPicPr>
          <p:cNvPr id="31" name="Picture 2" descr="Design Stack: A Blog about Art, Design and Architecture: Ink Drawings  Mostly Enclosed">
            <a:extLst>
              <a:ext uri="{FF2B5EF4-FFF2-40B4-BE49-F238E27FC236}">
                <a16:creationId xmlns:a16="http://schemas.microsoft.com/office/drawing/2014/main" xmlns="" id="{6060E2AE-6C18-4228-8086-2946215C7B80}"/>
              </a:ext>
            </a:extLst>
          </p:cNvPr>
          <p:cNvPicPr>
            <a:picLocks noChangeAspect="1" noChangeArrowheads="1"/>
          </p:cNvPicPr>
          <p:nvPr/>
        </p:nvPicPr>
        <p:blipFill rotWithShape="1">
          <a:blip r:embed="rId6" cstate="email">
            <a:duotone>
              <a:prstClr val="black"/>
              <a:srgbClr val="D9C3A5">
                <a:tint val="50000"/>
                <a:satMod val="180000"/>
              </a:srgbClr>
            </a:duotone>
            <a:alphaModFix amt="0"/>
            <a:extLst>
              <a:ext uri="{BEBA8EAE-BF5A-486C-A8C5-ECC9F3942E4B}">
                <a14:imgProps xmlns:a14="http://schemas.microsoft.com/office/drawing/2010/main">
                  <a14:imgLayer r:embed="rId7">
                    <a14:imgEffect>
                      <a14:backgroundRemoval t="0" b="100000" l="0" r="100000">
                        <a14:foregroundMark x1="30612" y1="82222" x2="30612" y2="22222"/>
                        <a14:foregroundMark x1="30612" y1="22222" x2="28571" y2="20000"/>
                        <a14:foregroundMark x1="30612" y1="24444" x2="16327" y2="73333"/>
                        <a14:foregroundMark x1="77551" y1="64444" x2="75510" y2="91111"/>
                        <a14:foregroundMark x1="2041" y1="68889" x2="2041" y2="64444"/>
                        <a14:foregroundMark x1="2041" y1="64444" x2="10204" y2="48889"/>
                        <a14:foregroundMark x1="16327" y1="37778" x2="14286" y2="46667"/>
                        <a14:foregroundMark x1="10204" y1="46667" x2="2041" y2="62222"/>
                        <a14:foregroundMark x1="2041" y1="62222" x2="2041" y2="62222"/>
                        <a14:foregroundMark x1="4082" y1="75556" x2="10204" y2="86667"/>
                        <a14:foregroundMark x1="12245" y1="88889" x2="16327" y2="91111"/>
                        <a14:foregroundMark x1="20408" y1="91111" x2="24490" y2="93333"/>
                        <a14:foregroundMark x1="24490" y1="93333" x2="38776" y2="88889"/>
                        <a14:foregroundMark x1="42857" y1="86667" x2="46939" y2="80000"/>
                        <a14:foregroundMark x1="46939" y1="80000" x2="48980" y2="71111"/>
                        <a14:foregroundMark x1="48980" y1="68889" x2="48980" y2="66667"/>
                      </a14:backgroundRemoval>
                    </a14:imgEffect>
                  </a14:imgLayer>
                </a14:imgProps>
              </a:ext>
              <a:ext uri="{28A0092B-C50C-407E-A947-70E740481C1C}">
                <a14:useLocalDpi xmlns:a14="http://schemas.microsoft.com/office/drawing/2010/main"/>
              </a:ext>
            </a:extLst>
          </a:blip>
          <a:srcRect/>
          <a:stretch/>
        </p:blipFill>
        <p:spPr bwMode="auto">
          <a:xfrm>
            <a:off x="5915109" y="3977763"/>
            <a:ext cx="205636" cy="18881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A picture containing night sky&#10;&#10;Description automatically generated">
            <a:extLst>
              <a:ext uri="{FF2B5EF4-FFF2-40B4-BE49-F238E27FC236}">
                <a16:creationId xmlns:a16="http://schemas.microsoft.com/office/drawing/2014/main" xmlns="" id="{EB60BDD9-29BC-4E36-8EB4-4ED0D567BF75}"/>
              </a:ext>
            </a:extLst>
          </p:cNvPr>
          <p:cNvPicPr>
            <a:picLocks noChangeAspect="1"/>
          </p:cNvPicPr>
          <p:nvPr/>
        </p:nvPicPr>
        <p:blipFill rotWithShape="1">
          <a:blip r:embed="rId8" cstate="email">
            <a:duotone>
              <a:prstClr val="black"/>
              <a:schemeClr val="accent2">
                <a:tint val="45000"/>
                <a:satMod val="400000"/>
              </a:schemeClr>
            </a:duotone>
            <a:alphaModFix amt="0"/>
            <a:extLst>
              <a:ext uri="{28A0092B-C50C-407E-A947-70E740481C1C}">
                <a14:useLocalDpi xmlns:a14="http://schemas.microsoft.com/office/drawing/2010/main"/>
              </a:ext>
            </a:extLst>
          </a:blip>
          <a:srcRect/>
          <a:stretch/>
        </p:blipFill>
        <p:spPr>
          <a:xfrm>
            <a:off x="2884080" y="5185759"/>
            <a:ext cx="1478072" cy="503525"/>
          </a:xfrm>
          <a:prstGeom prst="rect">
            <a:avLst/>
          </a:prstGeom>
        </p:spPr>
      </p:pic>
      <p:pic>
        <p:nvPicPr>
          <p:cNvPr id="55" name="Picture 54" descr="A picture containing night sky&#10;&#10;Description automatically generated">
            <a:extLst>
              <a:ext uri="{FF2B5EF4-FFF2-40B4-BE49-F238E27FC236}">
                <a16:creationId xmlns:a16="http://schemas.microsoft.com/office/drawing/2014/main" xmlns="" id="{46E23DC6-3D12-490A-9408-21B79C0C6ED6}"/>
              </a:ext>
            </a:extLst>
          </p:cNvPr>
          <p:cNvPicPr>
            <a:picLocks noChangeAspect="1"/>
          </p:cNvPicPr>
          <p:nvPr/>
        </p:nvPicPr>
        <p:blipFill rotWithShape="1">
          <a:blip r:embed="rId8" cstate="email">
            <a:duotone>
              <a:prstClr val="black"/>
              <a:schemeClr val="accent2">
                <a:tint val="45000"/>
                <a:satMod val="400000"/>
              </a:schemeClr>
            </a:duotone>
            <a:alphaModFix amt="0"/>
            <a:extLst>
              <a:ext uri="{28A0092B-C50C-407E-A947-70E740481C1C}">
                <a14:useLocalDpi xmlns:a14="http://schemas.microsoft.com/office/drawing/2010/main"/>
              </a:ext>
            </a:extLst>
          </a:blip>
          <a:srcRect/>
          <a:stretch/>
        </p:blipFill>
        <p:spPr>
          <a:xfrm>
            <a:off x="7283849" y="1957531"/>
            <a:ext cx="1478072" cy="503525"/>
          </a:xfrm>
          <a:prstGeom prst="rect">
            <a:avLst/>
          </a:prstGeom>
        </p:spPr>
      </p:pic>
      <p:sp>
        <p:nvSpPr>
          <p:cNvPr id="56" name="TextBox 55">
            <a:extLst>
              <a:ext uri="{FF2B5EF4-FFF2-40B4-BE49-F238E27FC236}">
                <a16:creationId xmlns:a16="http://schemas.microsoft.com/office/drawing/2014/main" xmlns="" id="{0C10FCF0-04BF-4881-BD2D-AA58B284CF90}"/>
              </a:ext>
            </a:extLst>
          </p:cNvPr>
          <p:cNvSpPr txBox="1"/>
          <p:nvPr/>
        </p:nvSpPr>
        <p:spPr>
          <a:xfrm>
            <a:off x="-4323917" y="5632546"/>
            <a:ext cx="11125900" cy="946606"/>
          </a:xfrm>
          <a:prstGeom prst="rect">
            <a:avLst/>
          </a:prstGeom>
          <a:noFill/>
        </p:spPr>
        <p:txBody>
          <a:bodyPr wrap="square" rtlCol="0">
            <a:spAutoFit/>
          </a:bodyPr>
          <a:lstStyle/>
          <a:p>
            <a:pPr lvl="0" algn="just">
              <a:lnSpc>
                <a:spcPct val="120000"/>
              </a:lnSpc>
              <a:buClr>
                <a:srgbClr val="73490B"/>
              </a:buClr>
            </a:pPr>
            <a:r>
              <a:rPr lang="en-US" sz="2400" dirty="0">
                <a:noFill/>
                <a:latin typeface="SFU Honeymoon" panose="00000400000000000000" pitchFamily="2" charset="0"/>
                <a:cs typeface="Times New Roman" panose="02020603050405020304" pitchFamily="18" charset="0"/>
                <a:sym typeface="Wingdings" panose="05000000000000000000" pitchFamily="2" charset="2"/>
              </a:rPr>
              <a:t>   </a:t>
            </a:r>
            <a:r>
              <a:rPr lang="vi-VN" sz="2400" dirty="0">
                <a:noFill/>
                <a:latin typeface="SFU Honeymoon" panose="00000400000000000000" pitchFamily="2" charset="0"/>
                <a:cs typeface="Times New Roman" panose="02020603050405020304" pitchFamily="18" charset="0"/>
              </a:rPr>
              <a:t>Sự đối lập của ánh sáng và bóng tối mang ý nghĩa nhân sinh cao cả. Ánh sáng thiên lương đã xua tan bóng tối, ánh sáng </a:t>
            </a:r>
            <a:r>
              <a:rPr lang="en-US" sz="2400" dirty="0">
                <a:noFill/>
                <a:latin typeface="SFU Honeymoon" panose="00000400000000000000" pitchFamily="2" charset="0"/>
                <a:cs typeface="Times New Roman" panose="02020603050405020304" pitchFamily="18" charset="0"/>
              </a:rPr>
              <a:t>ấ</a:t>
            </a:r>
            <a:r>
              <a:rPr lang="vi-VN" sz="2400" dirty="0">
                <a:noFill/>
                <a:latin typeface="SFU Honeymoon" panose="00000400000000000000" pitchFamily="2" charset="0"/>
                <a:cs typeface="Times New Roman" panose="02020603050405020304" pitchFamily="18" charset="0"/>
              </a:rPr>
              <a:t>y đã khai tâm cảm hoá con người hướng về cuộc sống lương thiện. </a:t>
            </a:r>
          </a:p>
        </p:txBody>
      </p:sp>
    </p:spTree>
    <p:extLst>
      <p:ext uri="{BB962C8B-B14F-4D97-AF65-F5344CB8AC3E}">
        <p14:creationId xmlns:p14="http://schemas.microsoft.com/office/powerpoint/2010/main" val="1499244772"/>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EF8F77FF-5A91-46ED-AA81-C03609D3F6B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463431" cy="923827"/>
          </a:xfrm>
          <a:prstGeom prst="rect">
            <a:avLst/>
          </a:prstGeom>
        </p:spPr>
      </p:pic>
      <p:sp>
        <p:nvSpPr>
          <p:cNvPr id="17" name="TextBox 16">
            <a:extLst>
              <a:ext uri="{FF2B5EF4-FFF2-40B4-BE49-F238E27FC236}">
                <a16:creationId xmlns:a16="http://schemas.microsoft.com/office/drawing/2014/main" xmlns="" id="{97D9BE96-B2A6-44FB-B2F4-8A8AA0F599A9}"/>
              </a:ext>
            </a:extLst>
          </p:cNvPr>
          <p:cNvSpPr txBox="1"/>
          <p:nvPr/>
        </p:nvSpPr>
        <p:spPr>
          <a:xfrm>
            <a:off x="1131755" y="86316"/>
            <a:ext cx="5372392" cy="769441"/>
          </a:xfrm>
          <a:prstGeom prst="rect">
            <a:avLst/>
          </a:prstGeom>
          <a:noFill/>
        </p:spPr>
        <p:txBody>
          <a:bodyPr wrap="square" rtlCol="0">
            <a:spAutoFit/>
          </a:bodyPr>
          <a:lstStyle/>
          <a:p>
            <a:r>
              <a:rPr lang="en-US" sz="4400" b="1" dirty="0">
                <a:solidFill>
                  <a:schemeClr val="tx1">
                    <a:lumMod val="75000"/>
                    <a:lumOff val="25000"/>
                  </a:schemeClr>
                </a:solidFill>
                <a:latin typeface="1314 Zahra" pitchFamily="2" charset="0"/>
                <a:cs typeface="Times New Roman" panose="02020603050405020304" pitchFamily="18" charset="0"/>
              </a:rPr>
              <a:t>ĐỌC HIỂU VĂN BẢN</a:t>
            </a:r>
          </a:p>
        </p:txBody>
      </p:sp>
      <p:sp>
        <p:nvSpPr>
          <p:cNvPr id="18" name="TextBox 17">
            <a:extLst>
              <a:ext uri="{FF2B5EF4-FFF2-40B4-BE49-F238E27FC236}">
                <a16:creationId xmlns:a16="http://schemas.microsoft.com/office/drawing/2014/main" xmlns="" id="{D3C6258D-0423-4C21-AC47-37A9C53850BF}"/>
              </a:ext>
            </a:extLst>
          </p:cNvPr>
          <p:cNvSpPr txBox="1"/>
          <p:nvPr/>
        </p:nvSpPr>
        <p:spPr>
          <a:xfrm>
            <a:off x="281164" y="-13769"/>
            <a:ext cx="901102" cy="1015663"/>
          </a:xfrm>
          <a:prstGeom prst="rect">
            <a:avLst/>
          </a:prstGeom>
          <a:noFill/>
        </p:spPr>
        <p:txBody>
          <a:bodyPr wrap="square" rtlCol="0">
            <a:spAutoFit/>
          </a:bodyPr>
          <a:lstStyle/>
          <a:p>
            <a:pPr algn="ctr"/>
            <a:r>
              <a:rPr lang="en-US" sz="6000" b="1" dirty="0">
                <a:solidFill>
                  <a:schemeClr val="tx1">
                    <a:lumMod val="75000"/>
                    <a:lumOff val="25000"/>
                  </a:schemeClr>
                </a:solidFill>
                <a:latin typeface="Bradley Hand ITC" panose="03070402050302030203" pitchFamily="66" charset="0"/>
              </a:rPr>
              <a:t>II.</a:t>
            </a:r>
          </a:p>
        </p:txBody>
      </p:sp>
      <p:sp>
        <p:nvSpPr>
          <p:cNvPr id="26" name="TextBox 25">
            <a:extLst>
              <a:ext uri="{FF2B5EF4-FFF2-40B4-BE49-F238E27FC236}">
                <a16:creationId xmlns:a16="http://schemas.microsoft.com/office/drawing/2014/main" xmlns="" id="{AE97BF08-9073-4118-850B-31D799BE8E7F}"/>
              </a:ext>
            </a:extLst>
          </p:cNvPr>
          <p:cNvSpPr txBox="1"/>
          <p:nvPr/>
        </p:nvSpPr>
        <p:spPr>
          <a:xfrm>
            <a:off x="385149" y="1878145"/>
            <a:ext cx="3798669" cy="2531462"/>
          </a:xfrm>
          <a:prstGeom prst="rect">
            <a:avLst/>
          </a:prstGeom>
          <a:noFill/>
        </p:spPr>
        <p:txBody>
          <a:bodyPr wrap="square" rtlCol="0">
            <a:spAutoFit/>
          </a:bodyPr>
          <a:lstStyle/>
          <a:p>
            <a:pPr lvl="0" algn="just">
              <a:lnSpc>
                <a:spcPct val="120000"/>
              </a:lnSpc>
              <a:buClr>
                <a:srgbClr val="73490B"/>
              </a:buClr>
              <a:buFont typeface="Arial" panose="020B0604020202020204" pitchFamily="34" charset="0"/>
              <a:buChar char="•"/>
            </a:pPr>
            <a:r>
              <a:rPr lang="en-US"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200" dirty="0">
                <a:solidFill>
                  <a:schemeClr val="tx1">
                    <a:lumMod val="75000"/>
                    <a:lumOff val="25000"/>
                  </a:schemeClr>
                </a:solidFill>
                <a:latin typeface="Times New Roman" panose="02020603050405020304" pitchFamily="18" charset="0"/>
                <a:cs typeface="Times New Roman" panose="02020603050405020304" pitchFamily="18" charset="0"/>
              </a:rPr>
              <a:t>Cảnh ngục tù trong đêm khuya vắng lặng. Nơi </a:t>
            </a:r>
            <a:r>
              <a:rPr lang="en-US" sz="2200" dirty="0" err="1">
                <a:solidFill>
                  <a:schemeClr val="tx1">
                    <a:lumMod val="75000"/>
                    <a:lumOff val="25000"/>
                  </a:schemeClr>
                </a:solidFill>
                <a:latin typeface="Times New Roman" panose="02020603050405020304" pitchFamily="18" charset="0"/>
                <a:cs typeface="Times New Roman" panose="02020603050405020304" pitchFamily="18" charset="0"/>
              </a:rPr>
              <a:t>ấy</a:t>
            </a:r>
            <a:r>
              <a:rPr lang="vi-VN" sz="2200" dirty="0">
                <a:solidFill>
                  <a:schemeClr val="tx1">
                    <a:lumMod val="75000"/>
                    <a:lumOff val="25000"/>
                  </a:schemeClr>
                </a:solidFill>
                <a:latin typeface="Times New Roman" panose="02020603050405020304" pitchFamily="18" charset="0"/>
                <a:cs typeface="Times New Roman" panose="02020603050405020304" pitchFamily="18" charset="0"/>
              </a:rPr>
              <a:t> tưởng chừng chỉ có tiếng rên rỉ, oán hờn, đau đớn của những tử tù trong bóng tối chờ đợi đến giây phút tận số. </a:t>
            </a:r>
          </a:p>
        </p:txBody>
      </p:sp>
      <p:sp>
        <p:nvSpPr>
          <p:cNvPr id="31" name="TextBox 30">
            <a:extLst>
              <a:ext uri="{FF2B5EF4-FFF2-40B4-BE49-F238E27FC236}">
                <a16:creationId xmlns:a16="http://schemas.microsoft.com/office/drawing/2014/main" xmlns="" id="{5A1E971C-63F7-4149-8C02-AA84A3A15883}"/>
              </a:ext>
            </a:extLst>
          </p:cNvPr>
          <p:cNvSpPr txBox="1"/>
          <p:nvPr/>
        </p:nvSpPr>
        <p:spPr>
          <a:xfrm>
            <a:off x="7684194" y="1925480"/>
            <a:ext cx="4072989" cy="2088264"/>
          </a:xfrm>
          <a:prstGeom prst="rect">
            <a:avLst/>
          </a:prstGeom>
          <a:noFill/>
        </p:spPr>
        <p:txBody>
          <a:bodyPr wrap="square" rtlCol="0">
            <a:spAutoFit/>
          </a:bodyPr>
          <a:lstStyle/>
          <a:p>
            <a:pPr marL="342900" lvl="0" indent="-342900" algn="just">
              <a:lnSpc>
                <a:spcPct val="120000"/>
              </a:lnSpc>
              <a:buClr>
                <a:srgbClr val="73490B"/>
              </a:buClr>
              <a:buFont typeface="Arial" panose="020B0604020202020204" pitchFamily="34" charset="0"/>
              <a:buChar char="•"/>
            </a:pPr>
            <a:r>
              <a:rPr lang="vi-VN" sz="2200" b="1" dirty="0">
                <a:solidFill>
                  <a:schemeClr val="tx1">
                    <a:lumMod val="75000"/>
                    <a:lumOff val="25000"/>
                  </a:schemeClr>
                </a:solidFill>
                <a:latin typeface="+mj-lt"/>
                <a:cs typeface="Times New Roman" panose="02020603050405020304" pitchFamily="18" charset="0"/>
              </a:rPr>
              <a:t>Ngọn lửa </a:t>
            </a:r>
            <a:r>
              <a:rPr lang="vi-VN" sz="2200" dirty="0">
                <a:solidFill>
                  <a:schemeClr val="tx1">
                    <a:lumMod val="75000"/>
                    <a:lumOff val="25000"/>
                  </a:schemeClr>
                </a:solidFill>
                <a:latin typeface="+mj-lt"/>
                <a:cs typeface="Times New Roman" panose="02020603050405020304" pitchFamily="18" charset="0"/>
              </a:rPr>
              <a:t>chiếu sáng</a:t>
            </a:r>
          </a:p>
          <a:p>
            <a:pPr lvl="0" algn="just">
              <a:lnSpc>
                <a:spcPct val="120000"/>
              </a:lnSpc>
              <a:buClr>
                <a:srgbClr val="73490B"/>
              </a:buClr>
              <a:buFont typeface="Arial" panose="020B0604020202020204" pitchFamily="34" charset="0"/>
              <a:buChar char="•"/>
              <a:tabLst>
                <a:tab pos="0" algn="l"/>
              </a:tabLst>
            </a:pPr>
            <a:r>
              <a:rPr lang="en-US" sz="2200" dirty="0">
                <a:solidFill>
                  <a:schemeClr val="tx1">
                    <a:lumMod val="75000"/>
                    <a:lumOff val="25000"/>
                  </a:schemeClr>
                </a:solidFill>
                <a:latin typeface="+mj-lt"/>
                <a:cs typeface="Times New Roman" panose="02020603050405020304" pitchFamily="18" charset="0"/>
              </a:rPr>
              <a:t>   </a:t>
            </a:r>
            <a:r>
              <a:rPr lang="vi-VN" sz="2200" dirty="0">
                <a:solidFill>
                  <a:schemeClr val="tx1">
                    <a:lumMod val="75000"/>
                    <a:lumOff val="25000"/>
                  </a:schemeClr>
                </a:solidFill>
                <a:latin typeface="+mj-lt"/>
                <a:cs typeface="Times New Roman" panose="02020603050405020304" pitchFamily="18" charset="0"/>
              </a:rPr>
              <a:t>T</a:t>
            </a:r>
            <a:r>
              <a:rPr lang="en-US" sz="2200" dirty="0">
                <a:solidFill>
                  <a:schemeClr val="tx1">
                    <a:lumMod val="75000"/>
                    <a:lumOff val="25000"/>
                  </a:schemeClr>
                </a:solidFill>
                <a:latin typeface="+mj-lt"/>
                <a:cs typeface="Times New Roman" panose="02020603050405020304" pitchFamily="18" charset="0"/>
              </a:rPr>
              <a:t>ấ</a:t>
            </a:r>
            <a:r>
              <a:rPr lang="vi-VN" sz="2200" dirty="0">
                <a:solidFill>
                  <a:schemeClr val="tx1">
                    <a:lumMod val="75000"/>
                    <a:lumOff val="25000"/>
                  </a:schemeClr>
                </a:solidFill>
                <a:latin typeface="+mj-lt"/>
                <a:cs typeface="Times New Roman" panose="02020603050405020304" pitchFamily="18" charset="0"/>
              </a:rPr>
              <a:t>m lụa bạch là sáng nh</a:t>
            </a:r>
            <a:r>
              <a:rPr lang="en-US" sz="2200" dirty="0">
                <a:solidFill>
                  <a:schemeClr val="tx1">
                    <a:lumMod val="75000"/>
                    <a:lumOff val="25000"/>
                  </a:schemeClr>
                </a:solidFill>
                <a:latin typeface="+mj-lt"/>
                <a:cs typeface="Times New Roman" panose="02020603050405020304" pitchFamily="18" charset="0"/>
              </a:rPr>
              <a:t>ấ</a:t>
            </a:r>
            <a:r>
              <a:rPr lang="vi-VN" sz="2200" dirty="0">
                <a:solidFill>
                  <a:schemeClr val="tx1">
                    <a:lumMod val="75000"/>
                    <a:lumOff val="25000"/>
                  </a:schemeClr>
                </a:solidFill>
                <a:latin typeface="+mj-lt"/>
                <a:cs typeface="Times New Roman" panose="02020603050405020304" pitchFamily="18" charset="0"/>
              </a:rPr>
              <a:t>t trong vùng sáng đó.  Sắc màu của t</a:t>
            </a:r>
            <a:r>
              <a:rPr lang="en-US" sz="2200" dirty="0">
                <a:solidFill>
                  <a:schemeClr val="tx1">
                    <a:lumMod val="75000"/>
                    <a:lumOff val="25000"/>
                  </a:schemeClr>
                </a:solidFill>
                <a:latin typeface="+mj-lt"/>
                <a:cs typeface="Times New Roman" panose="02020603050405020304" pitchFamily="18" charset="0"/>
              </a:rPr>
              <a:t>ấ</a:t>
            </a:r>
            <a:r>
              <a:rPr lang="vi-VN" sz="2200" dirty="0">
                <a:solidFill>
                  <a:schemeClr val="tx1">
                    <a:lumMod val="75000"/>
                    <a:lumOff val="25000"/>
                  </a:schemeClr>
                </a:solidFill>
                <a:latin typeface="+mj-lt"/>
                <a:cs typeface="Times New Roman" panose="02020603050405020304" pitchFamily="18" charset="0"/>
              </a:rPr>
              <a:t>m lụa tượng trưng cho vẻ đẹp thuần khiết vĩnh hằng. </a:t>
            </a:r>
          </a:p>
        </p:txBody>
      </p:sp>
      <p:sp>
        <p:nvSpPr>
          <p:cNvPr id="52" name="TextBox 51">
            <a:extLst>
              <a:ext uri="{FF2B5EF4-FFF2-40B4-BE49-F238E27FC236}">
                <a16:creationId xmlns:a16="http://schemas.microsoft.com/office/drawing/2014/main" xmlns="" id="{13F9403E-D601-4B71-8BF7-0B42C977960B}"/>
              </a:ext>
            </a:extLst>
          </p:cNvPr>
          <p:cNvSpPr txBox="1"/>
          <p:nvPr/>
        </p:nvSpPr>
        <p:spPr>
          <a:xfrm>
            <a:off x="325226" y="5356892"/>
            <a:ext cx="11564175" cy="1294200"/>
          </a:xfrm>
          <a:prstGeom prst="rect">
            <a:avLst/>
          </a:prstGeom>
          <a:noFill/>
        </p:spPr>
        <p:txBody>
          <a:bodyPr wrap="square" rtlCol="0">
            <a:spAutoFit/>
          </a:bodyPr>
          <a:lstStyle/>
          <a:p>
            <a:pPr lvl="0" algn="just">
              <a:lnSpc>
                <a:spcPct val="120000"/>
              </a:lnSpc>
              <a:buClr>
                <a:srgbClr val="73490B"/>
              </a:buClr>
            </a:pPr>
            <a:r>
              <a:rPr lang="en-US" sz="2200" dirty="0">
                <a:solidFill>
                  <a:schemeClr val="tx1">
                    <a:lumMod val="75000"/>
                    <a:lumOff val="25000"/>
                  </a:schemeClr>
                </a:solidFill>
                <a:latin typeface="SFU Honeymoon" panose="00000400000000000000" pitchFamily="2" charset="0"/>
                <a:cs typeface="Times New Roman" panose="02020603050405020304" pitchFamily="18" charset="0"/>
                <a:sym typeface="Wingdings" panose="05000000000000000000" pitchFamily="2" charset="2"/>
              </a:rPr>
              <a:t>   </a:t>
            </a:r>
            <a:r>
              <a:rPr lang="vi-VN" sz="2200" dirty="0">
                <a:solidFill>
                  <a:schemeClr val="tx1">
                    <a:lumMod val="75000"/>
                    <a:lumOff val="25000"/>
                  </a:schemeClr>
                </a:solidFill>
                <a:latin typeface="SFU Honeymoon" panose="00000400000000000000" pitchFamily="2" charset="0"/>
                <a:cs typeface="Times New Roman" panose="02020603050405020304" pitchFamily="18" charset="0"/>
              </a:rPr>
              <a:t>Sự đối lập của ánh sáng và bóng tối mang ý nghĩa nhân sinh cao cả. Ánh sáng thiên lương đã xua tan bóng tối, ánh sáng </a:t>
            </a:r>
            <a:r>
              <a:rPr lang="en-US" sz="2200" dirty="0">
                <a:solidFill>
                  <a:schemeClr val="tx1">
                    <a:lumMod val="75000"/>
                    <a:lumOff val="25000"/>
                  </a:schemeClr>
                </a:solidFill>
                <a:latin typeface="SFU Honeymoon" panose="00000400000000000000" pitchFamily="2" charset="0"/>
                <a:cs typeface="Times New Roman" panose="02020603050405020304" pitchFamily="18" charset="0"/>
              </a:rPr>
              <a:t>ấ</a:t>
            </a:r>
            <a:r>
              <a:rPr lang="vi-VN" sz="2200" dirty="0">
                <a:solidFill>
                  <a:schemeClr val="tx1">
                    <a:lumMod val="75000"/>
                    <a:lumOff val="25000"/>
                  </a:schemeClr>
                </a:solidFill>
                <a:latin typeface="SFU Honeymoon" panose="00000400000000000000" pitchFamily="2" charset="0"/>
                <a:cs typeface="Times New Roman" panose="02020603050405020304" pitchFamily="18" charset="0"/>
              </a:rPr>
              <a:t>y đã khai tâm cảm hoá con người hướng về cuộc sống lương thiện. </a:t>
            </a:r>
          </a:p>
        </p:txBody>
      </p:sp>
      <p:pic>
        <p:nvPicPr>
          <p:cNvPr id="2050" name="Picture 2" descr="Design Stack: A Blog about Art, Design and Architecture: Ink Drawings  Mostly Enclosed">
            <a:extLst>
              <a:ext uri="{FF2B5EF4-FFF2-40B4-BE49-F238E27FC236}">
                <a16:creationId xmlns:a16="http://schemas.microsoft.com/office/drawing/2014/main" xmlns="" id="{CA074279-1738-4D0A-AD41-B6BA00BC307C}"/>
              </a:ext>
            </a:extLst>
          </p:cNvPr>
          <p:cNvPicPr>
            <a:picLocks noChangeAspect="1" noChangeArrowheads="1"/>
          </p:cNvPicPr>
          <p:nvPr/>
        </p:nvPicPr>
        <p:blipFill rotWithShape="1">
          <a:blip r:embed="rId3" cstate="email">
            <a:duotone>
              <a:prstClr val="black"/>
              <a:srgbClr val="D9C3A5">
                <a:tint val="50000"/>
                <a:satMod val="180000"/>
              </a:srgbClr>
            </a:duotone>
            <a:extLst>
              <a:ext uri="{BEBA8EAE-BF5A-486C-A8C5-ECC9F3942E4B}">
                <a14:imgProps xmlns:a14="http://schemas.microsoft.com/office/drawing/2010/main">
                  <a14:imgLayer r:embed="rId4">
                    <a14:imgEffect>
                      <a14:backgroundRemoval t="0" b="100000" l="0" r="100000">
                        <a14:foregroundMark x1="31174" y1="82159" x2="29960" y2="22026"/>
                        <a14:foregroundMark x1="29960" y1="22026" x2="29352" y2="20485"/>
                        <a14:foregroundMark x1="30769" y1="24670" x2="15587" y2="73128"/>
                        <a14:foregroundMark x1="77733" y1="63877" x2="74899" y2="90969"/>
                        <a14:foregroundMark x1="2834" y1="68282" x2="3036" y2="64758"/>
                        <a14:foregroundMark x1="3036" y1="64758" x2="10121" y2="49780"/>
                        <a14:foregroundMark x1="15587" y1="38326" x2="13765" y2="47577"/>
                        <a14:foregroundMark x1="11538" y1="46256" x2="2429" y2="61454"/>
                        <a14:foregroundMark x1="2429" y1="61454" x2="2429" y2="61454"/>
                        <a14:foregroundMark x1="4656" y1="74670" x2="11538" y2="87004"/>
                        <a14:foregroundMark x1="13360" y1="88326" x2="17409" y2="89868"/>
                        <a14:foregroundMark x1="20648" y1="91189" x2="24696" y2="92291"/>
                        <a14:foregroundMark x1="25101" y1="92291" x2="38259" y2="87665"/>
                        <a14:foregroundMark x1="42510" y1="86344" x2="46559" y2="80617"/>
                        <a14:foregroundMark x1="46559" y1="79075" x2="49393" y2="70705"/>
                        <a14:foregroundMark x1="49393" y1="69163" x2="49393" y2="66520"/>
                      </a14:backgroundRemoval>
                    </a14:imgEffect>
                  </a14:imgLayer>
                </a14:imgProps>
              </a:ext>
              <a:ext uri="{28A0092B-C50C-407E-A947-70E740481C1C}">
                <a14:useLocalDpi xmlns:a14="http://schemas.microsoft.com/office/drawing/2010/main"/>
              </a:ext>
            </a:extLst>
          </a:blip>
          <a:srcRect/>
          <a:stretch/>
        </p:blipFill>
        <p:spPr bwMode="auto">
          <a:xfrm>
            <a:off x="4325118" y="2096959"/>
            <a:ext cx="3139408" cy="28826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night sky&#10;&#10;Description automatically generated">
            <a:extLst>
              <a:ext uri="{FF2B5EF4-FFF2-40B4-BE49-F238E27FC236}">
                <a16:creationId xmlns:a16="http://schemas.microsoft.com/office/drawing/2014/main" xmlns="" id="{8ADC976C-2F30-417F-8E1A-18B0716ED3EA}"/>
              </a:ext>
            </a:extLst>
          </p:cNvPr>
          <p:cNvPicPr>
            <a:picLocks noChangeAspect="1"/>
          </p:cNvPicPr>
          <p:nvPr/>
        </p:nvPicPr>
        <p:blipFill rotWithShape="1">
          <a:blip r:embed="rId5" cstate="email">
            <a:alphaModFix amt="76000"/>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4480768" y="4841122"/>
            <a:ext cx="1478072" cy="503525"/>
          </a:xfrm>
          <a:prstGeom prst="rect">
            <a:avLst/>
          </a:prstGeom>
        </p:spPr>
      </p:pic>
      <p:pic>
        <p:nvPicPr>
          <p:cNvPr id="57" name="Picture 56" descr="A picture containing night sky&#10;&#10;Description automatically generated">
            <a:extLst>
              <a:ext uri="{FF2B5EF4-FFF2-40B4-BE49-F238E27FC236}">
                <a16:creationId xmlns:a16="http://schemas.microsoft.com/office/drawing/2014/main" xmlns="" id="{E84CEE4B-7E2A-456D-A324-16F932B76A7E}"/>
              </a:ext>
            </a:extLst>
          </p:cNvPr>
          <p:cNvPicPr>
            <a:picLocks noChangeAspect="1"/>
          </p:cNvPicPr>
          <p:nvPr/>
        </p:nvPicPr>
        <p:blipFill rotWithShape="1">
          <a:blip r:embed="rId5" cstate="email">
            <a:alphaModFix amt="76000"/>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5958840" y="1636825"/>
            <a:ext cx="1478072" cy="503525"/>
          </a:xfrm>
          <a:prstGeom prst="rect">
            <a:avLst/>
          </a:prstGeom>
        </p:spPr>
      </p:pic>
      <p:sp>
        <p:nvSpPr>
          <p:cNvPr id="58" name="TextBox 57">
            <a:extLst>
              <a:ext uri="{FF2B5EF4-FFF2-40B4-BE49-F238E27FC236}">
                <a16:creationId xmlns:a16="http://schemas.microsoft.com/office/drawing/2014/main" xmlns="" id="{BE7360B9-3FBE-4387-AD94-BE51E533697A}"/>
              </a:ext>
            </a:extLst>
          </p:cNvPr>
          <p:cNvSpPr txBox="1"/>
          <p:nvPr/>
        </p:nvSpPr>
        <p:spPr>
          <a:xfrm>
            <a:off x="4332293" y="4853367"/>
            <a:ext cx="1775021" cy="372281"/>
          </a:xfrm>
          <a:prstGeom prst="rect">
            <a:avLst/>
          </a:prstGeom>
          <a:noFill/>
        </p:spPr>
        <p:txBody>
          <a:bodyPr wrap="square" rtlCol="0">
            <a:spAutoFit/>
          </a:bodyPr>
          <a:lstStyle/>
          <a:p>
            <a:pPr lvl="0" algn="ctr">
              <a:lnSpc>
                <a:spcPct val="120000"/>
              </a:lnSpc>
              <a:buClr>
                <a:srgbClr val="73490B"/>
              </a:buClr>
            </a:pPr>
            <a:r>
              <a:rPr lang="en-US" sz="1600" b="1" dirty="0" err="1">
                <a:solidFill>
                  <a:schemeClr val="bg1"/>
                </a:solidFill>
                <a:latin typeface="1314 Zahra" pitchFamily="2" charset="0"/>
                <a:cs typeface="Times New Roman" panose="02020603050405020304" pitchFamily="18" charset="0"/>
              </a:rPr>
              <a:t>Bóng</a:t>
            </a:r>
            <a:r>
              <a:rPr lang="en-US" sz="1600" b="1" dirty="0">
                <a:solidFill>
                  <a:schemeClr val="bg1"/>
                </a:solidFill>
                <a:latin typeface="1314 Zahra" pitchFamily="2" charset="0"/>
                <a:cs typeface="Times New Roman" panose="02020603050405020304" pitchFamily="18" charset="0"/>
              </a:rPr>
              <a:t> </a:t>
            </a:r>
            <a:r>
              <a:rPr lang="en-US" sz="1600" b="1" dirty="0" err="1">
                <a:solidFill>
                  <a:schemeClr val="bg1"/>
                </a:solidFill>
                <a:latin typeface="1314 Zahra" pitchFamily="2" charset="0"/>
                <a:cs typeface="Times New Roman" panose="02020603050405020304" pitchFamily="18" charset="0"/>
              </a:rPr>
              <a:t>tối</a:t>
            </a:r>
            <a:endParaRPr lang="vi-VN" sz="1600" b="1" dirty="0">
              <a:solidFill>
                <a:schemeClr val="bg1"/>
              </a:solidFill>
              <a:latin typeface="SFU Honeymoon" panose="00000400000000000000" pitchFamily="2" charset="0"/>
              <a:cs typeface="Times New Roman" panose="02020603050405020304" pitchFamily="18" charset="0"/>
            </a:endParaRPr>
          </a:p>
        </p:txBody>
      </p:sp>
      <p:sp>
        <p:nvSpPr>
          <p:cNvPr id="59" name="TextBox 58">
            <a:extLst>
              <a:ext uri="{FF2B5EF4-FFF2-40B4-BE49-F238E27FC236}">
                <a16:creationId xmlns:a16="http://schemas.microsoft.com/office/drawing/2014/main" xmlns="" id="{7DA7C61B-F7B7-489A-AB09-AF6EC0A22066}"/>
              </a:ext>
            </a:extLst>
          </p:cNvPr>
          <p:cNvSpPr txBox="1"/>
          <p:nvPr/>
        </p:nvSpPr>
        <p:spPr>
          <a:xfrm>
            <a:off x="5678419" y="1644118"/>
            <a:ext cx="1758809" cy="387798"/>
          </a:xfrm>
          <a:prstGeom prst="rect">
            <a:avLst/>
          </a:prstGeom>
          <a:noFill/>
        </p:spPr>
        <p:txBody>
          <a:bodyPr wrap="square" rtlCol="0">
            <a:spAutoFit/>
          </a:bodyPr>
          <a:lstStyle/>
          <a:p>
            <a:pPr lvl="0" algn="ctr">
              <a:lnSpc>
                <a:spcPct val="120000"/>
              </a:lnSpc>
              <a:buClr>
                <a:srgbClr val="73490B"/>
              </a:buClr>
            </a:pPr>
            <a:r>
              <a:rPr lang="en-US" sz="1600" b="1" dirty="0" err="1">
                <a:solidFill>
                  <a:schemeClr val="bg1"/>
                </a:solidFill>
                <a:latin typeface="1314 Zahra" pitchFamily="2" charset="0"/>
                <a:cs typeface="Times New Roman" panose="02020603050405020304" pitchFamily="18" charset="0"/>
              </a:rPr>
              <a:t>Ánh</a:t>
            </a:r>
            <a:r>
              <a:rPr lang="en-US" sz="1600" b="1" dirty="0">
                <a:solidFill>
                  <a:schemeClr val="bg1"/>
                </a:solidFill>
                <a:latin typeface="1314 Zahra" pitchFamily="2" charset="0"/>
                <a:cs typeface="Times New Roman" panose="02020603050405020304" pitchFamily="18" charset="0"/>
              </a:rPr>
              <a:t> </a:t>
            </a:r>
            <a:r>
              <a:rPr lang="en-US" sz="1600" b="1" dirty="0" err="1">
                <a:solidFill>
                  <a:schemeClr val="bg1"/>
                </a:solidFill>
                <a:latin typeface="1314 Zahra" pitchFamily="2" charset="0"/>
                <a:cs typeface="Times New Roman" panose="02020603050405020304" pitchFamily="18" charset="0"/>
              </a:rPr>
              <a:t>sáng</a:t>
            </a:r>
            <a:endParaRPr lang="vi-VN" sz="1600" b="1" dirty="0">
              <a:solidFill>
                <a:schemeClr val="bg1"/>
              </a:solidFill>
              <a:latin typeface="SFU Honeymoon" panose="00000400000000000000" pitchFamily="2" charset="0"/>
              <a:cs typeface="Times New Roman" panose="02020603050405020304" pitchFamily="18" charset="0"/>
            </a:endParaRPr>
          </a:p>
        </p:txBody>
      </p:sp>
      <p:sp>
        <p:nvSpPr>
          <p:cNvPr id="60" name="TextBox 59">
            <a:extLst>
              <a:ext uri="{FF2B5EF4-FFF2-40B4-BE49-F238E27FC236}">
                <a16:creationId xmlns:a16="http://schemas.microsoft.com/office/drawing/2014/main" xmlns="" id="{9A12509C-EC65-4C80-840E-56DD931E968F}"/>
              </a:ext>
            </a:extLst>
          </p:cNvPr>
          <p:cNvSpPr txBox="1"/>
          <p:nvPr/>
        </p:nvSpPr>
        <p:spPr>
          <a:xfrm>
            <a:off x="722659" y="701986"/>
            <a:ext cx="5918374" cy="523220"/>
          </a:xfrm>
          <a:prstGeom prst="rect">
            <a:avLst/>
          </a:prstGeom>
          <a:noFill/>
        </p:spPr>
        <p:txBody>
          <a:bodyPr wrap="square">
            <a:spAutoFit/>
          </a:bodyPr>
          <a:lstStyle/>
          <a:p>
            <a:r>
              <a:rPr lang="en-US" sz="2800" b="1" dirty="0">
                <a:solidFill>
                  <a:srgbClr val="73490B"/>
                </a:solidFill>
                <a:latin typeface="1314 Zahra" pitchFamily="2" charset="0"/>
                <a:cs typeface="Times New Roman" panose="02020603050405020304" pitchFamily="18" charset="0"/>
              </a:rPr>
              <a:t>3. </a:t>
            </a:r>
            <a:r>
              <a:rPr lang="en-US" sz="2800" b="1" u="wavyHeavy" dirty="0" err="1">
                <a:solidFill>
                  <a:srgbClr val="73490B"/>
                </a:solidFill>
                <a:latin typeface="1314 Zahra" pitchFamily="2" charset="0"/>
                <a:cs typeface="Times New Roman" panose="02020603050405020304" pitchFamily="18" charset="0"/>
              </a:rPr>
              <a:t>Cảnh</a:t>
            </a:r>
            <a:r>
              <a:rPr lang="en-US" sz="2800" b="1" u="wavyHeavy" dirty="0">
                <a:solidFill>
                  <a:srgbClr val="73490B"/>
                </a:solidFill>
                <a:latin typeface="1314 Zahra" pitchFamily="2" charset="0"/>
                <a:cs typeface="Times New Roman" panose="02020603050405020304" pitchFamily="18" charset="0"/>
              </a:rPr>
              <a:t> </a:t>
            </a:r>
            <a:r>
              <a:rPr lang="en-US" sz="2800" b="1" u="wavyHeavy" dirty="0" err="1">
                <a:solidFill>
                  <a:srgbClr val="73490B"/>
                </a:solidFill>
                <a:latin typeface="1314 Zahra" pitchFamily="2" charset="0"/>
                <a:cs typeface="Times New Roman" panose="02020603050405020304" pitchFamily="18" charset="0"/>
              </a:rPr>
              <a:t>cho</a:t>
            </a:r>
            <a:r>
              <a:rPr lang="en-US" sz="2800" b="1" u="wavyHeavy" dirty="0">
                <a:solidFill>
                  <a:srgbClr val="73490B"/>
                </a:solidFill>
                <a:latin typeface="1314 Zahra" pitchFamily="2" charset="0"/>
                <a:cs typeface="Times New Roman" panose="02020603050405020304" pitchFamily="18" charset="0"/>
              </a:rPr>
              <a:t> </a:t>
            </a:r>
            <a:r>
              <a:rPr lang="en-US" sz="2800" b="1" u="wavyHeavy" dirty="0" err="1">
                <a:solidFill>
                  <a:srgbClr val="73490B"/>
                </a:solidFill>
                <a:latin typeface="1314 Zahra" pitchFamily="2" charset="0"/>
                <a:cs typeface="Times New Roman" panose="02020603050405020304" pitchFamily="18" charset="0"/>
              </a:rPr>
              <a:t>chư</a:t>
            </a:r>
            <a:r>
              <a:rPr lang="en-US" sz="2800" b="1" u="wavyHeavy" dirty="0">
                <a:solidFill>
                  <a:srgbClr val="73490B"/>
                </a:solidFill>
                <a:latin typeface="1314 Zahra" pitchFamily="2" charset="0"/>
                <a:cs typeface="Times New Roman" panose="02020603050405020304" pitchFamily="18" charset="0"/>
              </a:rPr>
              <a:t>̃</a:t>
            </a:r>
          </a:p>
        </p:txBody>
      </p:sp>
      <p:sp>
        <p:nvSpPr>
          <p:cNvPr id="61" name="Rectangle 30">
            <a:extLst>
              <a:ext uri="{FF2B5EF4-FFF2-40B4-BE49-F238E27FC236}">
                <a16:creationId xmlns:a16="http://schemas.microsoft.com/office/drawing/2014/main" xmlns="" id="{36E1DCF8-6781-4094-A930-5B834F55D612}"/>
              </a:ext>
            </a:extLst>
          </p:cNvPr>
          <p:cNvSpPr/>
          <p:nvPr/>
        </p:nvSpPr>
        <p:spPr>
          <a:xfrm>
            <a:off x="592877" y="1117652"/>
            <a:ext cx="7775782" cy="498598"/>
          </a:xfrm>
          <a:prstGeom prst="rect">
            <a:avLst/>
          </a:prstGeom>
        </p:spPr>
        <p:txBody>
          <a:bodyPr wrap="square">
            <a:spAutoFit/>
          </a:bodyPr>
          <a:lstStyle/>
          <a:p>
            <a:pPr>
              <a:lnSpc>
                <a:spcPct val="110000"/>
              </a:lnSpc>
            </a:pPr>
            <a:r>
              <a:rPr lang="vi-VN" sz="2400" b="1" dirty="0">
                <a:solidFill>
                  <a:schemeClr val="bg2">
                    <a:lumMod val="25000"/>
                  </a:schemeClr>
                </a:solidFill>
                <a:latin typeface="SFU Honeymoon" panose="00000400000000000000" pitchFamily="2" charset="0"/>
                <a:cs typeface="Times New Roman" panose="02020603050405020304" pitchFamily="18" charset="0"/>
                <a:sym typeface="+mn-lt"/>
              </a:rPr>
              <a:t>3.3. </a:t>
            </a:r>
            <a:r>
              <a:rPr lang="en-US" sz="2400" b="1" dirty="0" err="1">
                <a:solidFill>
                  <a:schemeClr val="bg2">
                    <a:lumMod val="25000"/>
                  </a:schemeClr>
                </a:solidFill>
                <a:latin typeface="SFU Honeymoon" panose="00000400000000000000" pitchFamily="2" charset="0"/>
                <a:cs typeface="Times New Roman" panose="02020603050405020304" pitchFamily="18" charset="0"/>
                <a:sym typeface="+mn-lt"/>
              </a:rPr>
              <a:t>Sự</a:t>
            </a:r>
            <a:r>
              <a:rPr lang="en-US" sz="2400" b="1" dirty="0">
                <a:solidFill>
                  <a:schemeClr val="bg2">
                    <a:lumMod val="25000"/>
                  </a:schemeClr>
                </a:solidFill>
                <a:latin typeface="SFU Honeymoon" panose="00000400000000000000" pitchFamily="2" charset="0"/>
                <a:cs typeface="Times New Roman" panose="02020603050405020304" pitchFamily="18" charset="0"/>
                <a:sym typeface="+mn-lt"/>
              </a:rPr>
              <a:t> </a:t>
            </a:r>
            <a:r>
              <a:rPr lang="en-US" sz="2400" b="1" dirty="0" err="1">
                <a:solidFill>
                  <a:schemeClr val="bg2">
                    <a:lumMod val="25000"/>
                  </a:schemeClr>
                </a:solidFill>
                <a:latin typeface="SFU Honeymoon" panose="00000400000000000000" pitchFamily="2" charset="0"/>
                <a:cs typeface="Times New Roman" panose="02020603050405020304" pitchFamily="18" charset="0"/>
                <a:sym typeface="+mn-lt"/>
              </a:rPr>
              <a:t>tương</a:t>
            </a:r>
            <a:r>
              <a:rPr lang="en-US" sz="2400" b="1" dirty="0">
                <a:solidFill>
                  <a:schemeClr val="bg2">
                    <a:lumMod val="25000"/>
                  </a:schemeClr>
                </a:solidFill>
                <a:latin typeface="SFU Honeymoon" panose="00000400000000000000" pitchFamily="2" charset="0"/>
                <a:cs typeface="Times New Roman" panose="02020603050405020304" pitchFamily="18" charset="0"/>
                <a:sym typeface="+mn-lt"/>
              </a:rPr>
              <a:t> </a:t>
            </a:r>
            <a:r>
              <a:rPr lang="en-US" sz="2400" b="1" dirty="0" err="1">
                <a:solidFill>
                  <a:schemeClr val="bg2">
                    <a:lumMod val="25000"/>
                  </a:schemeClr>
                </a:solidFill>
                <a:latin typeface="SFU Honeymoon" panose="00000400000000000000" pitchFamily="2" charset="0"/>
                <a:cs typeface="Times New Roman" panose="02020603050405020304" pitchFamily="18" charset="0"/>
                <a:sym typeface="+mn-lt"/>
              </a:rPr>
              <a:t>phản</a:t>
            </a:r>
            <a:r>
              <a:rPr lang="en-US" sz="2400" b="1" dirty="0">
                <a:solidFill>
                  <a:schemeClr val="bg2">
                    <a:lumMod val="25000"/>
                  </a:schemeClr>
                </a:solidFill>
                <a:latin typeface="SFU Honeymoon" panose="00000400000000000000" pitchFamily="2" charset="0"/>
                <a:cs typeface="Times New Roman" panose="02020603050405020304" pitchFamily="18" charset="0"/>
                <a:sym typeface="+mn-lt"/>
              </a:rPr>
              <a:t> </a:t>
            </a:r>
            <a:r>
              <a:rPr lang="en-US" sz="2400" b="1" dirty="0" err="1">
                <a:solidFill>
                  <a:schemeClr val="bg2">
                    <a:lumMod val="25000"/>
                  </a:schemeClr>
                </a:solidFill>
                <a:latin typeface="SFU Honeymoon" panose="00000400000000000000" pitchFamily="2" charset="0"/>
                <a:cs typeface="Times New Roman" panose="02020603050405020304" pitchFamily="18" charset="0"/>
                <a:sym typeface="+mn-lt"/>
              </a:rPr>
              <a:t>giữa</a:t>
            </a:r>
            <a:r>
              <a:rPr lang="en-US" sz="2400" b="1" dirty="0">
                <a:solidFill>
                  <a:schemeClr val="bg2">
                    <a:lumMod val="25000"/>
                  </a:schemeClr>
                </a:solidFill>
                <a:latin typeface="SFU Honeymoon" panose="00000400000000000000" pitchFamily="2" charset="0"/>
                <a:cs typeface="Times New Roman" panose="02020603050405020304" pitchFamily="18" charset="0"/>
                <a:sym typeface="+mn-lt"/>
              </a:rPr>
              <a:t> </a:t>
            </a:r>
            <a:r>
              <a:rPr lang="en-US" sz="2400" b="1" dirty="0" err="1">
                <a:solidFill>
                  <a:schemeClr val="bg2">
                    <a:lumMod val="25000"/>
                  </a:schemeClr>
                </a:solidFill>
                <a:latin typeface="SFU Honeymoon" panose="00000400000000000000" pitchFamily="2" charset="0"/>
                <a:cs typeface="Times New Roman" panose="02020603050405020304" pitchFamily="18" charset="0"/>
                <a:sym typeface="+mn-lt"/>
              </a:rPr>
              <a:t>bóng</a:t>
            </a:r>
            <a:r>
              <a:rPr lang="en-US" sz="2400" b="1" dirty="0">
                <a:solidFill>
                  <a:schemeClr val="bg2">
                    <a:lumMod val="25000"/>
                  </a:schemeClr>
                </a:solidFill>
                <a:latin typeface="SFU Honeymoon" panose="00000400000000000000" pitchFamily="2" charset="0"/>
                <a:cs typeface="Times New Roman" panose="02020603050405020304" pitchFamily="18" charset="0"/>
                <a:sym typeface="+mn-lt"/>
              </a:rPr>
              <a:t> </a:t>
            </a:r>
            <a:r>
              <a:rPr lang="en-US" sz="2400" b="1" dirty="0" err="1">
                <a:solidFill>
                  <a:schemeClr val="bg2">
                    <a:lumMod val="25000"/>
                  </a:schemeClr>
                </a:solidFill>
                <a:latin typeface="SFU Honeymoon" panose="00000400000000000000" pitchFamily="2" charset="0"/>
                <a:cs typeface="Times New Roman" panose="02020603050405020304" pitchFamily="18" charset="0"/>
                <a:sym typeface="+mn-lt"/>
              </a:rPr>
              <a:t>tối</a:t>
            </a:r>
            <a:r>
              <a:rPr lang="en-US" sz="2400" b="1" dirty="0">
                <a:solidFill>
                  <a:schemeClr val="bg2">
                    <a:lumMod val="25000"/>
                  </a:schemeClr>
                </a:solidFill>
                <a:latin typeface="SFU Honeymoon" panose="00000400000000000000" pitchFamily="2" charset="0"/>
                <a:cs typeface="Times New Roman" panose="02020603050405020304" pitchFamily="18" charset="0"/>
                <a:sym typeface="+mn-lt"/>
              </a:rPr>
              <a:t> </a:t>
            </a:r>
            <a:r>
              <a:rPr lang="en-US" sz="2400" b="1" dirty="0" err="1">
                <a:solidFill>
                  <a:schemeClr val="bg2">
                    <a:lumMod val="25000"/>
                  </a:schemeClr>
                </a:solidFill>
                <a:latin typeface="SFU Honeymoon" panose="00000400000000000000" pitchFamily="2" charset="0"/>
                <a:cs typeface="Times New Roman" panose="02020603050405020304" pitchFamily="18" charset="0"/>
                <a:sym typeface="+mn-lt"/>
              </a:rPr>
              <a:t>và</a:t>
            </a:r>
            <a:r>
              <a:rPr lang="en-US" sz="2400" b="1" dirty="0">
                <a:solidFill>
                  <a:schemeClr val="bg2">
                    <a:lumMod val="25000"/>
                  </a:schemeClr>
                </a:solidFill>
                <a:latin typeface="SFU Honeymoon" panose="00000400000000000000" pitchFamily="2" charset="0"/>
                <a:cs typeface="Times New Roman" panose="02020603050405020304" pitchFamily="18" charset="0"/>
                <a:sym typeface="+mn-lt"/>
              </a:rPr>
              <a:t> </a:t>
            </a:r>
            <a:r>
              <a:rPr lang="en-US" sz="2400" b="1" dirty="0" err="1">
                <a:solidFill>
                  <a:schemeClr val="bg2">
                    <a:lumMod val="25000"/>
                  </a:schemeClr>
                </a:solidFill>
                <a:latin typeface="SFU Honeymoon" panose="00000400000000000000" pitchFamily="2" charset="0"/>
                <a:cs typeface="Times New Roman" panose="02020603050405020304" pitchFamily="18" charset="0"/>
                <a:sym typeface="+mn-lt"/>
              </a:rPr>
              <a:t>ánh</a:t>
            </a:r>
            <a:r>
              <a:rPr lang="en-US" sz="2400" b="1" dirty="0">
                <a:solidFill>
                  <a:schemeClr val="bg2">
                    <a:lumMod val="25000"/>
                  </a:schemeClr>
                </a:solidFill>
                <a:latin typeface="SFU Honeymoon" panose="00000400000000000000" pitchFamily="2" charset="0"/>
                <a:cs typeface="Times New Roman" panose="02020603050405020304" pitchFamily="18" charset="0"/>
                <a:sym typeface="+mn-lt"/>
              </a:rPr>
              <a:t> </a:t>
            </a:r>
            <a:r>
              <a:rPr lang="en-US" sz="2400" b="1" dirty="0" err="1">
                <a:solidFill>
                  <a:schemeClr val="bg2">
                    <a:lumMod val="25000"/>
                  </a:schemeClr>
                </a:solidFill>
                <a:latin typeface="SFU Honeymoon" panose="00000400000000000000" pitchFamily="2" charset="0"/>
                <a:cs typeface="Times New Roman" panose="02020603050405020304" pitchFamily="18" charset="0"/>
                <a:sym typeface="+mn-lt"/>
              </a:rPr>
              <a:t>sáng</a:t>
            </a:r>
            <a:endParaRPr lang="vi-VN" sz="2400" b="1" dirty="0">
              <a:solidFill>
                <a:schemeClr val="bg2">
                  <a:lumMod val="25000"/>
                </a:schemeClr>
              </a:solidFill>
              <a:latin typeface="SFU Honeymoon" panose="00000400000000000000" pitchFamily="2" charset="0"/>
              <a:cs typeface="Times New Roman" panose="02020603050405020304" pitchFamily="18" charset="0"/>
              <a:sym typeface="+mn-lt"/>
            </a:endParaRPr>
          </a:p>
        </p:txBody>
      </p:sp>
      <p:sp>
        <p:nvSpPr>
          <p:cNvPr id="15" name="PA_任意多边形 239">
            <a:extLst>
              <a:ext uri="{FF2B5EF4-FFF2-40B4-BE49-F238E27FC236}">
                <a16:creationId xmlns:a16="http://schemas.microsoft.com/office/drawing/2014/main" xmlns="" id="{7195F0C5-93B1-4A55-99DF-9C5BC009C296}"/>
              </a:ext>
            </a:extLst>
          </p:cNvPr>
          <p:cNvSpPr>
            <a:spLocks noEditPoints="1"/>
          </p:cNvSpPr>
          <p:nvPr/>
        </p:nvSpPr>
        <p:spPr bwMode="auto">
          <a:xfrm>
            <a:off x="7620176" y="3167976"/>
            <a:ext cx="4377455" cy="3529043"/>
          </a:xfrm>
          <a:custGeom>
            <a:avLst/>
            <a:gdLst>
              <a:gd name="T0" fmla="*/ 180 w 228"/>
              <a:gd name="T1" fmla="*/ 36 h 184"/>
              <a:gd name="T2" fmla="*/ 172 w 228"/>
              <a:gd name="T3" fmla="*/ 60 h 184"/>
              <a:gd name="T4" fmla="*/ 161 w 228"/>
              <a:gd name="T5" fmla="*/ 86 h 184"/>
              <a:gd name="T6" fmla="*/ 225 w 228"/>
              <a:gd name="T7" fmla="*/ 105 h 184"/>
              <a:gd name="T8" fmla="*/ 211 w 228"/>
              <a:gd name="T9" fmla="*/ 132 h 184"/>
              <a:gd name="T10" fmla="*/ 218 w 228"/>
              <a:gd name="T11" fmla="*/ 158 h 184"/>
              <a:gd name="T12" fmla="*/ 158 w 228"/>
              <a:gd name="T13" fmla="*/ 177 h 184"/>
              <a:gd name="T14" fmla="*/ 179 w 228"/>
              <a:gd name="T15" fmla="*/ 152 h 184"/>
              <a:gd name="T16" fmla="*/ 130 w 228"/>
              <a:gd name="T17" fmla="*/ 137 h 184"/>
              <a:gd name="T18" fmla="*/ 169 w 228"/>
              <a:gd name="T19" fmla="*/ 118 h 184"/>
              <a:gd name="T20" fmla="*/ 139 w 228"/>
              <a:gd name="T21" fmla="*/ 94 h 184"/>
              <a:gd name="T22" fmla="*/ 93 w 228"/>
              <a:gd name="T23" fmla="*/ 113 h 184"/>
              <a:gd name="T24" fmla="*/ 49 w 228"/>
              <a:gd name="T25" fmla="*/ 107 h 184"/>
              <a:gd name="T26" fmla="*/ 9 w 228"/>
              <a:gd name="T27" fmla="*/ 87 h 184"/>
              <a:gd name="T28" fmla="*/ 87 w 228"/>
              <a:gd name="T29" fmla="*/ 83 h 184"/>
              <a:gd name="T30" fmla="*/ 96 w 228"/>
              <a:gd name="T31" fmla="*/ 92 h 184"/>
              <a:gd name="T32" fmla="*/ 138 w 228"/>
              <a:gd name="T33" fmla="*/ 62 h 184"/>
              <a:gd name="T34" fmla="*/ 131 w 228"/>
              <a:gd name="T35" fmla="*/ 31 h 184"/>
              <a:gd name="T36" fmla="*/ 123 w 228"/>
              <a:gd name="T37" fmla="*/ 16 h 184"/>
              <a:gd name="T38" fmla="*/ 155 w 228"/>
              <a:gd name="T39" fmla="*/ 11 h 184"/>
              <a:gd name="T40" fmla="*/ 134 w 228"/>
              <a:gd name="T41" fmla="*/ 16 h 184"/>
              <a:gd name="T42" fmla="*/ 188 w 228"/>
              <a:gd name="T43" fmla="*/ 31 h 184"/>
              <a:gd name="T44" fmla="*/ 173 w 228"/>
              <a:gd name="T45" fmla="*/ 24 h 184"/>
              <a:gd name="T46" fmla="*/ 157 w 228"/>
              <a:gd name="T47" fmla="*/ 28 h 184"/>
              <a:gd name="T48" fmla="*/ 176 w 228"/>
              <a:gd name="T49" fmla="*/ 48 h 184"/>
              <a:gd name="T50" fmla="*/ 157 w 228"/>
              <a:gd name="T51" fmla="*/ 58 h 184"/>
              <a:gd name="T52" fmla="*/ 160 w 228"/>
              <a:gd name="T53" fmla="*/ 72 h 184"/>
              <a:gd name="T54" fmla="*/ 184 w 228"/>
              <a:gd name="T55" fmla="*/ 95 h 184"/>
              <a:gd name="T56" fmla="*/ 205 w 228"/>
              <a:gd name="T57" fmla="*/ 115 h 184"/>
              <a:gd name="T58" fmla="*/ 199 w 228"/>
              <a:gd name="T59" fmla="*/ 109 h 184"/>
              <a:gd name="T60" fmla="*/ 179 w 228"/>
              <a:gd name="T61" fmla="*/ 114 h 184"/>
              <a:gd name="T62" fmla="*/ 164 w 228"/>
              <a:gd name="T63" fmla="*/ 108 h 184"/>
              <a:gd name="T64" fmla="*/ 123 w 228"/>
              <a:gd name="T65" fmla="*/ 96 h 184"/>
              <a:gd name="T66" fmla="*/ 112 w 228"/>
              <a:gd name="T67" fmla="*/ 102 h 184"/>
              <a:gd name="T68" fmla="*/ 42 w 228"/>
              <a:gd name="T69" fmla="*/ 122 h 184"/>
              <a:gd name="T70" fmla="*/ 62 w 228"/>
              <a:gd name="T71" fmla="*/ 104 h 184"/>
              <a:gd name="T72" fmla="*/ 75 w 228"/>
              <a:gd name="T73" fmla="*/ 111 h 184"/>
              <a:gd name="T74" fmla="*/ 43 w 228"/>
              <a:gd name="T75" fmla="*/ 97 h 184"/>
              <a:gd name="T76" fmla="*/ 45 w 228"/>
              <a:gd name="T77" fmla="*/ 93 h 184"/>
              <a:gd name="T78" fmla="*/ 30 w 228"/>
              <a:gd name="T79" fmla="*/ 89 h 184"/>
              <a:gd name="T80" fmla="*/ 59 w 228"/>
              <a:gd name="T81" fmla="*/ 89 h 184"/>
              <a:gd name="T82" fmla="*/ 94 w 228"/>
              <a:gd name="T83" fmla="*/ 97 h 184"/>
              <a:gd name="T84" fmla="*/ 124 w 228"/>
              <a:gd name="T85" fmla="*/ 67 h 184"/>
              <a:gd name="T86" fmla="*/ 103 w 228"/>
              <a:gd name="T87" fmla="*/ 69 h 184"/>
              <a:gd name="T88" fmla="*/ 112 w 228"/>
              <a:gd name="T89" fmla="*/ 53 h 184"/>
              <a:gd name="T90" fmla="*/ 126 w 228"/>
              <a:gd name="T91" fmla="*/ 47 h 184"/>
              <a:gd name="T92" fmla="*/ 114 w 228"/>
              <a:gd name="T93" fmla="*/ 22 h 184"/>
              <a:gd name="T94" fmla="*/ 98 w 228"/>
              <a:gd name="T95" fmla="*/ 19 h 184"/>
              <a:gd name="T96" fmla="*/ 138 w 228"/>
              <a:gd name="T97" fmla="*/ 5 h 184"/>
              <a:gd name="T98" fmla="*/ 66 w 228"/>
              <a:gd name="T99" fmla="*/ 82 h 184"/>
              <a:gd name="T100" fmla="*/ 3 w 228"/>
              <a:gd name="T101" fmla="*/ 105 h 184"/>
              <a:gd name="T102" fmla="*/ 43 w 228"/>
              <a:gd name="T103" fmla="*/ 77 h 184"/>
              <a:gd name="T104" fmla="*/ 151 w 228"/>
              <a:gd name="T105" fmla="*/ 112 h 184"/>
              <a:gd name="T106" fmla="*/ 219 w 228"/>
              <a:gd name="T107" fmla="*/ 135 h 184"/>
              <a:gd name="T108" fmla="*/ 193 w 228"/>
              <a:gd name="T109" fmla="*/ 134 h 184"/>
              <a:gd name="T110" fmla="*/ 220 w 228"/>
              <a:gd name="T111" fmla="*/ 165 h 184"/>
              <a:gd name="T112" fmla="*/ 205 w 228"/>
              <a:gd name="T113" fmla="*/ 166 h 184"/>
              <a:gd name="T114" fmla="*/ 175 w 228"/>
              <a:gd name="T115" fmla="*/ 177 h 184"/>
              <a:gd name="T116" fmla="*/ 166 w 228"/>
              <a:gd name="T117" fmla="*/ 152 h 184"/>
              <a:gd name="T118" fmla="*/ 137 w 228"/>
              <a:gd name="T119" fmla="*/ 138 h 184"/>
              <a:gd name="T120" fmla="*/ 167 w 228"/>
              <a:gd name="T121" fmla="*/ 138 h 184"/>
              <a:gd name="T122" fmla="*/ 153 w 228"/>
              <a:gd name="T123" fmla="*/ 13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84">
                <a:moveTo>
                  <a:pt x="151" y="3"/>
                </a:moveTo>
                <a:cubicBezTo>
                  <a:pt x="151" y="4"/>
                  <a:pt x="151" y="4"/>
                  <a:pt x="152" y="5"/>
                </a:cubicBezTo>
                <a:cubicBezTo>
                  <a:pt x="152" y="5"/>
                  <a:pt x="154" y="5"/>
                  <a:pt x="154" y="7"/>
                </a:cubicBezTo>
                <a:cubicBezTo>
                  <a:pt x="154" y="8"/>
                  <a:pt x="154" y="8"/>
                  <a:pt x="154" y="8"/>
                </a:cubicBezTo>
                <a:cubicBezTo>
                  <a:pt x="156" y="9"/>
                  <a:pt x="156" y="11"/>
                  <a:pt x="156" y="13"/>
                </a:cubicBezTo>
                <a:cubicBezTo>
                  <a:pt x="158" y="13"/>
                  <a:pt x="159" y="12"/>
                  <a:pt x="160" y="11"/>
                </a:cubicBezTo>
                <a:cubicBezTo>
                  <a:pt x="162" y="11"/>
                  <a:pt x="166" y="11"/>
                  <a:pt x="168" y="12"/>
                </a:cubicBezTo>
                <a:cubicBezTo>
                  <a:pt x="168" y="13"/>
                  <a:pt x="169" y="14"/>
                  <a:pt x="170" y="15"/>
                </a:cubicBezTo>
                <a:cubicBezTo>
                  <a:pt x="173" y="14"/>
                  <a:pt x="177" y="13"/>
                  <a:pt x="180" y="14"/>
                </a:cubicBezTo>
                <a:cubicBezTo>
                  <a:pt x="182" y="15"/>
                  <a:pt x="184" y="16"/>
                  <a:pt x="184" y="19"/>
                </a:cubicBezTo>
                <a:cubicBezTo>
                  <a:pt x="186" y="19"/>
                  <a:pt x="187" y="19"/>
                  <a:pt x="189" y="19"/>
                </a:cubicBezTo>
                <a:cubicBezTo>
                  <a:pt x="192" y="19"/>
                  <a:pt x="196" y="19"/>
                  <a:pt x="198" y="23"/>
                </a:cubicBezTo>
                <a:cubicBezTo>
                  <a:pt x="199" y="26"/>
                  <a:pt x="198" y="28"/>
                  <a:pt x="196" y="30"/>
                </a:cubicBezTo>
                <a:cubicBezTo>
                  <a:pt x="194" y="31"/>
                  <a:pt x="192" y="32"/>
                  <a:pt x="189" y="32"/>
                </a:cubicBezTo>
                <a:cubicBezTo>
                  <a:pt x="188" y="36"/>
                  <a:pt x="183" y="35"/>
                  <a:pt x="180" y="36"/>
                </a:cubicBezTo>
                <a:cubicBezTo>
                  <a:pt x="179" y="35"/>
                  <a:pt x="178" y="35"/>
                  <a:pt x="177" y="35"/>
                </a:cubicBezTo>
                <a:cubicBezTo>
                  <a:pt x="174" y="37"/>
                  <a:pt x="168" y="36"/>
                  <a:pt x="165" y="36"/>
                </a:cubicBezTo>
                <a:cubicBezTo>
                  <a:pt x="162" y="36"/>
                  <a:pt x="162" y="36"/>
                  <a:pt x="162" y="36"/>
                </a:cubicBezTo>
                <a:cubicBezTo>
                  <a:pt x="160" y="37"/>
                  <a:pt x="158" y="36"/>
                  <a:pt x="157" y="35"/>
                </a:cubicBezTo>
                <a:cubicBezTo>
                  <a:pt x="156" y="35"/>
                  <a:pt x="156" y="35"/>
                  <a:pt x="156" y="36"/>
                </a:cubicBezTo>
                <a:cubicBezTo>
                  <a:pt x="154" y="39"/>
                  <a:pt x="150" y="41"/>
                  <a:pt x="147" y="41"/>
                </a:cubicBezTo>
                <a:cubicBezTo>
                  <a:pt x="145" y="42"/>
                  <a:pt x="144" y="43"/>
                  <a:pt x="144" y="44"/>
                </a:cubicBezTo>
                <a:cubicBezTo>
                  <a:pt x="144" y="45"/>
                  <a:pt x="145" y="46"/>
                  <a:pt x="146" y="47"/>
                </a:cubicBezTo>
                <a:cubicBezTo>
                  <a:pt x="150" y="49"/>
                  <a:pt x="154" y="45"/>
                  <a:pt x="159" y="46"/>
                </a:cubicBezTo>
                <a:cubicBezTo>
                  <a:pt x="161" y="45"/>
                  <a:pt x="163" y="46"/>
                  <a:pt x="166" y="46"/>
                </a:cubicBezTo>
                <a:cubicBezTo>
                  <a:pt x="166" y="47"/>
                  <a:pt x="168" y="47"/>
                  <a:pt x="168" y="48"/>
                </a:cubicBezTo>
                <a:cubicBezTo>
                  <a:pt x="170" y="47"/>
                  <a:pt x="171" y="46"/>
                  <a:pt x="173" y="46"/>
                </a:cubicBezTo>
                <a:cubicBezTo>
                  <a:pt x="176" y="46"/>
                  <a:pt x="178" y="47"/>
                  <a:pt x="179" y="49"/>
                </a:cubicBezTo>
                <a:cubicBezTo>
                  <a:pt x="180" y="51"/>
                  <a:pt x="179" y="53"/>
                  <a:pt x="179" y="55"/>
                </a:cubicBezTo>
                <a:cubicBezTo>
                  <a:pt x="178" y="57"/>
                  <a:pt x="175" y="60"/>
                  <a:pt x="172" y="60"/>
                </a:cubicBezTo>
                <a:cubicBezTo>
                  <a:pt x="170" y="60"/>
                  <a:pt x="171" y="62"/>
                  <a:pt x="170" y="62"/>
                </a:cubicBezTo>
                <a:cubicBezTo>
                  <a:pt x="168" y="64"/>
                  <a:pt x="165" y="67"/>
                  <a:pt x="162" y="66"/>
                </a:cubicBezTo>
                <a:cubicBezTo>
                  <a:pt x="160" y="66"/>
                  <a:pt x="157" y="65"/>
                  <a:pt x="157" y="63"/>
                </a:cubicBezTo>
                <a:cubicBezTo>
                  <a:pt x="156" y="64"/>
                  <a:pt x="155" y="63"/>
                  <a:pt x="154" y="64"/>
                </a:cubicBezTo>
                <a:cubicBezTo>
                  <a:pt x="151" y="65"/>
                  <a:pt x="148" y="65"/>
                  <a:pt x="146" y="68"/>
                </a:cubicBezTo>
                <a:cubicBezTo>
                  <a:pt x="147" y="69"/>
                  <a:pt x="148" y="70"/>
                  <a:pt x="150" y="70"/>
                </a:cubicBezTo>
                <a:cubicBezTo>
                  <a:pt x="152" y="70"/>
                  <a:pt x="155" y="70"/>
                  <a:pt x="158" y="70"/>
                </a:cubicBezTo>
                <a:cubicBezTo>
                  <a:pt x="159" y="70"/>
                  <a:pt x="161" y="71"/>
                  <a:pt x="162" y="72"/>
                </a:cubicBezTo>
                <a:cubicBezTo>
                  <a:pt x="162" y="74"/>
                  <a:pt x="162" y="75"/>
                  <a:pt x="161" y="76"/>
                </a:cubicBezTo>
                <a:cubicBezTo>
                  <a:pt x="160" y="78"/>
                  <a:pt x="158" y="79"/>
                  <a:pt x="156" y="79"/>
                </a:cubicBezTo>
                <a:cubicBezTo>
                  <a:pt x="155" y="79"/>
                  <a:pt x="154" y="78"/>
                  <a:pt x="153" y="79"/>
                </a:cubicBezTo>
                <a:cubicBezTo>
                  <a:pt x="151" y="81"/>
                  <a:pt x="149" y="82"/>
                  <a:pt x="147" y="84"/>
                </a:cubicBezTo>
                <a:cubicBezTo>
                  <a:pt x="146" y="84"/>
                  <a:pt x="146" y="84"/>
                  <a:pt x="145" y="84"/>
                </a:cubicBezTo>
                <a:cubicBezTo>
                  <a:pt x="148" y="86"/>
                  <a:pt x="151" y="87"/>
                  <a:pt x="155" y="87"/>
                </a:cubicBezTo>
                <a:cubicBezTo>
                  <a:pt x="157" y="87"/>
                  <a:pt x="159" y="86"/>
                  <a:pt x="161" y="86"/>
                </a:cubicBezTo>
                <a:cubicBezTo>
                  <a:pt x="163" y="86"/>
                  <a:pt x="164" y="87"/>
                  <a:pt x="166" y="87"/>
                </a:cubicBezTo>
                <a:cubicBezTo>
                  <a:pt x="168" y="87"/>
                  <a:pt x="170" y="88"/>
                  <a:pt x="171" y="90"/>
                </a:cubicBezTo>
                <a:cubicBezTo>
                  <a:pt x="171" y="91"/>
                  <a:pt x="171" y="92"/>
                  <a:pt x="171" y="93"/>
                </a:cubicBezTo>
                <a:cubicBezTo>
                  <a:pt x="170" y="93"/>
                  <a:pt x="170" y="94"/>
                  <a:pt x="170" y="95"/>
                </a:cubicBezTo>
                <a:cubicBezTo>
                  <a:pt x="170" y="95"/>
                  <a:pt x="171" y="94"/>
                  <a:pt x="172" y="95"/>
                </a:cubicBezTo>
                <a:cubicBezTo>
                  <a:pt x="174" y="94"/>
                  <a:pt x="176" y="95"/>
                  <a:pt x="177" y="95"/>
                </a:cubicBezTo>
                <a:cubicBezTo>
                  <a:pt x="180" y="94"/>
                  <a:pt x="182" y="94"/>
                  <a:pt x="184" y="94"/>
                </a:cubicBezTo>
                <a:cubicBezTo>
                  <a:pt x="188" y="94"/>
                  <a:pt x="192" y="94"/>
                  <a:pt x="196" y="94"/>
                </a:cubicBezTo>
                <a:cubicBezTo>
                  <a:pt x="197" y="95"/>
                  <a:pt x="197" y="95"/>
                  <a:pt x="198" y="96"/>
                </a:cubicBezTo>
                <a:cubicBezTo>
                  <a:pt x="201" y="94"/>
                  <a:pt x="204" y="94"/>
                  <a:pt x="208" y="95"/>
                </a:cubicBezTo>
                <a:cubicBezTo>
                  <a:pt x="210" y="95"/>
                  <a:pt x="210" y="98"/>
                  <a:pt x="212" y="97"/>
                </a:cubicBezTo>
                <a:cubicBezTo>
                  <a:pt x="215" y="97"/>
                  <a:pt x="217" y="99"/>
                  <a:pt x="218" y="101"/>
                </a:cubicBezTo>
                <a:cubicBezTo>
                  <a:pt x="219" y="102"/>
                  <a:pt x="220" y="103"/>
                  <a:pt x="220" y="104"/>
                </a:cubicBezTo>
                <a:cubicBezTo>
                  <a:pt x="221" y="104"/>
                  <a:pt x="222" y="104"/>
                  <a:pt x="223" y="104"/>
                </a:cubicBezTo>
                <a:cubicBezTo>
                  <a:pt x="224" y="105"/>
                  <a:pt x="225" y="105"/>
                  <a:pt x="225" y="105"/>
                </a:cubicBezTo>
                <a:cubicBezTo>
                  <a:pt x="227" y="107"/>
                  <a:pt x="228" y="109"/>
                  <a:pt x="227" y="112"/>
                </a:cubicBezTo>
                <a:cubicBezTo>
                  <a:pt x="224" y="114"/>
                  <a:pt x="220" y="117"/>
                  <a:pt x="216" y="116"/>
                </a:cubicBezTo>
                <a:cubicBezTo>
                  <a:pt x="213" y="118"/>
                  <a:pt x="210" y="118"/>
                  <a:pt x="207" y="118"/>
                </a:cubicBezTo>
                <a:cubicBezTo>
                  <a:pt x="204" y="117"/>
                  <a:pt x="204" y="117"/>
                  <a:pt x="204" y="117"/>
                </a:cubicBezTo>
                <a:cubicBezTo>
                  <a:pt x="200" y="119"/>
                  <a:pt x="196" y="119"/>
                  <a:pt x="192" y="118"/>
                </a:cubicBezTo>
                <a:cubicBezTo>
                  <a:pt x="192" y="119"/>
                  <a:pt x="192" y="119"/>
                  <a:pt x="192" y="120"/>
                </a:cubicBezTo>
                <a:cubicBezTo>
                  <a:pt x="192" y="121"/>
                  <a:pt x="192" y="122"/>
                  <a:pt x="191" y="123"/>
                </a:cubicBezTo>
                <a:cubicBezTo>
                  <a:pt x="189" y="125"/>
                  <a:pt x="187" y="126"/>
                  <a:pt x="184" y="127"/>
                </a:cubicBezTo>
                <a:cubicBezTo>
                  <a:pt x="184" y="127"/>
                  <a:pt x="183" y="128"/>
                  <a:pt x="184" y="128"/>
                </a:cubicBezTo>
                <a:cubicBezTo>
                  <a:pt x="184" y="129"/>
                  <a:pt x="184" y="129"/>
                  <a:pt x="184" y="129"/>
                </a:cubicBezTo>
                <a:cubicBezTo>
                  <a:pt x="187" y="129"/>
                  <a:pt x="191" y="128"/>
                  <a:pt x="193" y="130"/>
                </a:cubicBezTo>
                <a:cubicBezTo>
                  <a:pt x="194" y="130"/>
                  <a:pt x="194" y="130"/>
                  <a:pt x="195" y="130"/>
                </a:cubicBezTo>
                <a:cubicBezTo>
                  <a:pt x="199" y="128"/>
                  <a:pt x="199" y="128"/>
                  <a:pt x="199" y="128"/>
                </a:cubicBezTo>
                <a:cubicBezTo>
                  <a:pt x="201" y="128"/>
                  <a:pt x="203" y="127"/>
                  <a:pt x="205" y="128"/>
                </a:cubicBezTo>
                <a:cubicBezTo>
                  <a:pt x="207" y="129"/>
                  <a:pt x="209" y="130"/>
                  <a:pt x="211" y="132"/>
                </a:cubicBezTo>
                <a:cubicBezTo>
                  <a:pt x="213" y="132"/>
                  <a:pt x="216" y="132"/>
                  <a:pt x="218" y="132"/>
                </a:cubicBezTo>
                <a:cubicBezTo>
                  <a:pt x="219" y="133"/>
                  <a:pt x="221" y="134"/>
                  <a:pt x="221" y="137"/>
                </a:cubicBezTo>
                <a:cubicBezTo>
                  <a:pt x="220" y="139"/>
                  <a:pt x="219" y="142"/>
                  <a:pt x="216" y="143"/>
                </a:cubicBezTo>
                <a:cubicBezTo>
                  <a:pt x="213" y="145"/>
                  <a:pt x="208" y="145"/>
                  <a:pt x="205" y="143"/>
                </a:cubicBezTo>
                <a:cubicBezTo>
                  <a:pt x="204" y="141"/>
                  <a:pt x="202" y="143"/>
                  <a:pt x="201" y="143"/>
                </a:cubicBezTo>
                <a:cubicBezTo>
                  <a:pt x="200" y="144"/>
                  <a:pt x="198" y="144"/>
                  <a:pt x="196" y="144"/>
                </a:cubicBezTo>
                <a:cubicBezTo>
                  <a:pt x="196" y="144"/>
                  <a:pt x="197" y="145"/>
                  <a:pt x="196" y="145"/>
                </a:cubicBezTo>
                <a:cubicBezTo>
                  <a:pt x="195" y="145"/>
                  <a:pt x="195" y="146"/>
                  <a:pt x="194" y="145"/>
                </a:cubicBezTo>
                <a:cubicBezTo>
                  <a:pt x="192" y="146"/>
                  <a:pt x="189" y="148"/>
                  <a:pt x="188" y="150"/>
                </a:cubicBezTo>
                <a:cubicBezTo>
                  <a:pt x="189" y="151"/>
                  <a:pt x="189" y="152"/>
                  <a:pt x="190" y="152"/>
                </a:cubicBezTo>
                <a:cubicBezTo>
                  <a:pt x="192" y="152"/>
                  <a:pt x="194" y="152"/>
                  <a:pt x="196" y="152"/>
                </a:cubicBezTo>
                <a:cubicBezTo>
                  <a:pt x="198" y="152"/>
                  <a:pt x="201" y="152"/>
                  <a:pt x="204" y="154"/>
                </a:cubicBezTo>
                <a:cubicBezTo>
                  <a:pt x="205" y="152"/>
                  <a:pt x="208" y="151"/>
                  <a:pt x="210" y="152"/>
                </a:cubicBezTo>
                <a:cubicBezTo>
                  <a:pt x="212" y="152"/>
                  <a:pt x="215" y="153"/>
                  <a:pt x="216" y="155"/>
                </a:cubicBezTo>
                <a:cubicBezTo>
                  <a:pt x="217" y="156"/>
                  <a:pt x="216" y="158"/>
                  <a:pt x="218" y="158"/>
                </a:cubicBezTo>
                <a:cubicBezTo>
                  <a:pt x="219" y="158"/>
                  <a:pt x="220" y="159"/>
                  <a:pt x="221" y="159"/>
                </a:cubicBezTo>
                <a:cubicBezTo>
                  <a:pt x="223" y="161"/>
                  <a:pt x="223" y="163"/>
                  <a:pt x="222" y="164"/>
                </a:cubicBezTo>
                <a:cubicBezTo>
                  <a:pt x="222" y="166"/>
                  <a:pt x="219" y="167"/>
                  <a:pt x="217" y="168"/>
                </a:cubicBezTo>
                <a:cubicBezTo>
                  <a:pt x="216" y="170"/>
                  <a:pt x="213" y="171"/>
                  <a:pt x="210" y="171"/>
                </a:cubicBezTo>
                <a:cubicBezTo>
                  <a:pt x="208" y="170"/>
                  <a:pt x="208" y="170"/>
                  <a:pt x="208" y="170"/>
                </a:cubicBezTo>
                <a:cubicBezTo>
                  <a:pt x="205" y="172"/>
                  <a:pt x="203" y="174"/>
                  <a:pt x="200" y="173"/>
                </a:cubicBezTo>
                <a:cubicBezTo>
                  <a:pt x="198" y="173"/>
                  <a:pt x="197" y="172"/>
                  <a:pt x="196" y="171"/>
                </a:cubicBezTo>
                <a:cubicBezTo>
                  <a:pt x="195" y="170"/>
                  <a:pt x="195" y="169"/>
                  <a:pt x="195" y="168"/>
                </a:cubicBezTo>
                <a:cubicBezTo>
                  <a:pt x="194" y="167"/>
                  <a:pt x="193" y="168"/>
                  <a:pt x="192" y="167"/>
                </a:cubicBezTo>
                <a:cubicBezTo>
                  <a:pt x="191" y="167"/>
                  <a:pt x="190" y="165"/>
                  <a:pt x="189" y="165"/>
                </a:cubicBezTo>
                <a:cubicBezTo>
                  <a:pt x="189" y="165"/>
                  <a:pt x="188" y="165"/>
                  <a:pt x="188" y="165"/>
                </a:cubicBezTo>
                <a:cubicBezTo>
                  <a:pt x="189" y="168"/>
                  <a:pt x="189" y="170"/>
                  <a:pt x="188" y="172"/>
                </a:cubicBezTo>
                <a:cubicBezTo>
                  <a:pt x="185" y="177"/>
                  <a:pt x="179" y="177"/>
                  <a:pt x="174" y="178"/>
                </a:cubicBezTo>
                <a:cubicBezTo>
                  <a:pt x="171" y="179"/>
                  <a:pt x="168" y="178"/>
                  <a:pt x="165" y="177"/>
                </a:cubicBezTo>
                <a:cubicBezTo>
                  <a:pt x="162" y="178"/>
                  <a:pt x="161" y="177"/>
                  <a:pt x="158" y="177"/>
                </a:cubicBezTo>
                <a:cubicBezTo>
                  <a:pt x="155" y="178"/>
                  <a:pt x="152" y="178"/>
                  <a:pt x="150" y="179"/>
                </a:cubicBezTo>
                <a:cubicBezTo>
                  <a:pt x="148" y="180"/>
                  <a:pt x="147" y="180"/>
                  <a:pt x="145" y="181"/>
                </a:cubicBezTo>
                <a:cubicBezTo>
                  <a:pt x="141" y="183"/>
                  <a:pt x="137" y="184"/>
                  <a:pt x="132" y="183"/>
                </a:cubicBezTo>
                <a:cubicBezTo>
                  <a:pt x="131" y="183"/>
                  <a:pt x="130" y="183"/>
                  <a:pt x="130" y="182"/>
                </a:cubicBezTo>
                <a:cubicBezTo>
                  <a:pt x="130" y="181"/>
                  <a:pt x="131" y="182"/>
                  <a:pt x="132" y="182"/>
                </a:cubicBezTo>
                <a:cubicBezTo>
                  <a:pt x="134" y="182"/>
                  <a:pt x="137" y="182"/>
                  <a:pt x="139" y="181"/>
                </a:cubicBezTo>
                <a:cubicBezTo>
                  <a:pt x="144" y="180"/>
                  <a:pt x="148" y="178"/>
                  <a:pt x="151" y="175"/>
                </a:cubicBezTo>
                <a:cubicBezTo>
                  <a:pt x="153" y="173"/>
                  <a:pt x="154" y="170"/>
                  <a:pt x="157" y="169"/>
                </a:cubicBezTo>
                <a:cubicBezTo>
                  <a:pt x="160" y="167"/>
                  <a:pt x="163" y="166"/>
                  <a:pt x="167" y="166"/>
                </a:cubicBezTo>
                <a:cubicBezTo>
                  <a:pt x="168" y="166"/>
                  <a:pt x="170" y="165"/>
                  <a:pt x="172" y="165"/>
                </a:cubicBezTo>
                <a:cubicBezTo>
                  <a:pt x="173" y="165"/>
                  <a:pt x="175" y="165"/>
                  <a:pt x="176" y="163"/>
                </a:cubicBezTo>
                <a:cubicBezTo>
                  <a:pt x="177" y="163"/>
                  <a:pt x="177" y="162"/>
                  <a:pt x="177" y="161"/>
                </a:cubicBezTo>
                <a:cubicBezTo>
                  <a:pt x="176" y="159"/>
                  <a:pt x="174" y="160"/>
                  <a:pt x="173" y="158"/>
                </a:cubicBezTo>
                <a:cubicBezTo>
                  <a:pt x="173" y="157"/>
                  <a:pt x="173" y="156"/>
                  <a:pt x="173" y="155"/>
                </a:cubicBezTo>
                <a:cubicBezTo>
                  <a:pt x="175" y="153"/>
                  <a:pt x="179" y="155"/>
                  <a:pt x="179" y="152"/>
                </a:cubicBezTo>
                <a:cubicBezTo>
                  <a:pt x="179" y="150"/>
                  <a:pt x="177" y="151"/>
                  <a:pt x="175" y="151"/>
                </a:cubicBezTo>
                <a:cubicBezTo>
                  <a:pt x="173" y="151"/>
                  <a:pt x="171" y="152"/>
                  <a:pt x="169" y="153"/>
                </a:cubicBezTo>
                <a:cubicBezTo>
                  <a:pt x="168" y="154"/>
                  <a:pt x="165" y="154"/>
                  <a:pt x="164" y="153"/>
                </a:cubicBezTo>
                <a:cubicBezTo>
                  <a:pt x="163" y="152"/>
                  <a:pt x="163" y="152"/>
                  <a:pt x="162" y="152"/>
                </a:cubicBezTo>
                <a:cubicBezTo>
                  <a:pt x="161" y="153"/>
                  <a:pt x="160" y="152"/>
                  <a:pt x="159" y="153"/>
                </a:cubicBezTo>
                <a:cubicBezTo>
                  <a:pt x="157" y="153"/>
                  <a:pt x="155" y="152"/>
                  <a:pt x="154" y="151"/>
                </a:cubicBezTo>
                <a:cubicBezTo>
                  <a:pt x="153" y="151"/>
                  <a:pt x="152" y="150"/>
                  <a:pt x="152" y="150"/>
                </a:cubicBezTo>
                <a:cubicBezTo>
                  <a:pt x="151" y="151"/>
                  <a:pt x="150" y="150"/>
                  <a:pt x="149" y="151"/>
                </a:cubicBezTo>
                <a:cubicBezTo>
                  <a:pt x="147" y="152"/>
                  <a:pt x="145" y="152"/>
                  <a:pt x="142" y="152"/>
                </a:cubicBezTo>
                <a:cubicBezTo>
                  <a:pt x="141" y="152"/>
                  <a:pt x="139" y="151"/>
                  <a:pt x="137" y="151"/>
                </a:cubicBezTo>
                <a:cubicBezTo>
                  <a:pt x="136" y="150"/>
                  <a:pt x="135" y="149"/>
                  <a:pt x="134" y="147"/>
                </a:cubicBezTo>
                <a:cubicBezTo>
                  <a:pt x="134" y="146"/>
                  <a:pt x="133" y="147"/>
                  <a:pt x="132" y="147"/>
                </a:cubicBezTo>
                <a:cubicBezTo>
                  <a:pt x="130" y="147"/>
                  <a:pt x="127" y="148"/>
                  <a:pt x="124" y="146"/>
                </a:cubicBezTo>
                <a:cubicBezTo>
                  <a:pt x="123" y="145"/>
                  <a:pt x="123" y="143"/>
                  <a:pt x="124" y="142"/>
                </a:cubicBezTo>
                <a:cubicBezTo>
                  <a:pt x="126" y="140"/>
                  <a:pt x="128" y="139"/>
                  <a:pt x="130" y="137"/>
                </a:cubicBezTo>
                <a:cubicBezTo>
                  <a:pt x="132" y="137"/>
                  <a:pt x="135" y="136"/>
                  <a:pt x="137" y="136"/>
                </a:cubicBezTo>
                <a:cubicBezTo>
                  <a:pt x="139" y="136"/>
                  <a:pt x="141" y="134"/>
                  <a:pt x="143" y="134"/>
                </a:cubicBezTo>
                <a:cubicBezTo>
                  <a:pt x="144" y="131"/>
                  <a:pt x="147" y="131"/>
                  <a:pt x="149" y="130"/>
                </a:cubicBezTo>
                <a:cubicBezTo>
                  <a:pt x="151" y="130"/>
                  <a:pt x="152" y="131"/>
                  <a:pt x="154" y="131"/>
                </a:cubicBezTo>
                <a:cubicBezTo>
                  <a:pt x="155" y="128"/>
                  <a:pt x="158" y="128"/>
                  <a:pt x="161" y="127"/>
                </a:cubicBezTo>
                <a:cubicBezTo>
                  <a:pt x="163" y="128"/>
                  <a:pt x="165" y="128"/>
                  <a:pt x="167" y="129"/>
                </a:cubicBezTo>
                <a:cubicBezTo>
                  <a:pt x="169" y="130"/>
                  <a:pt x="170" y="131"/>
                  <a:pt x="171" y="131"/>
                </a:cubicBezTo>
                <a:cubicBezTo>
                  <a:pt x="174" y="132"/>
                  <a:pt x="174" y="132"/>
                  <a:pt x="174" y="132"/>
                </a:cubicBezTo>
                <a:cubicBezTo>
                  <a:pt x="175" y="131"/>
                  <a:pt x="176" y="131"/>
                  <a:pt x="177" y="130"/>
                </a:cubicBezTo>
                <a:cubicBezTo>
                  <a:pt x="177" y="128"/>
                  <a:pt x="174" y="128"/>
                  <a:pt x="173" y="127"/>
                </a:cubicBezTo>
                <a:cubicBezTo>
                  <a:pt x="172" y="126"/>
                  <a:pt x="172" y="125"/>
                  <a:pt x="172" y="124"/>
                </a:cubicBezTo>
                <a:cubicBezTo>
                  <a:pt x="174" y="122"/>
                  <a:pt x="177" y="122"/>
                  <a:pt x="178" y="120"/>
                </a:cubicBezTo>
                <a:cubicBezTo>
                  <a:pt x="178" y="120"/>
                  <a:pt x="178" y="119"/>
                  <a:pt x="178" y="119"/>
                </a:cubicBezTo>
                <a:cubicBezTo>
                  <a:pt x="176" y="116"/>
                  <a:pt x="172" y="117"/>
                  <a:pt x="170" y="117"/>
                </a:cubicBezTo>
                <a:cubicBezTo>
                  <a:pt x="169" y="118"/>
                  <a:pt x="170" y="118"/>
                  <a:pt x="169" y="118"/>
                </a:cubicBezTo>
                <a:cubicBezTo>
                  <a:pt x="165" y="119"/>
                  <a:pt x="162" y="120"/>
                  <a:pt x="159" y="119"/>
                </a:cubicBezTo>
                <a:cubicBezTo>
                  <a:pt x="156" y="119"/>
                  <a:pt x="153" y="118"/>
                  <a:pt x="151" y="116"/>
                </a:cubicBezTo>
                <a:cubicBezTo>
                  <a:pt x="150" y="115"/>
                  <a:pt x="150" y="113"/>
                  <a:pt x="150" y="112"/>
                </a:cubicBezTo>
                <a:cubicBezTo>
                  <a:pt x="152" y="109"/>
                  <a:pt x="155" y="108"/>
                  <a:pt x="158" y="107"/>
                </a:cubicBezTo>
                <a:cubicBezTo>
                  <a:pt x="160" y="107"/>
                  <a:pt x="162" y="107"/>
                  <a:pt x="163" y="107"/>
                </a:cubicBezTo>
                <a:cubicBezTo>
                  <a:pt x="166" y="107"/>
                  <a:pt x="168" y="107"/>
                  <a:pt x="170" y="107"/>
                </a:cubicBezTo>
                <a:cubicBezTo>
                  <a:pt x="171" y="106"/>
                  <a:pt x="173" y="106"/>
                  <a:pt x="173" y="105"/>
                </a:cubicBezTo>
                <a:cubicBezTo>
                  <a:pt x="172" y="104"/>
                  <a:pt x="171" y="104"/>
                  <a:pt x="170" y="104"/>
                </a:cubicBezTo>
                <a:cubicBezTo>
                  <a:pt x="163" y="103"/>
                  <a:pt x="163" y="103"/>
                  <a:pt x="163" y="103"/>
                </a:cubicBezTo>
                <a:cubicBezTo>
                  <a:pt x="162" y="102"/>
                  <a:pt x="160" y="103"/>
                  <a:pt x="159" y="101"/>
                </a:cubicBezTo>
                <a:cubicBezTo>
                  <a:pt x="158" y="102"/>
                  <a:pt x="157" y="101"/>
                  <a:pt x="157" y="100"/>
                </a:cubicBezTo>
                <a:cubicBezTo>
                  <a:pt x="157" y="99"/>
                  <a:pt x="155" y="99"/>
                  <a:pt x="157" y="98"/>
                </a:cubicBezTo>
                <a:cubicBezTo>
                  <a:pt x="157" y="97"/>
                  <a:pt x="160" y="96"/>
                  <a:pt x="159" y="95"/>
                </a:cubicBezTo>
                <a:cubicBezTo>
                  <a:pt x="156" y="93"/>
                  <a:pt x="152" y="94"/>
                  <a:pt x="149" y="95"/>
                </a:cubicBezTo>
                <a:cubicBezTo>
                  <a:pt x="145" y="95"/>
                  <a:pt x="142" y="94"/>
                  <a:pt x="139" y="94"/>
                </a:cubicBezTo>
                <a:cubicBezTo>
                  <a:pt x="137" y="94"/>
                  <a:pt x="137" y="92"/>
                  <a:pt x="135" y="93"/>
                </a:cubicBezTo>
                <a:cubicBezTo>
                  <a:pt x="135" y="92"/>
                  <a:pt x="135" y="92"/>
                  <a:pt x="134" y="93"/>
                </a:cubicBezTo>
                <a:cubicBezTo>
                  <a:pt x="132" y="95"/>
                  <a:pt x="132" y="95"/>
                  <a:pt x="132" y="95"/>
                </a:cubicBezTo>
                <a:cubicBezTo>
                  <a:pt x="130" y="97"/>
                  <a:pt x="127" y="97"/>
                  <a:pt x="124" y="97"/>
                </a:cubicBezTo>
                <a:cubicBezTo>
                  <a:pt x="122" y="97"/>
                  <a:pt x="120" y="96"/>
                  <a:pt x="119" y="95"/>
                </a:cubicBezTo>
                <a:cubicBezTo>
                  <a:pt x="118" y="93"/>
                  <a:pt x="119" y="91"/>
                  <a:pt x="120" y="89"/>
                </a:cubicBezTo>
                <a:cubicBezTo>
                  <a:pt x="120" y="88"/>
                  <a:pt x="119" y="88"/>
                  <a:pt x="118" y="88"/>
                </a:cubicBezTo>
                <a:cubicBezTo>
                  <a:pt x="115" y="87"/>
                  <a:pt x="115" y="91"/>
                  <a:pt x="112" y="92"/>
                </a:cubicBezTo>
                <a:cubicBezTo>
                  <a:pt x="113" y="93"/>
                  <a:pt x="113" y="93"/>
                  <a:pt x="114" y="94"/>
                </a:cubicBezTo>
                <a:cubicBezTo>
                  <a:pt x="115" y="96"/>
                  <a:pt x="115" y="98"/>
                  <a:pt x="115" y="100"/>
                </a:cubicBezTo>
                <a:cubicBezTo>
                  <a:pt x="113" y="102"/>
                  <a:pt x="113" y="102"/>
                  <a:pt x="113" y="102"/>
                </a:cubicBezTo>
                <a:cubicBezTo>
                  <a:pt x="112" y="103"/>
                  <a:pt x="111" y="104"/>
                  <a:pt x="110" y="105"/>
                </a:cubicBezTo>
                <a:cubicBezTo>
                  <a:pt x="104" y="107"/>
                  <a:pt x="98" y="106"/>
                  <a:pt x="92" y="105"/>
                </a:cubicBezTo>
                <a:cubicBezTo>
                  <a:pt x="91" y="105"/>
                  <a:pt x="90" y="106"/>
                  <a:pt x="90" y="107"/>
                </a:cubicBezTo>
                <a:cubicBezTo>
                  <a:pt x="91" y="108"/>
                  <a:pt x="94" y="110"/>
                  <a:pt x="93" y="113"/>
                </a:cubicBezTo>
                <a:cubicBezTo>
                  <a:pt x="93" y="114"/>
                  <a:pt x="93" y="114"/>
                  <a:pt x="93" y="115"/>
                </a:cubicBezTo>
                <a:cubicBezTo>
                  <a:pt x="91" y="117"/>
                  <a:pt x="89" y="119"/>
                  <a:pt x="86" y="119"/>
                </a:cubicBezTo>
                <a:cubicBezTo>
                  <a:pt x="86" y="120"/>
                  <a:pt x="86" y="121"/>
                  <a:pt x="85" y="121"/>
                </a:cubicBezTo>
                <a:cubicBezTo>
                  <a:pt x="83" y="124"/>
                  <a:pt x="80" y="125"/>
                  <a:pt x="77" y="125"/>
                </a:cubicBezTo>
                <a:cubicBezTo>
                  <a:pt x="74" y="125"/>
                  <a:pt x="72" y="125"/>
                  <a:pt x="70" y="124"/>
                </a:cubicBezTo>
                <a:cubicBezTo>
                  <a:pt x="69" y="124"/>
                  <a:pt x="68" y="125"/>
                  <a:pt x="67" y="125"/>
                </a:cubicBezTo>
                <a:cubicBezTo>
                  <a:pt x="64" y="126"/>
                  <a:pt x="61" y="127"/>
                  <a:pt x="58" y="126"/>
                </a:cubicBezTo>
                <a:cubicBezTo>
                  <a:pt x="55" y="126"/>
                  <a:pt x="52" y="125"/>
                  <a:pt x="50" y="124"/>
                </a:cubicBezTo>
                <a:cubicBezTo>
                  <a:pt x="49" y="124"/>
                  <a:pt x="47" y="123"/>
                  <a:pt x="46" y="123"/>
                </a:cubicBezTo>
                <a:cubicBezTo>
                  <a:pt x="43" y="124"/>
                  <a:pt x="40" y="122"/>
                  <a:pt x="37" y="122"/>
                </a:cubicBezTo>
                <a:cubicBezTo>
                  <a:pt x="36" y="121"/>
                  <a:pt x="34" y="121"/>
                  <a:pt x="34" y="120"/>
                </a:cubicBezTo>
                <a:cubicBezTo>
                  <a:pt x="33" y="118"/>
                  <a:pt x="33" y="117"/>
                  <a:pt x="34" y="115"/>
                </a:cubicBezTo>
                <a:cubicBezTo>
                  <a:pt x="35" y="114"/>
                  <a:pt x="37" y="112"/>
                  <a:pt x="39" y="113"/>
                </a:cubicBezTo>
                <a:cubicBezTo>
                  <a:pt x="40" y="111"/>
                  <a:pt x="41" y="110"/>
                  <a:pt x="43" y="110"/>
                </a:cubicBezTo>
                <a:cubicBezTo>
                  <a:pt x="45" y="110"/>
                  <a:pt x="47" y="109"/>
                  <a:pt x="49" y="107"/>
                </a:cubicBezTo>
                <a:cubicBezTo>
                  <a:pt x="49" y="106"/>
                  <a:pt x="49" y="105"/>
                  <a:pt x="48" y="104"/>
                </a:cubicBezTo>
                <a:cubicBezTo>
                  <a:pt x="47" y="102"/>
                  <a:pt x="45" y="102"/>
                  <a:pt x="42" y="102"/>
                </a:cubicBezTo>
                <a:cubicBezTo>
                  <a:pt x="41" y="103"/>
                  <a:pt x="38" y="104"/>
                  <a:pt x="36" y="103"/>
                </a:cubicBezTo>
                <a:cubicBezTo>
                  <a:pt x="36" y="103"/>
                  <a:pt x="36" y="103"/>
                  <a:pt x="36" y="103"/>
                </a:cubicBezTo>
                <a:cubicBezTo>
                  <a:pt x="34" y="104"/>
                  <a:pt x="33" y="104"/>
                  <a:pt x="31" y="104"/>
                </a:cubicBezTo>
                <a:cubicBezTo>
                  <a:pt x="30" y="103"/>
                  <a:pt x="29" y="103"/>
                  <a:pt x="28" y="102"/>
                </a:cubicBezTo>
                <a:cubicBezTo>
                  <a:pt x="26" y="103"/>
                  <a:pt x="25" y="103"/>
                  <a:pt x="23" y="104"/>
                </a:cubicBezTo>
                <a:cubicBezTo>
                  <a:pt x="22" y="106"/>
                  <a:pt x="19" y="109"/>
                  <a:pt x="16" y="109"/>
                </a:cubicBezTo>
                <a:cubicBezTo>
                  <a:pt x="14" y="109"/>
                  <a:pt x="11" y="109"/>
                  <a:pt x="9" y="107"/>
                </a:cubicBezTo>
                <a:cubicBezTo>
                  <a:pt x="9" y="106"/>
                  <a:pt x="7" y="107"/>
                  <a:pt x="6" y="107"/>
                </a:cubicBezTo>
                <a:cubicBezTo>
                  <a:pt x="5" y="107"/>
                  <a:pt x="4" y="106"/>
                  <a:pt x="3" y="106"/>
                </a:cubicBezTo>
                <a:cubicBezTo>
                  <a:pt x="2" y="105"/>
                  <a:pt x="1" y="105"/>
                  <a:pt x="1" y="104"/>
                </a:cubicBezTo>
                <a:cubicBezTo>
                  <a:pt x="0" y="102"/>
                  <a:pt x="1" y="100"/>
                  <a:pt x="2" y="98"/>
                </a:cubicBezTo>
                <a:cubicBezTo>
                  <a:pt x="3" y="97"/>
                  <a:pt x="4" y="96"/>
                  <a:pt x="5" y="95"/>
                </a:cubicBezTo>
                <a:cubicBezTo>
                  <a:pt x="6" y="92"/>
                  <a:pt x="7" y="89"/>
                  <a:pt x="9" y="87"/>
                </a:cubicBezTo>
                <a:cubicBezTo>
                  <a:pt x="11" y="86"/>
                  <a:pt x="13" y="84"/>
                  <a:pt x="15" y="84"/>
                </a:cubicBezTo>
                <a:cubicBezTo>
                  <a:pt x="16" y="83"/>
                  <a:pt x="17" y="84"/>
                  <a:pt x="18" y="83"/>
                </a:cubicBezTo>
                <a:cubicBezTo>
                  <a:pt x="20" y="84"/>
                  <a:pt x="22" y="83"/>
                  <a:pt x="23" y="85"/>
                </a:cubicBezTo>
                <a:cubicBezTo>
                  <a:pt x="24" y="85"/>
                  <a:pt x="24" y="83"/>
                  <a:pt x="25" y="83"/>
                </a:cubicBezTo>
                <a:cubicBezTo>
                  <a:pt x="26" y="81"/>
                  <a:pt x="28" y="81"/>
                  <a:pt x="29" y="81"/>
                </a:cubicBezTo>
                <a:cubicBezTo>
                  <a:pt x="31" y="79"/>
                  <a:pt x="33" y="79"/>
                  <a:pt x="35" y="78"/>
                </a:cubicBezTo>
                <a:cubicBezTo>
                  <a:pt x="36" y="78"/>
                  <a:pt x="37" y="78"/>
                  <a:pt x="38" y="78"/>
                </a:cubicBezTo>
                <a:cubicBezTo>
                  <a:pt x="41" y="78"/>
                  <a:pt x="41" y="78"/>
                  <a:pt x="41" y="78"/>
                </a:cubicBezTo>
                <a:cubicBezTo>
                  <a:pt x="42" y="77"/>
                  <a:pt x="42" y="76"/>
                  <a:pt x="44" y="75"/>
                </a:cubicBezTo>
                <a:cubicBezTo>
                  <a:pt x="47" y="73"/>
                  <a:pt x="51" y="71"/>
                  <a:pt x="55" y="70"/>
                </a:cubicBezTo>
                <a:cubicBezTo>
                  <a:pt x="59" y="69"/>
                  <a:pt x="63" y="70"/>
                  <a:pt x="67" y="70"/>
                </a:cubicBezTo>
                <a:cubicBezTo>
                  <a:pt x="71" y="70"/>
                  <a:pt x="73" y="72"/>
                  <a:pt x="76" y="74"/>
                </a:cubicBezTo>
                <a:cubicBezTo>
                  <a:pt x="79" y="73"/>
                  <a:pt x="82" y="71"/>
                  <a:pt x="85" y="72"/>
                </a:cubicBezTo>
                <a:cubicBezTo>
                  <a:pt x="87" y="73"/>
                  <a:pt x="89" y="75"/>
                  <a:pt x="90" y="78"/>
                </a:cubicBezTo>
                <a:cubicBezTo>
                  <a:pt x="90" y="80"/>
                  <a:pt x="89" y="81"/>
                  <a:pt x="87" y="83"/>
                </a:cubicBezTo>
                <a:cubicBezTo>
                  <a:pt x="85" y="84"/>
                  <a:pt x="83" y="86"/>
                  <a:pt x="81" y="86"/>
                </a:cubicBezTo>
                <a:cubicBezTo>
                  <a:pt x="80" y="86"/>
                  <a:pt x="78" y="87"/>
                  <a:pt x="77" y="86"/>
                </a:cubicBezTo>
                <a:cubicBezTo>
                  <a:pt x="76" y="89"/>
                  <a:pt x="72" y="90"/>
                  <a:pt x="69" y="90"/>
                </a:cubicBezTo>
                <a:cubicBezTo>
                  <a:pt x="66" y="92"/>
                  <a:pt x="66" y="92"/>
                  <a:pt x="66" y="92"/>
                </a:cubicBezTo>
                <a:cubicBezTo>
                  <a:pt x="63" y="94"/>
                  <a:pt x="60" y="96"/>
                  <a:pt x="56" y="95"/>
                </a:cubicBezTo>
                <a:cubicBezTo>
                  <a:pt x="55" y="95"/>
                  <a:pt x="54" y="94"/>
                  <a:pt x="54" y="93"/>
                </a:cubicBezTo>
                <a:cubicBezTo>
                  <a:pt x="54" y="93"/>
                  <a:pt x="54" y="93"/>
                  <a:pt x="54" y="93"/>
                </a:cubicBezTo>
                <a:cubicBezTo>
                  <a:pt x="53" y="93"/>
                  <a:pt x="53" y="93"/>
                  <a:pt x="53" y="93"/>
                </a:cubicBezTo>
                <a:cubicBezTo>
                  <a:pt x="53" y="94"/>
                  <a:pt x="52" y="96"/>
                  <a:pt x="53" y="97"/>
                </a:cubicBezTo>
                <a:cubicBezTo>
                  <a:pt x="54" y="99"/>
                  <a:pt x="57" y="98"/>
                  <a:pt x="59" y="99"/>
                </a:cubicBezTo>
                <a:cubicBezTo>
                  <a:pt x="62" y="99"/>
                  <a:pt x="64" y="97"/>
                  <a:pt x="66" y="97"/>
                </a:cubicBezTo>
                <a:cubicBezTo>
                  <a:pt x="72" y="97"/>
                  <a:pt x="77" y="98"/>
                  <a:pt x="81" y="100"/>
                </a:cubicBezTo>
                <a:cubicBezTo>
                  <a:pt x="84" y="95"/>
                  <a:pt x="90" y="96"/>
                  <a:pt x="95" y="96"/>
                </a:cubicBezTo>
                <a:cubicBezTo>
                  <a:pt x="96" y="96"/>
                  <a:pt x="97" y="95"/>
                  <a:pt x="98" y="94"/>
                </a:cubicBezTo>
                <a:cubicBezTo>
                  <a:pt x="98" y="93"/>
                  <a:pt x="97" y="93"/>
                  <a:pt x="96" y="92"/>
                </a:cubicBezTo>
                <a:cubicBezTo>
                  <a:pt x="95" y="90"/>
                  <a:pt x="94" y="89"/>
                  <a:pt x="95" y="87"/>
                </a:cubicBezTo>
                <a:cubicBezTo>
                  <a:pt x="96" y="84"/>
                  <a:pt x="99" y="82"/>
                  <a:pt x="102" y="81"/>
                </a:cubicBezTo>
                <a:cubicBezTo>
                  <a:pt x="104" y="81"/>
                  <a:pt x="105" y="81"/>
                  <a:pt x="106" y="81"/>
                </a:cubicBezTo>
                <a:cubicBezTo>
                  <a:pt x="107" y="81"/>
                  <a:pt x="107" y="80"/>
                  <a:pt x="107" y="80"/>
                </a:cubicBezTo>
                <a:cubicBezTo>
                  <a:pt x="109" y="78"/>
                  <a:pt x="111" y="78"/>
                  <a:pt x="113" y="77"/>
                </a:cubicBezTo>
                <a:cubicBezTo>
                  <a:pt x="112" y="76"/>
                  <a:pt x="111" y="76"/>
                  <a:pt x="110" y="74"/>
                </a:cubicBezTo>
                <a:cubicBezTo>
                  <a:pt x="107" y="74"/>
                  <a:pt x="107" y="74"/>
                  <a:pt x="107" y="74"/>
                </a:cubicBezTo>
                <a:cubicBezTo>
                  <a:pt x="105" y="72"/>
                  <a:pt x="103" y="73"/>
                  <a:pt x="102" y="70"/>
                </a:cubicBezTo>
                <a:cubicBezTo>
                  <a:pt x="101" y="69"/>
                  <a:pt x="101" y="68"/>
                  <a:pt x="102" y="68"/>
                </a:cubicBezTo>
                <a:cubicBezTo>
                  <a:pt x="103" y="66"/>
                  <a:pt x="105" y="65"/>
                  <a:pt x="107" y="65"/>
                </a:cubicBezTo>
                <a:cubicBezTo>
                  <a:pt x="108" y="65"/>
                  <a:pt x="109" y="65"/>
                  <a:pt x="110" y="65"/>
                </a:cubicBezTo>
                <a:cubicBezTo>
                  <a:pt x="111" y="63"/>
                  <a:pt x="112" y="61"/>
                  <a:pt x="113" y="60"/>
                </a:cubicBezTo>
                <a:cubicBezTo>
                  <a:pt x="117" y="59"/>
                  <a:pt x="121" y="59"/>
                  <a:pt x="124" y="61"/>
                </a:cubicBezTo>
                <a:cubicBezTo>
                  <a:pt x="125" y="62"/>
                  <a:pt x="125" y="62"/>
                  <a:pt x="125" y="62"/>
                </a:cubicBezTo>
                <a:cubicBezTo>
                  <a:pt x="129" y="60"/>
                  <a:pt x="134" y="62"/>
                  <a:pt x="138" y="62"/>
                </a:cubicBezTo>
                <a:cubicBezTo>
                  <a:pt x="140" y="62"/>
                  <a:pt x="141" y="60"/>
                  <a:pt x="143" y="59"/>
                </a:cubicBezTo>
                <a:cubicBezTo>
                  <a:pt x="143" y="58"/>
                  <a:pt x="143" y="57"/>
                  <a:pt x="143" y="56"/>
                </a:cubicBezTo>
                <a:cubicBezTo>
                  <a:pt x="141" y="55"/>
                  <a:pt x="139" y="54"/>
                  <a:pt x="137" y="54"/>
                </a:cubicBezTo>
                <a:cubicBezTo>
                  <a:pt x="134" y="55"/>
                  <a:pt x="131" y="57"/>
                  <a:pt x="128" y="58"/>
                </a:cubicBezTo>
                <a:cubicBezTo>
                  <a:pt x="124" y="58"/>
                  <a:pt x="120" y="59"/>
                  <a:pt x="116" y="57"/>
                </a:cubicBezTo>
                <a:cubicBezTo>
                  <a:pt x="116" y="56"/>
                  <a:pt x="116" y="55"/>
                  <a:pt x="115" y="55"/>
                </a:cubicBezTo>
                <a:cubicBezTo>
                  <a:pt x="113" y="55"/>
                  <a:pt x="111" y="54"/>
                  <a:pt x="110" y="53"/>
                </a:cubicBezTo>
                <a:cubicBezTo>
                  <a:pt x="109" y="51"/>
                  <a:pt x="110" y="49"/>
                  <a:pt x="110" y="47"/>
                </a:cubicBezTo>
                <a:cubicBezTo>
                  <a:pt x="112" y="44"/>
                  <a:pt x="116" y="43"/>
                  <a:pt x="119" y="44"/>
                </a:cubicBezTo>
                <a:cubicBezTo>
                  <a:pt x="121" y="42"/>
                  <a:pt x="122" y="40"/>
                  <a:pt x="125" y="39"/>
                </a:cubicBezTo>
                <a:cubicBezTo>
                  <a:pt x="127" y="38"/>
                  <a:pt x="131" y="38"/>
                  <a:pt x="133" y="40"/>
                </a:cubicBezTo>
                <a:cubicBezTo>
                  <a:pt x="134" y="39"/>
                  <a:pt x="134" y="40"/>
                  <a:pt x="135" y="40"/>
                </a:cubicBezTo>
                <a:cubicBezTo>
                  <a:pt x="136" y="39"/>
                  <a:pt x="139" y="38"/>
                  <a:pt x="139" y="36"/>
                </a:cubicBezTo>
                <a:cubicBezTo>
                  <a:pt x="140" y="34"/>
                  <a:pt x="139" y="32"/>
                  <a:pt x="138" y="31"/>
                </a:cubicBezTo>
                <a:cubicBezTo>
                  <a:pt x="136" y="30"/>
                  <a:pt x="133" y="30"/>
                  <a:pt x="131" y="31"/>
                </a:cubicBezTo>
                <a:cubicBezTo>
                  <a:pt x="129" y="33"/>
                  <a:pt x="125" y="34"/>
                  <a:pt x="122" y="33"/>
                </a:cubicBezTo>
                <a:cubicBezTo>
                  <a:pt x="120" y="32"/>
                  <a:pt x="120" y="32"/>
                  <a:pt x="120" y="32"/>
                </a:cubicBezTo>
                <a:cubicBezTo>
                  <a:pt x="119" y="33"/>
                  <a:pt x="118" y="33"/>
                  <a:pt x="117" y="34"/>
                </a:cubicBezTo>
                <a:cubicBezTo>
                  <a:pt x="115" y="34"/>
                  <a:pt x="112" y="33"/>
                  <a:pt x="110" y="31"/>
                </a:cubicBezTo>
                <a:cubicBezTo>
                  <a:pt x="107" y="31"/>
                  <a:pt x="107" y="31"/>
                  <a:pt x="107" y="31"/>
                </a:cubicBezTo>
                <a:cubicBezTo>
                  <a:pt x="104" y="30"/>
                  <a:pt x="104" y="30"/>
                  <a:pt x="104" y="30"/>
                </a:cubicBezTo>
                <a:cubicBezTo>
                  <a:pt x="102" y="32"/>
                  <a:pt x="98" y="32"/>
                  <a:pt x="95" y="31"/>
                </a:cubicBezTo>
                <a:cubicBezTo>
                  <a:pt x="93" y="30"/>
                  <a:pt x="90" y="28"/>
                  <a:pt x="90" y="25"/>
                </a:cubicBezTo>
                <a:cubicBezTo>
                  <a:pt x="90" y="24"/>
                  <a:pt x="90" y="22"/>
                  <a:pt x="92" y="21"/>
                </a:cubicBezTo>
                <a:cubicBezTo>
                  <a:pt x="93" y="19"/>
                  <a:pt x="95" y="19"/>
                  <a:pt x="97" y="19"/>
                </a:cubicBezTo>
                <a:cubicBezTo>
                  <a:pt x="98" y="16"/>
                  <a:pt x="101" y="14"/>
                  <a:pt x="104" y="14"/>
                </a:cubicBezTo>
                <a:cubicBezTo>
                  <a:pt x="106" y="13"/>
                  <a:pt x="108" y="14"/>
                  <a:pt x="109" y="15"/>
                </a:cubicBezTo>
                <a:cubicBezTo>
                  <a:pt x="110" y="15"/>
                  <a:pt x="111" y="14"/>
                  <a:pt x="112" y="13"/>
                </a:cubicBezTo>
                <a:cubicBezTo>
                  <a:pt x="115" y="12"/>
                  <a:pt x="118" y="12"/>
                  <a:pt x="121" y="13"/>
                </a:cubicBezTo>
                <a:cubicBezTo>
                  <a:pt x="122" y="14"/>
                  <a:pt x="122" y="15"/>
                  <a:pt x="123" y="16"/>
                </a:cubicBezTo>
                <a:cubicBezTo>
                  <a:pt x="124" y="15"/>
                  <a:pt x="125" y="15"/>
                  <a:pt x="126" y="14"/>
                </a:cubicBezTo>
                <a:cubicBezTo>
                  <a:pt x="126" y="13"/>
                  <a:pt x="125" y="13"/>
                  <a:pt x="124" y="12"/>
                </a:cubicBezTo>
                <a:cubicBezTo>
                  <a:pt x="124" y="10"/>
                  <a:pt x="124" y="8"/>
                  <a:pt x="125" y="7"/>
                </a:cubicBezTo>
                <a:cubicBezTo>
                  <a:pt x="126" y="5"/>
                  <a:pt x="128" y="5"/>
                  <a:pt x="130" y="6"/>
                </a:cubicBezTo>
                <a:cubicBezTo>
                  <a:pt x="132" y="4"/>
                  <a:pt x="132" y="2"/>
                  <a:pt x="135" y="2"/>
                </a:cubicBezTo>
                <a:cubicBezTo>
                  <a:pt x="136" y="2"/>
                  <a:pt x="137" y="3"/>
                  <a:pt x="139" y="3"/>
                </a:cubicBezTo>
                <a:cubicBezTo>
                  <a:pt x="141" y="1"/>
                  <a:pt x="144" y="0"/>
                  <a:pt x="148" y="1"/>
                </a:cubicBezTo>
                <a:cubicBezTo>
                  <a:pt x="149" y="2"/>
                  <a:pt x="150" y="2"/>
                  <a:pt x="151" y="3"/>
                </a:cubicBezTo>
                <a:close/>
                <a:moveTo>
                  <a:pt x="150" y="5"/>
                </a:moveTo>
                <a:cubicBezTo>
                  <a:pt x="150" y="5"/>
                  <a:pt x="150" y="6"/>
                  <a:pt x="150" y="7"/>
                </a:cubicBezTo>
                <a:cubicBezTo>
                  <a:pt x="150" y="7"/>
                  <a:pt x="151" y="7"/>
                  <a:pt x="151" y="7"/>
                </a:cubicBezTo>
                <a:cubicBezTo>
                  <a:pt x="151" y="6"/>
                  <a:pt x="152" y="6"/>
                  <a:pt x="152" y="6"/>
                </a:cubicBezTo>
                <a:cubicBezTo>
                  <a:pt x="152" y="6"/>
                  <a:pt x="153" y="7"/>
                  <a:pt x="153" y="7"/>
                </a:cubicBezTo>
                <a:cubicBezTo>
                  <a:pt x="153" y="8"/>
                  <a:pt x="152" y="9"/>
                  <a:pt x="153" y="10"/>
                </a:cubicBezTo>
                <a:cubicBezTo>
                  <a:pt x="154" y="9"/>
                  <a:pt x="155" y="10"/>
                  <a:pt x="155" y="11"/>
                </a:cubicBezTo>
                <a:cubicBezTo>
                  <a:pt x="155" y="12"/>
                  <a:pt x="155" y="14"/>
                  <a:pt x="154" y="15"/>
                </a:cubicBezTo>
                <a:cubicBezTo>
                  <a:pt x="154" y="16"/>
                  <a:pt x="153" y="16"/>
                  <a:pt x="152" y="17"/>
                </a:cubicBezTo>
                <a:cubicBezTo>
                  <a:pt x="151" y="17"/>
                  <a:pt x="150" y="17"/>
                  <a:pt x="150" y="16"/>
                </a:cubicBezTo>
                <a:cubicBezTo>
                  <a:pt x="149" y="16"/>
                  <a:pt x="149" y="15"/>
                  <a:pt x="148" y="16"/>
                </a:cubicBezTo>
                <a:cubicBezTo>
                  <a:pt x="148" y="17"/>
                  <a:pt x="148" y="18"/>
                  <a:pt x="147" y="18"/>
                </a:cubicBezTo>
                <a:cubicBezTo>
                  <a:pt x="145" y="21"/>
                  <a:pt x="141" y="21"/>
                  <a:pt x="138" y="20"/>
                </a:cubicBezTo>
                <a:cubicBezTo>
                  <a:pt x="137" y="19"/>
                  <a:pt x="136" y="18"/>
                  <a:pt x="136" y="17"/>
                </a:cubicBezTo>
                <a:cubicBezTo>
                  <a:pt x="135" y="16"/>
                  <a:pt x="136" y="14"/>
                  <a:pt x="137" y="13"/>
                </a:cubicBezTo>
                <a:cubicBezTo>
                  <a:pt x="139" y="13"/>
                  <a:pt x="140" y="12"/>
                  <a:pt x="142" y="12"/>
                </a:cubicBezTo>
                <a:cubicBezTo>
                  <a:pt x="142" y="12"/>
                  <a:pt x="144" y="13"/>
                  <a:pt x="144" y="14"/>
                </a:cubicBezTo>
                <a:cubicBezTo>
                  <a:pt x="145" y="16"/>
                  <a:pt x="141" y="16"/>
                  <a:pt x="143" y="17"/>
                </a:cubicBezTo>
                <a:cubicBezTo>
                  <a:pt x="144" y="17"/>
                  <a:pt x="145" y="16"/>
                  <a:pt x="145" y="15"/>
                </a:cubicBezTo>
                <a:cubicBezTo>
                  <a:pt x="146" y="14"/>
                  <a:pt x="145" y="13"/>
                  <a:pt x="145" y="12"/>
                </a:cubicBezTo>
                <a:cubicBezTo>
                  <a:pt x="143" y="11"/>
                  <a:pt x="141" y="10"/>
                  <a:pt x="139" y="11"/>
                </a:cubicBezTo>
                <a:cubicBezTo>
                  <a:pt x="137" y="11"/>
                  <a:pt x="135" y="13"/>
                  <a:pt x="134" y="16"/>
                </a:cubicBezTo>
                <a:cubicBezTo>
                  <a:pt x="134" y="17"/>
                  <a:pt x="134" y="18"/>
                  <a:pt x="135" y="20"/>
                </a:cubicBezTo>
                <a:cubicBezTo>
                  <a:pt x="137" y="22"/>
                  <a:pt x="140" y="22"/>
                  <a:pt x="143" y="22"/>
                </a:cubicBezTo>
                <a:cubicBezTo>
                  <a:pt x="145" y="21"/>
                  <a:pt x="148" y="20"/>
                  <a:pt x="149" y="18"/>
                </a:cubicBezTo>
                <a:cubicBezTo>
                  <a:pt x="151" y="18"/>
                  <a:pt x="153" y="18"/>
                  <a:pt x="155" y="16"/>
                </a:cubicBezTo>
                <a:cubicBezTo>
                  <a:pt x="156" y="14"/>
                  <a:pt x="158" y="13"/>
                  <a:pt x="161" y="12"/>
                </a:cubicBezTo>
                <a:cubicBezTo>
                  <a:pt x="163" y="12"/>
                  <a:pt x="165" y="12"/>
                  <a:pt x="167" y="13"/>
                </a:cubicBezTo>
                <a:cubicBezTo>
                  <a:pt x="167" y="14"/>
                  <a:pt x="169" y="15"/>
                  <a:pt x="169" y="17"/>
                </a:cubicBezTo>
                <a:cubicBezTo>
                  <a:pt x="170" y="17"/>
                  <a:pt x="170" y="16"/>
                  <a:pt x="171" y="16"/>
                </a:cubicBezTo>
                <a:cubicBezTo>
                  <a:pt x="174" y="15"/>
                  <a:pt x="179" y="13"/>
                  <a:pt x="182" y="16"/>
                </a:cubicBezTo>
                <a:cubicBezTo>
                  <a:pt x="183" y="17"/>
                  <a:pt x="183" y="18"/>
                  <a:pt x="183" y="19"/>
                </a:cubicBezTo>
                <a:cubicBezTo>
                  <a:pt x="183" y="19"/>
                  <a:pt x="182" y="21"/>
                  <a:pt x="183" y="21"/>
                </a:cubicBezTo>
                <a:cubicBezTo>
                  <a:pt x="187" y="19"/>
                  <a:pt x="191" y="19"/>
                  <a:pt x="195" y="21"/>
                </a:cubicBezTo>
                <a:cubicBezTo>
                  <a:pt x="196" y="22"/>
                  <a:pt x="197" y="24"/>
                  <a:pt x="197" y="25"/>
                </a:cubicBezTo>
                <a:cubicBezTo>
                  <a:pt x="197" y="27"/>
                  <a:pt x="196" y="29"/>
                  <a:pt x="194" y="30"/>
                </a:cubicBezTo>
                <a:cubicBezTo>
                  <a:pt x="192" y="31"/>
                  <a:pt x="190" y="31"/>
                  <a:pt x="188" y="31"/>
                </a:cubicBezTo>
                <a:cubicBezTo>
                  <a:pt x="187" y="31"/>
                  <a:pt x="188" y="32"/>
                  <a:pt x="188" y="33"/>
                </a:cubicBezTo>
                <a:cubicBezTo>
                  <a:pt x="186" y="35"/>
                  <a:pt x="183" y="34"/>
                  <a:pt x="181" y="35"/>
                </a:cubicBezTo>
                <a:cubicBezTo>
                  <a:pt x="180" y="35"/>
                  <a:pt x="179" y="34"/>
                  <a:pt x="178" y="34"/>
                </a:cubicBezTo>
                <a:cubicBezTo>
                  <a:pt x="178" y="33"/>
                  <a:pt x="177" y="33"/>
                  <a:pt x="177" y="33"/>
                </a:cubicBezTo>
                <a:cubicBezTo>
                  <a:pt x="175" y="34"/>
                  <a:pt x="174" y="35"/>
                  <a:pt x="172" y="35"/>
                </a:cubicBezTo>
                <a:cubicBezTo>
                  <a:pt x="170" y="35"/>
                  <a:pt x="168" y="36"/>
                  <a:pt x="167" y="34"/>
                </a:cubicBezTo>
                <a:cubicBezTo>
                  <a:pt x="168" y="33"/>
                  <a:pt x="169" y="32"/>
                  <a:pt x="169" y="30"/>
                </a:cubicBezTo>
                <a:cubicBezTo>
                  <a:pt x="171" y="29"/>
                  <a:pt x="173" y="28"/>
                  <a:pt x="174" y="26"/>
                </a:cubicBezTo>
                <a:cubicBezTo>
                  <a:pt x="174" y="25"/>
                  <a:pt x="175" y="23"/>
                  <a:pt x="174" y="22"/>
                </a:cubicBezTo>
                <a:cubicBezTo>
                  <a:pt x="172" y="21"/>
                  <a:pt x="170" y="20"/>
                  <a:pt x="168" y="20"/>
                </a:cubicBezTo>
                <a:cubicBezTo>
                  <a:pt x="167" y="21"/>
                  <a:pt x="165" y="22"/>
                  <a:pt x="165" y="23"/>
                </a:cubicBezTo>
                <a:cubicBezTo>
                  <a:pt x="165" y="24"/>
                  <a:pt x="165" y="24"/>
                  <a:pt x="165" y="24"/>
                </a:cubicBezTo>
                <a:cubicBezTo>
                  <a:pt x="166" y="24"/>
                  <a:pt x="166" y="23"/>
                  <a:pt x="166" y="23"/>
                </a:cubicBezTo>
                <a:cubicBezTo>
                  <a:pt x="167" y="22"/>
                  <a:pt x="169" y="21"/>
                  <a:pt x="171" y="21"/>
                </a:cubicBezTo>
                <a:cubicBezTo>
                  <a:pt x="172" y="22"/>
                  <a:pt x="173" y="23"/>
                  <a:pt x="173" y="24"/>
                </a:cubicBezTo>
                <a:cubicBezTo>
                  <a:pt x="173" y="25"/>
                  <a:pt x="173" y="25"/>
                  <a:pt x="173" y="26"/>
                </a:cubicBezTo>
                <a:cubicBezTo>
                  <a:pt x="172" y="28"/>
                  <a:pt x="170" y="29"/>
                  <a:pt x="168" y="28"/>
                </a:cubicBezTo>
                <a:cubicBezTo>
                  <a:pt x="166" y="29"/>
                  <a:pt x="168" y="31"/>
                  <a:pt x="167" y="32"/>
                </a:cubicBezTo>
                <a:cubicBezTo>
                  <a:pt x="166" y="34"/>
                  <a:pt x="164" y="35"/>
                  <a:pt x="162" y="35"/>
                </a:cubicBezTo>
                <a:cubicBezTo>
                  <a:pt x="160" y="35"/>
                  <a:pt x="159" y="35"/>
                  <a:pt x="158" y="34"/>
                </a:cubicBezTo>
                <a:cubicBezTo>
                  <a:pt x="158" y="33"/>
                  <a:pt x="158" y="33"/>
                  <a:pt x="157" y="33"/>
                </a:cubicBezTo>
                <a:cubicBezTo>
                  <a:pt x="156" y="33"/>
                  <a:pt x="156" y="34"/>
                  <a:pt x="155" y="34"/>
                </a:cubicBezTo>
                <a:cubicBezTo>
                  <a:pt x="153" y="34"/>
                  <a:pt x="151" y="34"/>
                  <a:pt x="150" y="34"/>
                </a:cubicBezTo>
                <a:cubicBezTo>
                  <a:pt x="149" y="32"/>
                  <a:pt x="148" y="31"/>
                  <a:pt x="149" y="30"/>
                </a:cubicBezTo>
                <a:cubicBezTo>
                  <a:pt x="149" y="28"/>
                  <a:pt x="151" y="27"/>
                  <a:pt x="152" y="26"/>
                </a:cubicBezTo>
                <a:cubicBezTo>
                  <a:pt x="154" y="26"/>
                  <a:pt x="155" y="26"/>
                  <a:pt x="156" y="27"/>
                </a:cubicBezTo>
                <a:cubicBezTo>
                  <a:pt x="156" y="28"/>
                  <a:pt x="156" y="30"/>
                  <a:pt x="155" y="30"/>
                </a:cubicBezTo>
                <a:cubicBezTo>
                  <a:pt x="154" y="32"/>
                  <a:pt x="151" y="29"/>
                  <a:pt x="152" y="31"/>
                </a:cubicBezTo>
                <a:cubicBezTo>
                  <a:pt x="153" y="32"/>
                  <a:pt x="154" y="33"/>
                  <a:pt x="155" y="32"/>
                </a:cubicBezTo>
                <a:cubicBezTo>
                  <a:pt x="157" y="31"/>
                  <a:pt x="157" y="29"/>
                  <a:pt x="157" y="28"/>
                </a:cubicBezTo>
                <a:cubicBezTo>
                  <a:pt x="157" y="27"/>
                  <a:pt x="156" y="25"/>
                  <a:pt x="155" y="25"/>
                </a:cubicBezTo>
                <a:cubicBezTo>
                  <a:pt x="153" y="24"/>
                  <a:pt x="153" y="24"/>
                  <a:pt x="153" y="24"/>
                </a:cubicBezTo>
                <a:cubicBezTo>
                  <a:pt x="150" y="25"/>
                  <a:pt x="148" y="27"/>
                  <a:pt x="147" y="29"/>
                </a:cubicBezTo>
                <a:cubicBezTo>
                  <a:pt x="147" y="31"/>
                  <a:pt x="148" y="33"/>
                  <a:pt x="149" y="35"/>
                </a:cubicBezTo>
                <a:cubicBezTo>
                  <a:pt x="151" y="35"/>
                  <a:pt x="152" y="36"/>
                  <a:pt x="154" y="35"/>
                </a:cubicBezTo>
                <a:cubicBezTo>
                  <a:pt x="154" y="36"/>
                  <a:pt x="154" y="36"/>
                  <a:pt x="154" y="36"/>
                </a:cubicBezTo>
                <a:cubicBezTo>
                  <a:pt x="153" y="38"/>
                  <a:pt x="149" y="40"/>
                  <a:pt x="146" y="40"/>
                </a:cubicBezTo>
                <a:cubicBezTo>
                  <a:pt x="146" y="40"/>
                  <a:pt x="146" y="40"/>
                  <a:pt x="145" y="40"/>
                </a:cubicBezTo>
                <a:cubicBezTo>
                  <a:pt x="144" y="42"/>
                  <a:pt x="143" y="43"/>
                  <a:pt x="143" y="45"/>
                </a:cubicBezTo>
                <a:cubicBezTo>
                  <a:pt x="143" y="46"/>
                  <a:pt x="144" y="47"/>
                  <a:pt x="145" y="48"/>
                </a:cubicBezTo>
                <a:cubicBezTo>
                  <a:pt x="148" y="49"/>
                  <a:pt x="151" y="48"/>
                  <a:pt x="154" y="47"/>
                </a:cubicBezTo>
                <a:cubicBezTo>
                  <a:pt x="158" y="47"/>
                  <a:pt x="162" y="46"/>
                  <a:pt x="165" y="47"/>
                </a:cubicBezTo>
                <a:cubicBezTo>
                  <a:pt x="166" y="48"/>
                  <a:pt x="167" y="49"/>
                  <a:pt x="168" y="50"/>
                </a:cubicBezTo>
                <a:cubicBezTo>
                  <a:pt x="169" y="50"/>
                  <a:pt x="169" y="49"/>
                  <a:pt x="170" y="48"/>
                </a:cubicBezTo>
                <a:cubicBezTo>
                  <a:pt x="172" y="47"/>
                  <a:pt x="174" y="48"/>
                  <a:pt x="176" y="48"/>
                </a:cubicBezTo>
                <a:cubicBezTo>
                  <a:pt x="177" y="48"/>
                  <a:pt x="178" y="49"/>
                  <a:pt x="178" y="51"/>
                </a:cubicBezTo>
                <a:cubicBezTo>
                  <a:pt x="179" y="53"/>
                  <a:pt x="178" y="56"/>
                  <a:pt x="175" y="57"/>
                </a:cubicBezTo>
                <a:cubicBezTo>
                  <a:pt x="174" y="58"/>
                  <a:pt x="173" y="59"/>
                  <a:pt x="172" y="59"/>
                </a:cubicBezTo>
                <a:cubicBezTo>
                  <a:pt x="171" y="60"/>
                  <a:pt x="169" y="58"/>
                  <a:pt x="169" y="60"/>
                </a:cubicBezTo>
                <a:cubicBezTo>
                  <a:pt x="169" y="61"/>
                  <a:pt x="169" y="62"/>
                  <a:pt x="169" y="62"/>
                </a:cubicBezTo>
                <a:cubicBezTo>
                  <a:pt x="166" y="64"/>
                  <a:pt x="163" y="66"/>
                  <a:pt x="159" y="65"/>
                </a:cubicBezTo>
                <a:cubicBezTo>
                  <a:pt x="159" y="64"/>
                  <a:pt x="158" y="64"/>
                  <a:pt x="158" y="63"/>
                </a:cubicBezTo>
                <a:cubicBezTo>
                  <a:pt x="158" y="62"/>
                  <a:pt x="158" y="61"/>
                  <a:pt x="157" y="61"/>
                </a:cubicBezTo>
                <a:cubicBezTo>
                  <a:pt x="156" y="62"/>
                  <a:pt x="155" y="61"/>
                  <a:pt x="154" y="61"/>
                </a:cubicBezTo>
                <a:cubicBezTo>
                  <a:pt x="154" y="60"/>
                  <a:pt x="153" y="60"/>
                  <a:pt x="153" y="59"/>
                </a:cubicBezTo>
                <a:cubicBezTo>
                  <a:pt x="153" y="57"/>
                  <a:pt x="153" y="54"/>
                  <a:pt x="155" y="53"/>
                </a:cubicBezTo>
                <a:cubicBezTo>
                  <a:pt x="157" y="53"/>
                  <a:pt x="160" y="52"/>
                  <a:pt x="161" y="54"/>
                </a:cubicBezTo>
                <a:cubicBezTo>
                  <a:pt x="162" y="55"/>
                  <a:pt x="161" y="56"/>
                  <a:pt x="161" y="57"/>
                </a:cubicBezTo>
                <a:cubicBezTo>
                  <a:pt x="161" y="58"/>
                  <a:pt x="160" y="58"/>
                  <a:pt x="159" y="58"/>
                </a:cubicBezTo>
                <a:cubicBezTo>
                  <a:pt x="159" y="58"/>
                  <a:pt x="158" y="58"/>
                  <a:pt x="157" y="58"/>
                </a:cubicBezTo>
                <a:cubicBezTo>
                  <a:pt x="157" y="57"/>
                  <a:pt x="157" y="57"/>
                  <a:pt x="157" y="57"/>
                </a:cubicBezTo>
                <a:cubicBezTo>
                  <a:pt x="156" y="56"/>
                  <a:pt x="156" y="57"/>
                  <a:pt x="156" y="57"/>
                </a:cubicBezTo>
                <a:cubicBezTo>
                  <a:pt x="156" y="58"/>
                  <a:pt x="157" y="59"/>
                  <a:pt x="157" y="59"/>
                </a:cubicBezTo>
                <a:cubicBezTo>
                  <a:pt x="159" y="60"/>
                  <a:pt x="161" y="59"/>
                  <a:pt x="162" y="58"/>
                </a:cubicBezTo>
                <a:cubicBezTo>
                  <a:pt x="163" y="57"/>
                  <a:pt x="163" y="55"/>
                  <a:pt x="162" y="53"/>
                </a:cubicBezTo>
                <a:cubicBezTo>
                  <a:pt x="161" y="52"/>
                  <a:pt x="159" y="51"/>
                  <a:pt x="156" y="52"/>
                </a:cubicBezTo>
                <a:cubicBezTo>
                  <a:pt x="154" y="52"/>
                  <a:pt x="152" y="54"/>
                  <a:pt x="152" y="57"/>
                </a:cubicBezTo>
                <a:cubicBezTo>
                  <a:pt x="151" y="59"/>
                  <a:pt x="152" y="61"/>
                  <a:pt x="153" y="62"/>
                </a:cubicBezTo>
                <a:cubicBezTo>
                  <a:pt x="154" y="62"/>
                  <a:pt x="154" y="62"/>
                  <a:pt x="154" y="62"/>
                </a:cubicBezTo>
                <a:cubicBezTo>
                  <a:pt x="153" y="63"/>
                  <a:pt x="153" y="63"/>
                  <a:pt x="153" y="63"/>
                </a:cubicBezTo>
                <a:cubicBezTo>
                  <a:pt x="150" y="64"/>
                  <a:pt x="146" y="65"/>
                  <a:pt x="145" y="68"/>
                </a:cubicBezTo>
                <a:cubicBezTo>
                  <a:pt x="144" y="69"/>
                  <a:pt x="145" y="69"/>
                  <a:pt x="145" y="69"/>
                </a:cubicBezTo>
                <a:cubicBezTo>
                  <a:pt x="146" y="69"/>
                  <a:pt x="146" y="70"/>
                  <a:pt x="147" y="70"/>
                </a:cubicBezTo>
                <a:cubicBezTo>
                  <a:pt x="147" y="71"/>
                  <a:pt x="148" y="71"/>
                  <a:pt x="149" y="71"/>
                </a:cubicBezTo>
                <a:cubicBezTo>
                  <a:pt x="153" y="71"/>
                  <a:pt x="156" y="71"/>
                  <a:pt x="160" y="72"/>
                </a:cubicBezTo>
                <a:cubicBezTo>
                  <a:pt x="161" y="72"/>
                  <a:pt x="161" y="73"/>
                  <a:pt x="161" y="75"/>
                </a:cubicBezTo>
                <a:cubicBezTo>
                  <a:pt x="161" y="76"/>
                  <a:pt x="159" y="77"/>
                  <a:pt x="157" y="78"/>
                </a:cubicBezTo>
                <a:cubicBezTo>
                  <a:pt x="156" y="78"/>
                  <a:pt x="154" y="77"/>
                  <a:pt x="153" y="77"/>
                </a:cubicBezTo>
                <a:cubicBezTo>
                  <a:pt x="151" y="79"/>
                  <a:pt x="149" y="81"/>
                  <a:pt x="146" y="83"/>
                </a:cubicBezTo>
                <a:cubicBezTo>
                  <a:pt x="145" y="83"/>
                  <a:pt x="144" y="83"/>
                  <a:pt x="143" y="84"/>
                </a:cubicBezTo>
                <a:cubicBezTo>
                  <a:pt x="142" y="85"/>
                  <a:pt x="144" y="84"/>
                  <a:pt x="144" y="85"/>
                </a:cubicBezTo>
                <a:cubicBezTo>
                  <a:pt x="146" y="86"/>
                  <a:pt x="147" y="87"/>
                  <a:pt x="149" y="88"/>
                </a:cubicBezTo>
                <a:cubicBezTo>
                  <a:pt x="152" y="88"/>
                  <a:pt x="155" y="88"/>
                  <a:pt x="158" y="88"/>
                </a:cubicBezTo>
                <a:cubicBezTo>
                  <a:pt x="159" y="88"/>
                  <a:pt x="160" y="87"/>
                  <a:pt x="161" y="87"/>
                </a:cubicBezTo>
                <a:cubicBezTo>
                  <a:pt x="163" y="87"/>
                  <a:pt x="166" y="88"/>
                  <a:pt x="169" y="90"/>
                </a:cubicBezTo>
                <a:cubicBezTo>
                  <a:pt x="169" y="90"/>
                  <a:pt x="170" y="91"/>
                  <a:pt x="170" y="92"/>
                </a:cubicBezTo>
                <a:cubicBezTo>
                  <a:pt x="169" y="93"/>
                  <a:pt x="167" y="94"/>
                  <a:pt x="168" y="95"/>
                </a:cubicBezTo>
                <a:cubicBezTo>
                  <a:pt x="169" y="96"/>
                  <a:pt x="170" y="96"/>
                  <a:pt x="171" y="96"/>
                </a:cubicBezTo>
                <a:cubicBezTo>
                  <a:pt x="174" y="96"/>
                  <a:pt x="176" y="96"/>
                  <a:pt x="179" y="96"/>
                </a:cubicBezTo>
                <a:cubicBezTo>
                  <a:pt x="181" y="96"/>
                  <a:pt x="182" y="95"/>
                  <a:pt x="184" y="95"/>
                </a:cubicBezTo>
                <a:cubicBezTo>
                  <a:pt x="188" y="95"/>
                  <a:pt x="192" y="95"/>
                  <a:pt x="195" y="96"/>
                </a:cubicBezTo>
                <a:cubicBezTo>
                  <a:pt x="197" y="96"/>
                  <a:pt x="197" y="98"/>
                  <a:pt x="198" y="97"/>
                </a:cubicBezTo>
                <a:cubicBezTo>
                  <a:pt x="200" y="95"/>
                  <a:pt x="204" y="95"/>
                  <a:pt x="207" y="96"/>
                </a:cubicBezTo>
                <a:cubicBezTo>
                  <a:pt x="208" y="97"/>
                  <a:pt x="209" y="98"/>
                  <a:pt x="210" y="99"/>
                </a:cubicBezTo>
                <a:cubicBezTo>
                  <a:pt x="211" y="100"/>
                  <a:pt x="212" y="98"/>
                  <a:pt x="213" y="99"/>
                </a:cubicBezTo>
                <a:cubicBezTo>
                  <a:pt x="215" y="99"/>
                  <a:pt x="217" y="100"/>
                  <a:pt x="218" y="102"/>
                </a:cubicBezTo>
                <a:cubicBezTo>
                  <a:pt x="218" y="103"/>
                  <a:pt x="218" y="103"/>
                  <a:pt x="218" y="104"/>
                </a:cubicBezTo>
                <a:cubicBezTo>
                  <a:pt x="218" y="105"/>
                  <a:pt x="217" y="105"/>
                  <a:pt x="217" y="106"/>
                </a:cubicBezTo>
                <a:cubicBezTo>
                  <a:pt x="218" y="106"/>
                  <a:pt x="219" y="105"/>
                  <a:pt x="220" y="105"/>
                </a:cubicBezTo>
                <a:cubicBezTo>
                  <a:pt x="222" y="105"/>
                  <a:pt x="223" y="106"/>
                  <a:pt x="225" y="107"/>
                </a:cubicBezTo>
                <a:cubicBezTo>
                  <a:pt x="226" y="108"/>
                  <a:pt x="226" y="109"/>
                  <a:pt x="226" y="110"/>
                </a:cubicBezTo>
                <a:cubicBezTo>
                  <a:pt x="224" y="113"/>
                  <a:pt x="221" y="115"/>
                  <a:pt x="217" y="115"/>
                </a:cubicBezTo>
                <a:cubicBezTo>
                  <a:pt x="216" y="114"/>
                  <a:pt x="216" y="114"/>
                  <a:pt x="215" y="115"/>
                </a:cubicBezTo>
                <a:cubicBezTo>
                  <a:pt x="214" y="116"/>
                  <a:pt x="212" y="116"/>
                  <a:pt x="211" y="117"/>
                </a:cubicBezTo>
                <a:cubicBezTo>
                  <a:pt x="209" y="116"/>
                  <a:pt x="207" y="117"/>
                  <a:pt x="205" y="115"/>
                </a:cubicBezTo>
                <a:cubicBezTo>
                  <a:pt x="205" y="115"/>
                  <a:pt x="204" y="115"/>
                  <a:pt x="203" y="115"/>
                </a:cubicBezTo>
                <a:cubicBezTo>
                  <a:pt x="201" y="118"/>
                  <a:pt x="197" y="118"/>
                  <a:pt x="193" y="117"/>
                </a:cubicBezTo>
                <a:cubicBezTo>
                  <a:pt x="191" y="117"/>
                  <a:pt x="191" y="117"/>
                  <a:pt x="191" y="117"/>
                </a:cubicBezTo>
                <a:cubicBezTo>
                  <a:pt x="189" y="115"/>
                  <a:pt x="186" y="114"/>
                  <a:pt x="183" y="114"/>
                </a:cubicBezTo>
                <a:cubicBezTo>
                  <a:pt x="182" y="114"/>
                  <a:pt x="181" y="114"/>
                  <a:pt x="181" y="113"/>
                </a:cubicBezTo>
                <a:cubicBezTo>
                  <a:pt x="181" y="111"/>
                  <a:pt x="184" y="113"/>
                  <a:pt x="183" y="111"/>
                </a:cubicBezTo>
                <a:cubicBezTo>
                  <a:pt x="183" y="110"/>
                  <a:pt x="181" y="109"/>
                  <a:pt x="181" y="107"/>
                </a:cubicBezTo>
                <a:cubicBezTo>
                  <a:pt x="180" y="106"/>
                  <a:pt x="181" y="105"/>
                  <a:pt x="182" y="103"/>
                </a:cubicBezTo>
                <a:cubicBezTo>
                  <a:pt x="183" y="102"/>
                  <a:pt x="184" y="102"/>
                  <a:pt x="186" y="102"/>
                </a:cubicBezTo>
                <a:cubicBezTo>
                  <a:pt x="188" y="102"/>
                  <a:pt x="190" y="102"/>
                  <a:pt x="191" y="103"/>
                </a:cubicBezTo>
                <a:cubicBezTo>
                  <a:pt x="192" y="103"/>
                  <a:pt x="192" y="104"/>
                  <a:pt x="193" y="104"/>
                </a:cubicBezTo>
                <a:cubicBezTo>
                  <a:pt x="196" y="103"/>
                  <a:pt x="196" y="103"/>
                  <a:pt x="196" y="103"/>
                </a:cubicBezTo>
                <a:cubicBezTo>
                  <a:pt x="198" y="103"/>
                  <a:pt x="200" y="103"/>
                  <a:pt x="202" y="103"/>
                </a:cubicBezTo>
                <a:cubicBezTo>
                  <a:pt x="202" y="104"/>
                  <a:pt x="204" y="104"/>
                  <a:pt x="204" y="105"/>
                </a:cubicBezTo>
                <a:cubicBezTo>
                  <a:pt x="203" y="107"/>
                  <a:pt x="201" y="109"/>
                  <a:pt x="199" y="109"/>
                </a:cubicBezTo>
                <a:cubicBezTo>
                  <a:pt x="198" y="110"/>
                  <a:pt x="196" y="109"/>
                  <a:pt x="195" y="109"/>
                </a:cubicBezTo>
                <a:cubicBezTo>
                  <a:pt x="195" y="108"/>
                  <a:pt x="195" y="107"/>
                  <a:pt x="196" y="107"/>
                </a:cubicBezTo>
                <a:cubicBezTo>
                  <a:pt x="196" y="107"/>
                  <a:pt x="197" y="108"/>
                  <a:pt x="197" y="107"/>
                </a:cubicBezTo>
                <a:cubicBezTo>
                  <a:pt x="198" y="107"/>
                  <a:pt x="198" y="107"/>
                  <a:pt x="197" y="107"/>
                </a:cubicBezTo>
                <a:cubicBezTo>
                  <a:pt x="197" y="106"/>
                  <a:pt x="195" y="106"/>
                  <a:pt x="194" y="107"/>
                </a:cubicBezTo>
                <a:cubicBezTo>
                  <a:pt x="194" y="107"/>
                  <a:pt x="193" y="108"/>
                  <a:pt x="193" y="108"/>
                </a:cubicBezTo>
                <a:cubicBezTo>
                  <a:pt x="194" y="111"/>
                  <a:pt x="196" y="110"/>
                  <a:pt x="198" y="111"/>
                </a:cubicBezTo>
                <a:cubicBezTo>
                  <a:pt x="201" y="110"/>
                  <a:pt x="204" y="109"/>
                  <a:pt x="205" y="106"/>
                </a:cubicBezTo>
                <a:cubicBezTo>
                  <a:pt x="205" y="105"/>
                  <a:pt x="205" y="105"/>
                  <a:pt x="205" y="104"/>
                </a:cubicBezTo>
                <a:cubicBezTo>
                  <a:pt x="203" y="102"/>
                  <a:pt x="201" y="102"/>
                  <a:pt x="199" y="101"/>
                </a:cubicBezTo>
                <a:cubicBezTo>
                  <a:pt x="197" y="101"/>
                  <a:pt x="195" y="102"/>
                  <a:pt x="193" y="102"/>
                </a:cubicBezTo>
                <a:cubicBezTo>
                  <a:pt x="192" y="100"/>
                  <a:pt x="189" y="101"/>
                  <a:pt x="188" y="101"/>
                </a:cubicBezTo>
                <a:cubicBezTo>
                  <a:pt x="185" y="101"/>
                  <a:pt x="181" y="100"/>
                  <a:pt x="180" y="104"/>
                </a:cubicBezTo>
                <a:cubicBezTo>
                  <a:pt x="179" y="106"/>
                  <a:pt x="180" y="109"/>
                  <a:pt x="181" y="111"/>
                </a:cubicBezTo>
                <a:cubicBezTo>
                  <a:pt x="180" y="112"/>
                  <a:pt x="178" y="112"/>
                  <a:pt x="179" y="114"/>
                </a:cubicBezTo>
                <a:cubicBezTo>
                  <a:pt x="180" y="115"/>
                  <a:pt x="182" y="115"/>
                  <a:pt x="183" y="115"/>
                </a:cubicBezTo>
                <a:cubicBezTo>
                  <a:pt x="186" y="115"/>
                  <a:pt x="189" y="116"/>
                  <a:pt x="191" y="118"/>
                </a:cubicBezTo>
                <a:cubicBezTo>
                  <a:pt x="191" y="119"/>
                  <a:pt x="191" y="121"/>
                  <a:pt x="191" y="122"/>
                </a:cubicBezTo>
                <a:cubicBezTo>
                  <a:pt x="189" y="125"/>
                  <a:pt x="186" y="125"/>
                  <a:pt x="183" y="126"/>
                </a:cubicBezTo>
                <a:cubicBezTo>
                  <a:pt x="181" y="127"/>
                  <a:pt x="183" y="130"/>
                  <a:pt x="180" y="129"/>
                </a:cubicBezTo>
                <a:cubicBezTo>
                  <a:pt x="180" y="130"/>
                  <a:pt x="179" y="130"/>
                  <a:pt x="178" y="130"/>
                </a:cubicBezTo>
                <a:cubicBezTo>
                  <a:pt x="179" y="127"/>
                  <a:pt x="175" y="127"/>
                  <a:pt x="174" y="126"/>
                </a:cubicBezTo>
                <a:cubicBezTo>
                  <a:pt x="173" y="125"/>
                  <a:pt x="174" y="124"/>
                  <a:pt x="175" y="124"/>
                </a:cubicBezTo>
                <a:cubicBezTo>
                  <a:pt x="177" y="123"/>
                  <a:pt x="177" y="122"/>
                  <a:pt x="179" y="121"/>
                </a:cubicBezTo>
                <a:cubicBezTo>
                  <a:pt x="179" y="120"/>
                  <a:pt x="180" y="119"/>
                  <a:pt x="180" y="119"/>
                </a:cubicBezTo>
                <a:cubicBezTo>
                  <a:pt x="179" y="117"/>
                  <a:pt x="177" y="116"/>
                  <a:pt x="175" y="116"/>
                </a:cubicBezTo>
                <a:cubicBezTo>
                  <a:pt x="171" y="115"/>
                  <a:pt x="167" y="117"/>
                  <a:pt x="162" y="116"/>
                </a:cubicBezTo>
                <a:cubicBezTo>
                  <a:pt x="161" y="115"/>
                  <a:pt x="161" y="115"/>
                  <a:pt x="161" y="115"/>
                </a:cubicBezTo>
                <a:cubicBezTo>
                  <a:pt x="160" y="114"/>
                  <a:pt x="157" y="114"/>
                  <a:pt x="158" y="112"/>
                </a:cubicBezTo>
                <a:cubicBezTo>
                  <a:pt x="159" y="109"/>
                  <a:pt x="162" y="109"/>
                  <a:pt x="164" y="108"/>
                </a:cubicBezTo>
                <a:cubicBezTo>
                  <a:pt x="165" y="109"/>
                  <a:pt x="167" y="109"/>
                  <a:pt x="167" y="108"/>
                </a:cubicBezTo>
                <a:cubicBezTo>
                  <a:pt x="170" y="108"/>
                  <a:pt x="173" y="108"/>
                  <a:pt x="174" y="105"/>
                </a:cubicBezTo>
                <a:cubicBezTo>
                  <a:pt x="174" y="105"/>
                  <a:pt x="174" y="105"/>
                  <a:pt x="174" y="104"/>
                </a:cubicBezTo>
                <a:cubicBezTo>
                  <a:pt x="172" y="102"/>
                  <a:pt x="170" y="103"/>
                  <a:pt x="168" y="102"/>
                </a:cubicBezTo>
                <a:cubicBezTo>
                  <a:pt x="163" y="102"/>
                  <a:pt x="163" y="102"/>
                  <a:pt x="163" y="102"/>
                </a:cubicBezTo>
                <a:cubicBezTo>
                  <a:pt x="162" y="101"/>
                  <a:pt x="160" y="101"/>
                  <a:pt x="159" y="100"/>
                </a:cubicBezTo>
                <a:cubicBezTo>
                  <a:pt x="159" y="99"/>
                  <a:pt x="159" y="99"/>
                  <a:pt x="158" y="98"/>
                </a:cubicBezTo>
                <a:cubicBezTo>
                  <a:pt x="159" y="97"/>
                  <a:pt x="161" y="96"/>
                  <a:pt x="160" y="94"/>
                </a:cubicBezTo>
                <a:cubicBezTo>
                  <a:pt x="159" y="92"/>
                  <a:pt x="156" y="92"/>
                  <a:pt x="154" y="93"/>
                </a:cubicBezTo>
                <a:cubicBezTo>
                  <a:pt x="152" y="93"/>
                  <a:pt x="150" y="93"/>
                  <a:pt x="148" y="94"/>
                </a:cubicBezTo>
                <a:cubicBezTo>
                  <a:pt x="147" y="94"/>
                  <a:pt x="146" y="94"/>
                  <a:pt x="145" y="94"/>
                </a:cubicBezTo>
                <a:cubicBezTo>
                  <a:pt x="142" y="93"/>
                  <a:pt x="139" y="94"/>
                  <a:pt x="137" y="92"/>
                </a:cubicBezTo>
                <a:cubicBezTo>
                  <a:pt x="136" y="91"/>
                  <a:pt x="135" y="91"/>
                  <a:pt x="135" y="90"/>
                </a:cubicBezTo>
                <a:cubicBezTo>
                  <a:pt x="134" y="90"/>
                  <a:pt x="134" y="92"/>
                  <a:pt x="133" y="93"/>
                </a:cubicBezTo>
                <a:cubicBezTo>
                  <a:pt x="131" y="95"/>
                  <a:pt x="127" y="96"/>
                  <a:pt x="123" y="96"/>
                </a:cubicBezTo>
                <a:cubicBezTo>
                  <a:pt x="122" y="95"/>
                  <a:pt x="120" y="95"/>
                  <a:pt x="120" y="94"/>
                </a:cubicBezTo>
                <a:cubicBezTo>
                  <a:pt x="119" y="92"/>
                  <a:pt x="120" y="90"/>
                  <a:pt x="121" y="89"/>
                </a:cubicBezTo>
                <a:cubicBezTo>
                  <a:pt x="121" y="87"/>
                  <a:pt x="120" y="87"/>
                  <a:pt x="119" y="86"/>
                </a:cubicBezTo>
                <a:cubicBezTo>
                  <a:pt x="117" y="86"/>
                  <a:pt x="116" y="86"/>
                  <a:pt x="115" y="88"/>
                </a:cubicBezTo>
                <a:cubicBezTo>
                  <a:pt x="113" y="89"/>
                  <a:pt x="113" y="90"/>
                  <a:pt x="111" y="91"/>
                </a:cubicBezTo>
                <a:cubicBezTo>
                  <a:pt x="110" y="91"/>
                  <a:pt x="109" y="89"/>
                  <a:pt x="107" y="90"/>
                </a:cubicBezTo>
                <a:cubicBezTo>
                  <a:pt x="106" y="90"/>
                  <a:pt x="105" y="91"/>
                  <a:pt x="104" y="92"/>
                </a:cubicBezTo>
                <a:cubicBezTo>
                  <a:pt x="103" y="93"/>
                  <a:pt x="103" y="95"/>
                  <a:pt x="104" y="96"/>
                </a:cubicBezTo>
                <a:cubicBezTo>
                  <a:pt x="106" y="97"/>
                  <a:pt x="107" y="98"/>
                  <a:pt x="109" y="97"/>
                </a:cubicBezTo>
                <a:cubicBezTo>
                  <a:pt x="109" y="96"/>
                  <a:pt x="107" y="96"/>
                  <a:pt x="106" y="96"/>
                </a:cubicBezTo>
                <a:cubicBezTo>
                  <a:pt x="105" y="95"/>
                  <a:pt x="105" y="94"/>
                  <a:pt x="105" y="93"/>
                </a:cubicBezTo>
                <a:cubicBezTo>
                  <a:pt x="105" y="92"/>
                  <a:pt x="106" y="92"/>
                  <a:pt x="107" y="91"/>
                </a:cubicBezTo>
                <a:cubicBezTo>
                  <a:pt x="108" y="91"/>
                  <a:pt x="109" y="92"/>
                  <a:pt x="110" y="92"/>
                </a:cubicBezTo>
                <a:cubicBezTo>
                  <a:pt x="111" y="93"/>
                  <a:pt x="113" y="94"/>
                  <a:pt x="113" y="95"/>
                </a:cubicBezTo>
                <a:cubicBezTo>
                  <a:pt x="114" y="98"/>
                  <a:pt x="114" y="100"/>
                  <a:pt x="112" y="102"/>
                </a:cubicBezTo>
                <a:cubicBezTo>
                  <a:pt x="110" y="104"/>
                  <a:pt x="108" y="105"/>
                  <a:pt x="106" y="105"/>
                </a:cubicBezTo>
                <a:cubicBezTo>
                  <a:pt x="102" y="106"/>
                  <a:pt x="98" y="104"/>
                  <a:pt x="94" y="104"/>
                </a:cubicBezTo>
                <a:cubicBezTo>
                  <a:pt x="93" y="104"/>
                  <a:pt x="92" y="102"/>
                  <a:pt x="91" y="103"/>
                </a:cubicBezTo>
                <a:cubicBezTo>
                  <a:pt x="90" y="104"/>
                  <a:pt x="89" y="105"/>
                  <a:pt x="88" y="106"/>
                </a:cubicBezTo>
                <a:cubicBezTo>
                  <a:pt x="87" y="107"/>
                  <a:pt x="84" y="105"/>
                  <a:pt x="85" y="107"/>
                </a:cubicBezTo>
                <a:cubicBezTo>
                  <a:pt x="86" y="108"/>
                  <a:pt x="87" y="108"/>
                  <a:pt x="88" y="108"/>
                </a:cubicBezTo>
                <a:cubicBezTo>
                  <a:pt x="89" y="109"/>
                  <a:pt x="92" y="109"/>
                  <a:pt x="92" y="111"/>
                </a:cubicBezTo>
                <a:cubicBezTo>
                  <a:pt x="93" y="113"/>
                  <a:pt x="91" y="114"/>
                  <a:pt x="91" y="116"/>
                </a:cubicBezTo>
                <a:cubicBezTo>
                  <a:pt x="89" y="117"/>
                  <a:pt x="88" y="118"/>
                  <a:pt x="85" y="118"/>
                </a:cubicBezTo>
                <a:cubicBezTo>
                  <a:pt x="85" y="119"/>
                  <a:pt x="85" y="119"/>
                  <a:pt x="85" y="120"/>
                </a:cubicBezTo>
                <a:cubicBezTo>
                  <a:pt x="84" y="122"/>
                  <a:pt x="82" y="123"/>
                  <a:pt x="79" y="124"/>
                </a:cubicBezTo>
                <a:cubicBezTo>
                  <a:pt x="76" y="125"/>
                  <a:pt x="73" y="124"/>
                  <a:pt x="70" y="122"/>
                </a:cubicBezTo>
                <a:cubicBezTo>
                  <a:pt x="68" y="123"/>
                  <a:pt x="66" y="125"/>
                  <a:pt x="64" y="125"/>
                </a:cubicBezTo>
                <a:cubicBezTo>
                  <a:pt x="58" y="127"/>
                  <a:pt x="52" y="124"/>
                  <a:pt x="47" y="121"/>
                </a:cubicBezTo>
                <a:cubicBezTo>
                  <a:pt x="45" y="122"/>
                  <a:pt x="44" y="122"/>
                  <a:pt x="42" y="122"/>
                </a:cubicBezTo>
                <a:cubicBezTo>
                  <a:pt x="40" y="121"/>
                  <a:pt x="37" y="121"/>
                  <a:pt x="35" y="119"/>
                </a:cubicBezTo>
                <a:cubicBezTo>
                  <a:pt x="34" y="119"/>
                  <a:pt x="34" y="118"/>
                  <a:pt x="34" y="117"/>
                </a:cubicBezTo>
                <a:cubicBezTo>
                  <a:pt x="35" y="115"/>
                  <a:pt x="37" y="114"/>
                  <a:pt x="39" y="114"/>
                </a:cubicBezTo>
                <a:cubicBezTo>
                  <a:pt x="39" y="115"/>
                  <a:pt x="41" y="115"/>
                  <a:pt x="41" y="116"/>
                </a:cubicBezTo>
                <a:cubicBezTo>
                  <a:pt x="42" y="116"/>
                  <a:pt x="42" y="116"/>
                  <a:pt x="43" y="117"/>
                </a:cubicBezTo>
                <a:cubicBezTo>
                  <a:pt x="45" y="117"/>
                  <a:pt x="47" y="117"/>
                  <a:pt x="49" y="116"/>
                </a:cubicBezTo>
                <a:cubicBezTo>
                  <a:pt x="50" y="117"/>
                  <a:pt x="50" y="118"/>
                  <a:pt x="51" y="118"/>
                </a:cubicBezTo>
                <a:cubicBezTo>
                  <a:pt x="53" y="119"/>
                  <a:pt x="55" y="120"/>
                  <a:pt x="58" y="121"/>
                </a:cubicBezTo>
                <a:cubicBezTo>
                  <a:pt x="60" y="120"/>
                  <a:pt x="62" y="119"/>
                  <a:pt x="63" y="117"/>
                </a:cubicBezTo>
                <a:cubicBezTo>
                  <a:pt x="64" y="117"/>
                  <a:pt x="64" y="118"/>
                  <a:pt x="65" y="118"/>
                </a:cubicBezTo>
                <a:cubicBezTo>
                  <a:pt x="69" y="118"/>
                  <a:pt x="73" y="119"/>
                  <a:pt x="76" y="117"/>
                </a:cubicBezTo>
                <a:cubicBezTo>
                  <a:pt x="77" y="116"/>
                  <a:pt x="78" y="115"/>
                  <a:pt x="79" y="113"/>
                </a:cubicBezTo>
                <a:cubicBezTo>
                  <a:pt x="78" y="112"/>
                  <a:pt x="76" y="110"/>
                  <a:pt x="75" y="109"/>
                </a:cubicBezTo>
                <a:cubicBezTo>
                  <a:pt x="75" y="107"/>
                  <a:pt x="73" y="106"/>
                  <a:pt x="72" y="105"/>
                </a:cubicBezTo>
                <a:cubicBezTo>
                  <a:pt x="69" y="103"/>
                  <a:pt x="65" y="102"/>
                  <a:pt x="62" y="104"/>
                </a:cubicBezTo>
                <a:cubicBezTo>
                  <a:pt x="61" y="105"/>
                  <a:pt x="60" y="107"/>
                  <a:pt x="61" y="108"/>
                </a:cubicBezTo>
                <a:cubicBezTo>
                  <a:pt x="61" y="109"/>
                  <a:pt x="61" y="110"/>
                  <a:pt x="62" y="111"/>
                </a:cubicBezTo>
                <a:cubicBezTo>
                  <a:pt x="64" y="112"/>
                  <a:pt x="66" y="112"/>
                  <a:pt x="68" y="111"/>
                </a:cubicBezTo>
                <a:cubicBezTo>
                  <a:pt x="69" y="111"/>
                  <a:pt x="69" y="109"/>
                  <a:pt x="69" y="108"/>
                </a:cubicBezTo>
                <a:cubicBezTo>
                  <a:pt x="68" y="108"/>
                  <a:pt x="68" y="107"/>
                  <a:pt x="67" y="107"/>
                </a:cubicBezTo>
                <a:cubicBezTo>
                  <a:pt x="67" y="107"/>
                  <a:pt x="66" y="107"/>
                  <a:pt x="66" y="108"/>
                </a:cubicBezTo>
                <a:cubicBezTo>
                  <a:pt x="66" y="109"/>
                  <a:pt x="68" y="108"/>
                  <a:pt x="68" y="109"/>
                </a:cubicBezTo>
                <a:cubicBezTo>
                  <a:pt x="68" y="110"/>
                  <a:pt x="67" y="111"/>
                  <a:pt x="66" y="111"/>
                </a:cubicBezTo>
                <a:cubicBezTo>
                  <a:pt x="65" y="111"/>
                  <a:pt x="63" y="110"/>
                  <a:pt x="62" y="110"/>
                </a:cubicBezTo>
                <a:cubicBezTo>
                  <a:pt x="62" y="108"/>
                  <a:pt x="61" y="108"/>
                  <a:pt x="62" y="106"/>
                </a:cubicBezTo>
                <a:cubicBezTo>
                  <a:pt x="63" y="105"/>
                  <a:pt x="65" y="104"/>
                  <a:pt x="67" y="104"/>
                </a:cubicBezTo>
                <a:cubicBezTo>
                  <a:pt x="68" y="105"/>
                  <a:pt x="69" y="104"/>
                  <a:pt x="70" y="105"/>
                </a:cubicBezTo>
                <a:cubicBezTo>
                  <a:pt x="72" y="106"/>
                  <a:pt x="73" y="107"/>
                  <a:pt x="73" y="109"/>
                </a:cubicBezTo>
                <a:cubicBezTo>
                  <a:pt x="73" y="109"/>
                  <a:pt x="73" y="110"/>
                  <a:pt x="73" y="110"/>
                </a:cubicBezTo>
                <a:cubicBezTo>
                  <a:pt x="73" y="111"/>
                  <a:pt x="74" y="111"/>
                  <a:pt x="75" y="111"/>
                </a:cubicBezTo>
                <a:cubicBezTo>
                  <a:pt x="76" y="112"/>
                  <a:pt x="77" y="112"/>
                  <a:pt x="77" y="113"/>
                </a:cubicBezTo>
                <a:cubicBezTo>
                  <a:pt x="76" y="115"/>
                  <a:pt x="74" y="117"/>
                  <a:pt x="72" y="117"/>
                </a:cubicBezTo>
                <a:cubicBezTo>
                  <a:pt x="69" y="118"/>
                  <a:pt x="67" y="117"/>
                  <a:pt x="64" y="116"/>
                </a:cubicBezTo>
                <a:cubicBezTo>
                  <a:pt x="64" y="116"/>
                  <a:pt x="63" y="115"/>
                  <a:pt x="63" y="115"/>
                </a:cubicBezTo>
                <a:cubicBezTo>
                  <a:pt x="62" y="118"/>
                  <a:pt x="59" y="119"/>
                  <a:pt x="57" y="119"/>
                </a:cubicBezTo>
                <a:cubicBezTo>
                  <a:pt x="54" y="119"/>
                  <a:pt x="52" y="117"/>
                  <a:pt x="49" y="115"/>
                </a:cubicBezTo>
                <a:cubicBezTo>
                  <a:pt x="49" y="114"/>
                  <a:pt x="48" y="115"/>
                  <a:pt x="47" y="116"/>
                </a:cubicBezTo>
                <a:cubicBezTo>
                  <a:pt x="45" y="116"/>
                  <a:pt x="43" y="116"/>
                  <a:pt x="41" y="115"/>
                </a:cubicBezTo>
                <a:cubicBezTo>
                  <a:pt x="41" y="114"/>
                  <a:pt x="40" y="113"/>
                  <a:pt x="40" y="113"/>
                </a:cubicBezTo>
                <a:cubicBezTo>
                  <a:pt x="42" y="111"/>
                  <a:pt x="44" y="111"/>
                  <a:pt x="45" y="111"/>
                </a:cubicBezTo>
                <a:cubicBezTo>
                  <a:pt x="47" y="110"/>
                  <a:pt x="50" y="109"/>
                  <a:pt x="50" y="106"/>
                </a:cubicBezTo>
                <a:cubicBezTo>
                  <a:pt x="50" y="105"/>
                  <a:pt x="50" y="104"/>
                  <a:pt x="49" y="103"/>
                </a:cubicBezTo>
                <a:cubicBezTo>
                  <a:pt x="48" y="102"/>
                  <a:pt x="46" y="101"/>
                  <a:pt x="44" y="101"/>
                </a:cubicBezTo>
                <a:cubicBezTo>
                  <a:pt x="43" y="101"/>
                  <a:pt x="43" y="101"/>
                  <a:pt x="43" y="101"/>
                </a:cubicBezTo>
                <a:cubicBezTo>
                  <a:pt x="43" y="100"/>
                  <a:pt x="44" y="99"/>
                  <a:pt x="43" y="97"/>
                </a:cubicBezTo>
                <a:cubicBezTo>
                  <a:pt x="44" y="97"/>
                  <a:pt x="46" y="96"/>
                  <a:pt x="46" y="95"/>
                </a:cubicBezTo>
                <a:cubicBezTo>
                  <a:pt x="46" y="94"/>
                  <a:pt x="46" y="93"/>
                  <a:pt x="46" y="93"/>
                </a:cubicBezTo>
                <a:cubicBezTo>
                  <a:pt x="45" y="92"/>
                  <a:pt x="44" y="92"/>
                  <a:pt x="43" y="91"/>
                </a:cubicBezTo>
                <a:cubicBezTo>
                  <a:pt x="42" y="92"/>
                  <a:pt x="41" y="91"/>
                  <a:pt x="40" y="92"/>
                </a:cubicBezTo>
                <a:cubicBezTo>
                  <a:pt x="38" y="92"/>
                  <a:pt x="37" y="92"/>
                  <a:pt x="36" y="93"/>
                </a:cubicBezTo>
                <a:cubicBezTo>
                  <a:pt x="36" y="93"/>
                  <a:pt x="35" y="94"/>
                  <a:pt x="35" y="95"/>
                </a:cubicBezTo>
                <a:cubicBezTo>
                  <a:pt x="35" y="95"/>
                  <a:pt x="36" y="96"/>
                  <a:pt x="37" y="97"/>
                </a:cubicBezTo>
                <a:cubicBezTo>
                  <a:pt x="37" y="97"/>
                  <a:pt x="38" y="97"/>
                  <a:pt x="38" y="96"/>
                </a:cubicBezTo>
                <a:cubicBezTo>
                  <a:pt x="39" y="96"/>
                  <a:pt x="38" y="96"/>
                  <a:pt x="38" y="96"/>
                </a:cubicBezTo>
                <a:cubicBezTo>
                  <a:pt x="37" y="96"/>
                  <a:pt x="37" y="95"/>
                  <a:pt x="36" y="95"/>
                </a:cubicBezTo>
                <a:cubicBezTo>
                  <a:pt x="36" y="94"/>
                  <a:pt x="37" y="94"/>
                  <a:pt x="37" y="93"/>
                </a:cubicBezTo>
                <a:cubicBezTo>
                  <a:pt x="38" y="93"/>
                  <a:pt x="38" y="93"/>
                  <a:pt x="39" y="93"/>
                </a:cubicBezTo>
                <a:cubicBezTo>
                  <a:pt x="39" y="94"/>
                  <a:pt x="40" y="94"/>
                  <a:pt x="40" y="94"/>
                </a:cubicBezTo>
                <a:cubicBezTo>
                  <a:pt x="40" y="93"/>
                  <a:pt x="41" y="93"/>
                  <a:pt x="42" y="93"/>
                </a:cubicBezTo>
                <a:cubicBezTo>
                  <a:pt x="43" y="92"/>
                  <a:pt x="44" y="93"/>
                  <a:pt x="45" y="93"/>
                </a:cubicBezTo>
                <a:cubicBezTo>
                  <a:pt x="45" y="94"/>
                  <a:pt x="45" y="94"/>
                  <a:pt x="45" y="95"/>
                </a:cubicBezTo>
                <a:cubicBezTo>
                  <a:pt x="44" y="96"/>
                  <a:pt x="43" y="97"/>
                  <a:pt x="42" y="97"/>
                </a:cubicBezTo>
                <a:cubicBezTo>
                  <a:pt x="41" y="97"/>
                  <a:pt x="41" y="97"/>
                  <a:pt x="41" y="98"/>
                </a:cubicBezTo>
                <a:cubicBezTo>
                  <a:pt x="42" y="98"/>
                  <a:pt x="42" y="99"/>
                  <a:pt x="42" y="99"/>
                </a:cubicBezTo>
                <a:cubicBezTo>
                  <a:pt x="42" y="101"/>
                  <a:pt x="40" y="102"/>
                  <a:pt x="39" y="102"/>
                </a:cubicBezTo>
                <a:cubicBezTo>
                  <a:pt x="38" y="102"/>
                  <a:pt x="37" y="101"/>
                  <a:pt x="36" y="101"/>
                </a:cubicBezTo>
                <a:cubicBezTo>
                  <a:pt x="35" y="102"/>
                  <a:pt x="34" y="102"/>
                  <a:pt x="32" y="103"/>
                </a:cubicBezTo>
                <a:cubicBezTo>
                  <a:pt x="31" y="102"/>
                  <a:pt x="29" y="102"/>
                  <a:pt x="28" y="100"/>
                </a:cubicBezTo>
                <a:cubicBezTo>
                  <a:pt x="27" y="100"/>
                  <a:pt x="27" y="101"/>
                  <a:pt x="26" y="102"/>
                </a:cubicBezTo>
                <a:cubicBezTo>
                  <a:pt x="24" y="103"/>
                  <a:pt x="21" y="103"/>
                  <a:pt x="19" y="102"/>
                </a:cubicBezTo>
                <a:cubicBezTo>
                  <a:pt x="18" y="101"/>
                  <a:pt x="18" y="100"/>
                  <a:pt x="18" y="99"/>
                </a:cubicBezTo>
                <a:cubicBezTo>
                  <a:pt x="19" y="98"/>
                  <a:pt x="20" y="96"/>
                  <a:pt x="21" y="96"/>
                </a:cubicBezTo>
                <a:cubicBezTo>
                  <a:pt x="23" y="95"/>
                  <a:pt x="26" y="95"/>
                  <a:pt x="28" y="95"/>
                </a:cubicBezTo>
                <a:cubicBezTo>
                  <a:pt x="29" y="95"/>
                  <a:pt x="29" y="94"/>
                  <a:pt x="29" y="94"/>
                </a:cubicBezTo>
                <a:cubicBezTo>
                  <a:pt x="28" y="92"/>
                  <a:pt x="30" y="91"/>
                  <a:pt x="30" y="89"/>
                </a:cubicBezTo>
                <a:cubicBezTo>
                  <a:pt x="32" y="88"/>
                  <a:pt x="35" y="88"/>
                  <a:pt x="38" y="88"/>
                </a:cubicBezTo>
                <a:cubicBezTo>
                  <a:pt x="38" y="88"/>
                  <a:pt x="39" y="89"/>
                  <a:pt x="39" y="88"/>
                </a:cubicBezTo>
                <a:cubicBezTo>
                  <a:pt x="40" y="88"/>
                  <a:pt x="39" y="87"/>
                  <a:pt x="40" y="87"/>
                </a:cubicBezTo>
                <a:cubicBezTo>
                  <a:pt x="41" y="85"/>
                  <a:pt x="43" y="83"/>
                  <a:pt x="46" y="82"/>
                </a:cubicBezTo>
                <a:cubicBezTo>
                  <a:pt x="49" y="82"/>
                  <a:pt x="51" y="83"/>
                  <a:pt x="53" y="84"/>
                </a:cubicBezTo>
                <a:cubicBezTo>
                  <a:pt x="56" y="82"/>
                  <a:pt x="59" y="82"/>
                  <a:pt x="62" y="82"/>
                </a:cubicBezTo>
                <a:cubicBezTo>
                  <a:pt x="64" y="82"/>
                  <a:pt x="65" y="82"/>
                  <a:pt x="66" y="83"/>
                </a:cubicBezTo>
                <a:cubicBezTo>
                  <a:pt x="68" y="83"/>
                  <a:pt x="69" y="82"/>
                  <a:pt x="70" y="82"/>
                </a:cubicBezTo>
                <a:cubicBezTo>
                  <a:pt x="72" y="81"/>
                  <a:pt x="74" y="82"/>
                  <a:pt x="75" y="83"/>
                </a:cubicBezTo>
                <a:cubicBezTo>
                  <a:pt x="76" y="83"/>
                  <a:pt x="76" y="84"/>
                  <a:pt x="76" y="85"/>
                </a:cubicBezTo>
                <a:cubicBezTo>
                  <a:pt x="75" y="88"/>
                  <a:pt x="72" y="89"/>
                  <a:pt x="69" y="88"/>
                </a:cubicBezTo>
                <a:cubicBezTo>
                  <a:pt x="67" y="88"/>
                  <a:pt x="67" y="90"/>
                  <a:pt x="66" y="91"/>
                </a:cubicBezTo>
                <a:cubicBezTo>
                  <a:pt x="63" y="93"/>
                  <a:pt x="60" y="95"/>
                  <a:pt x="56" y="94"/>
                </a:cubicBezTo>
                <a:cubicBezTo>
                  <a:pt x="55" y="93"/>
                  <a:pt x="55" y="93"/>
                  <a:pt x="55" y="92"/>
                </a:cubicBezTo>
                <a:cubicBezTo>
                  <a:pt x="55" y="90"/>
                  <a:pt x="57" y="90"/>
                  <a:pt x="59" y="89"/>
                </a:cubicBezTo>
                <a:cubicBezTo>
                  <a:pt x="60" y="89"/>
                  <a:pt x="60" y="90"/>
                  <a:pt x="60" y="90"/>
                </a:cubicBezTo>
                <a:cubicBezTo>
                  <a:pt x="60" y="91"/>
                  <a:pt x="59" y="91"/>
                  <a:pt x="60" y="92"/>
                </a:cubicBezTo>
                <a:cubicBezTo>
                  <a:pt x="61" y="92"/>
                  <a:pt x="61" y="92"/>
                  <a:pt x="61" y="91"/>
                </a:cubicBezTo>
                <a:cubicBezTo>
                  <a:pt x="62" y="91"/>
                  <a:pt x="62" y="90"/>
                  <a:pt x="62" y="89"/>
                </a:cubicBezTo>
                <a:cubicBezTo>
                  <a:pt x="61" y="89"/>
                  <a:pt x="60" y="88"/>
                  <a:pt x="59" y="88"/>
                </a:cubicBezTo>
                <a:cubicBezTo>
                  <a:pt x="56" y="88"/>
                  <a:pt x="54" y="90"/>
                  <a:pt x="53" y="92"/>
                </a:cubicBezTo>
                <a:cubicBezTo>
                  <a:pt x="53" y="93"/>
                  <a:pt x="53" y="93"/>
                  <a:pt x="53" y="93"/>
                </a:cubicBezTo>
                <a:cubicBezTo>
                  <a:pt x="53" y="92"/>
                  <a:pt x="52" y="93"/>
                  <a:pt x="52" y="93"/>
                </a:cubicBezTo>
                <a:cubicBezTo>
                  <a:pt x="52" y="94"/>
                  <a:pt x="51" y="96"/>
                  <a:pt x="52" y="98"/>
                </a:cubicBezTo>
                <a:cubicBezTo>
                  <a:pt x="55" y="100"/>
                  <a:pt x="60" y="100"/>
                  <a:pt x="63" y="99"/>
                </a:cubicBezTo>
                <a:cubicBezTo>
                  <a:pt x="68" y="98"/>
                  <a:pt x="73" y="98"/>
                  <a:pt x="78" y="100"/>
                </a:cubicBezTo>
                <a:cubicBezTo>
                  <a:pt x="79" y="100"/>
                  <a:pt x="80" y="101"/>
                  <a:pt x="81" y="102"/>
                </a:cubicBezTo>
                <a:cubicBezTo>
                  <a:pt x="81" y="102"/>
                  <a:pt x="81" y="102"/>
                  <a:pt x="82" y="102"/>
                </a:cubicBezTo>
                <a:cubicBezTo>
                  <a:pt x="82" y="101"/>
                  <a:pt x="83" y="99"/>
                  <a:pt x="84" y="99"/>
                </a:cubicBezTo>
                <a:cubicBezTo>
                  <a:pt x="87" y="97"/>
                  <a:pt x="91" y="97"/>
                  <a:pt x="94" y="97"/>
                </a:cubicBezTo>
                <a:cubicBezTo>
                  <a:pt x="97" y="97"/>
                  <a:pt x="99" y="96"/>
                  <a:pt x="101" y="94"/>
                </a:cubicBezTo>
                <a:cubicBezTo>
                  <a:pt x="101" y="93"/>
                  <a:pt x="99" y="93"/>
                  <a:pt x="99" y="93"/>
                </a:cubicBezTo>
                <a:cubicBezTo>
                  <a:pt x="97" y="92"/>
                  <a:pt x="97" y="90"/>
                  <a:pt x="96" y="89"/>
                </a:cubicBezTo>
                <a:cubicBezTo>
                  <a:pt x="96" y="86"/>
                  <a:pt x="99" y="83"/>
                  <a:pt x="102" y="82"/>
                </a:cubicBezTo>
                <a:cubicBezTo>
                  <a:pt x="104" y="82"/>
                  <a:pt x="106" y="82"/>
                  <a:pt x="107" y="83"/>
                </a:cubicBezTo>
                <a:cubicBezTo>
                  <a:pt x="108" y="83"/>
                  <a:pt x="108" y="83"/>
                  <a:pt x="108" y="82"/>
                </a:cubicBezTo>
                <a:cubicBezTo>
                  <a:pt x="107" y="81"/>
                  <a:pt x="109" y="81"/>
                  <a:pt x="109" y="80"/>
                </a:cubicBezTo>
                <a:cubicBezTo>
                  <a:pt x="112" y="78"/>
                  <a:pt x="115" y="79"/>
                  <a:pt x="118" y="79"/>
                </a:cubicBezTo>
                <a:cubicBezTo>
                  <a:pt x="121" y="79"/>
                  <a:pt x="125" y="78"/>
                  <a:pt x="128" y="78"/>
                </a:cubicBezTo>
                <a:cubicBezTo>
                  <a:pt x="130" y="78"/>
                  <a:pt x="132" y="77"/>
                  <a:pt x="133" y="75"/>
                </a:cubicBezTo>
                <a:cubicBezTo>
                  <a:pt x="134" y="73"/>
                  <a:pt x="133" y="72"/>
                  <a:pt x="132" y="71"/>
                </a:cubicBezTo>
                <a:cubicBezTo>
                  <a:pt x="131" y="71"/>
                  <a:pt x="132" y="70"/>
                  <a:pt x="132" y="70"/>
                </a:cubicBezTo>
                <a:cubicBezTo>
                  <a:pt x="132" y="68"/>
                  <a:pt x="131" y="67"/>
                  <a:pt x="130" y="67"/>
                </a:cubicBezTo>
                <a:cubicBezTo>
                  <a:pt x="129" y="65"/>
                  <a:pt x="127" y="66"/>
                  <a:pt x="126" y="66"/>
                </a:cubicBezTo>
                <a:cubicBezTo>
                  <a:pt x="124" y="67"/>
                  <a:pt x="124" y="67"/>
                  <a:pt x="124" y="67"/>
                </a:cubicBezTo>
                <a:cubicBezTo>
                  <a:pt x="123" y="65"/>
                  <a:pt x="121" y="65"/>
                  <a:pt x="119" y="65"/>
                </a:cubicBezTo>
                <a:cubicBezTo>
                  <a:pt x="118" y="66"/>
                  <a:pt x="117" y="68"/>
                  <a:pt x="117" y="69"/>
                </a:cubicBezTo>
                <a:cubicBezTo>
                  <a:pt x="117" y="69"/>
                  <a:pt x="118" y="69"/>
                  <a:pt x="118" y="69"/>
                </a:cubicBezTo>
                <a:cubicBezTo>
                  <a:pt x="118" y="68"/>
                  <a:pt x="119" y="67"/>
                  <a:pt x="120" y="67"/>
                </a:cubicBezTo>
                <a:cubicBezTo>
                  <a:pt x="121" y="66"/>
                  <a:pt x="122" y="66"/>
                  <a:pt x="122" y="67"/>
                </a:cubicBezTo>
                <a:cubicBezTo>
                  <a:pt x="123" y="67"/>
                  <a:pt x="123" y="68"/>
                  <a:pt x="124" y="68"/>
                </a:cubicBezTo>
                <a:cubicBezTo>
                  <a:pt x="125" y="68"/>
                  <a:pt x="127" y="66"/>
                  <a:pt x="129" y="67"/>
                </a:cubicBezTo>
                <a:cubicBezTo>
                  <a:pt x="130" y="67"/>
                  <a:pt x="130" y="68"/>
                  <a:pt x="131" y="69"/>
                </a:cubicBezTo>
                <a:cubicBezTo>
                  <a:pt x="131" y="70"/>
                  <a:pt x="130" y="70"/>
                  <a:pt x="130" y="71"/>
                </a:cubicBezTo>
                <a:cubicBezTo>
                  <a:pt x="129" y="72"/>
                  <a:pt x="127" y="72"/>
                  <a:pt x="126" y="72"/>
                </a:cubicBezTo>
                <a:cubicBezTo>
                  <a:pt x="125" y="71"/>
                  <a:pt x="125" y="71"/>
                  <a:pt x="124" y="71"/>
                </a:cubicBezTo>
                <a:cubicBezTo>
                  <a:pt x="123" y="74"/>
                  <a:pt x="121" y="76"/>
                  <a:pt x="118" y="77"/>
                </a:cubicBezTo>
                <a:cubicBezTo>
                  <a:pt x="115" y="77"/>
                  <a:pt x="112" y="75"/>
                  <a:pt x="110" y="73"/>
                </a:cubicBezTo>
                <a:cubicBezTo>
                  <a:pt x="108" y="73"/>
                  <a:pt x="106" y="72"/>
                  <a:pt x="104" y="71"/>
                </a:cubicBezTo>
                <a:cubicBezTo>
                  <a:pt x="103" y="71"/>
                  <a:pt x="103" y="70"/>
                  <a:pt x="103" y="69"/>
                </a:cubicBezTo>
                <a:cubicBezTo>
                  <a:pt x="103" y="68"/>
                  <a:pt x="104" y="67"/>
                  <a:pt x="105" y="67"/>
                </a:cubicBezTo>
                <a:cubicBezTo>
                  <a:pt x="106" y="66"/>
                  <a:pt x="109" y="66"/>
                  <a:pt x="110" y="67"/>
                </a:cubicBezTo>
                <a:cubicBezTo>
                  <a:pt x="111" y="67"/>
                  <a:pt x="111" y="66"/>
                  <a:pt x="111" y="66"/>
                </a:cubicBezTo>
                <a:cubicBezTo>
                  <a:pt x="111" y="65"/>
                  <a:pt x="112" y="64"/>
                  <a:pt x="113" y="62"/>
                </a:cubicBezTo>
                <a:cubicBezTo>
                  <a:pt x="115" y="61"/>
                  <a:pt x="118" y="60"/>
                  <a:pt x="120" y="61"/>
                </a:cubicBezTo>
                <a:cubicBezTo>
                  <a:pt x="122" y="61"/>
                  <a:pt x="123" y="63"/>
                  <a:pt x="124" y="63"/>
                </a:cubicBezTo>
                <a:cubicBezTo>
                  <a:pt x="124" y="63"/>
                  <a:pt x="125" y="64"/>
                  <a:pt x="125" y="64"/>
                </a:cubicBezTo>
                <a:cubicBezTo>
                  <a:pt x="129" y="60"/>
                  <a:pt x="134" y="64"/>
                  <a:pt x="139" y="63"/>
                </a:cubicBezTo>
                <a:cubicBezTo>
                  <a:pt x="142" y="63"/>
                  <a:pt x="144" y="60"/>
                  <a:pt x="144" y="57"/>
                </a:cubicBezTo>
                <a:cubicBezTo>
                  <a:pt x="144" y="56"/>
                  <a:pt x="143" y="55"/>
                  <a:pt x="142" y="54"/>
                </a:cubicBezTo>
                <a:cubicBezTo>
                  <a:pt x="140" y="53"/>
                  <a:pt x="137" y="53"/>
                  <a:pt x="134" y="54"/>
                </a:cubicBezTo>
                <a:cubicBezTo>
                  <a:pt x="130" y="57"/>
                  <a:pt x="124" y="58"/>
                  <a:pt x="118" y="56"/>
                </a:cubicBezTo>
                <a:cubicBezTo>
                  <a:pt x="118" y="56"/>
                  <a:pt x="117" y="56"/>
                  <a:pt x="117" y="55"/>
                </a:cubicBezTo>
                <a:cubicBezTo>
                  <a:pt x="116" y="54"/>
                  <a:pt x="117" y="53"/>
                  <a:pt x="116" y="53"/>
                </a:cubicBezTo>
                <a:cubicBezTo>
                  <a:pt x="115" y="53"/>
                  <a:pt x="113" y="54"/>
                  <a:pt x="112" y="53"/>
                </a:cubicBezTo>
                <a:cubicBezTo>
                  <a:pt x="111" y="52"/>
                  <a:pt x="111" y="51"/>
                  <a:pt x="111" y="51"/>
                </a:cubicBezTo>
                <a:cubicBezTo>
                  <a:pt x="111" y="48"/>
                  <a:pt x="111" y="48"/>
                  <a:pt x="111" y="48"/>
                </a:cubicBezTo>
                <a:cubicBezTo>
                  <a:pt x="113" y="45"/>
                  <a:pt x="116" y="45"/>
                  <a:pt x="118" y="45"/>
                </a:cubicBezTo>
                <a:cubicBezTo>
                  <a:pt x="119" y="45"/>
                  <a:pt x="120" y="46"/>
                  <a:pt x="120" y="46"/>
                </a:cubicBezTo>
                <a:cubicBezTo>
                  <a:pt x="120" y="44"/>
                  <a:pt x="121" y="44"/>
                  <a:pt x="122" y="43"/>
                </a:cubicBezTo>
                <a:cubicBezTo>
                  <a:pt x="123" y="41"/>
                  <a:pt x="127" y="39"/>
                  <a:pt x="130" y="40"/>
                </a:cubicBezTo>
                <a:cubicBezTo>
                  <a:pt x="132" y="40"/>
                  <a:pt x="134" y="41"/>
                  <a:pt x="134" y="43"/>
                </a:cubicBezTo>
                <a:cubicBezTo>
                  <a:pt x="134" y="44"/>
                  <a:pt x="134" y="45"/>
                  <a:pt x="133" y="46"/>
                </a:cubicBezTo>
                <a:cubicBezTo>
                  <a:pt x="133" y="47"/>
                  <a:pt x="131" y="47"/>
                  <a:pt x="130" y="47"/>
                </a:cubicBezTo>
                <a:cubicBezTo>
                  <a:pt x="129" y="47"/>
                  <a:pt x="128" y="48"/>
                  <a:pt x="128" y="46"/>
                </a:cubicBezTo>
                <a:cubicBezTo>
                  <a:pt x="127" y="46"/>
                  <a:pt x="128" y="45"/>
                  <a:pt x="128" y="45"/>
                </a:cubicBezTo>
                <a:cubicBezTo>
                  <a:pt x="129" y="44"/>
                  <a:pt x="130" y="45"/>
                  <a:pt x="130" y="44"/>
                </a:cubicBezTo>
                <a:cubicBezTo>
                  <a:pt x="130" y="43"/>
                  <a:pt x="130" y="43"/>
                  <a:pt x="129" y="43"/>
                </a:cubicBezTo>
                <a:cubicBezTo>
                  <a:pt x="128" y="43"/>
                  <a:pt x="127" y="44"/>
                  <a:pt x="126" y="45"/>
                </a:cubicBezTo>
                <a:cubicBezTo>
                  <a:pt x="126" y="45"/>
                  <a:pt x="126" y="46"/>
                  <a:pt x="126" y="47"/>
                </a:cubicBezTo>
                <a:cubicBezTo>
                  <a:pt x="127" y="49"/>
                  <a:pt x="129" y="48"/>
                  <a:pt x="131" y="49"/>
                </a:cubicBezTo>
                <a:cubicBezTo>
                  <a:pt x="132" y="48"/>
                  <a:pt x="134" y="47"/>
                  <a:pt x="135" y="46"/>
                </a:cubicBezTo>
                <a:cubicBezTo>
                  <a:pt x="135" y="45"/>
                  <a:pt x="136" y="43"/>
                  <a:pt x="135" y="42"/>
                </a:cubicBezTo>
                <a:cubicBezTo>
                  <a:pt x="135" y="42"/>
                  <a:pt x="135" y="41"/>
                  <a:pt x="135" y="41"/>
                </a:cubicBezTo>
                <a:cubicBezTo>
                  <a:pt x="137" y="40"/>
                  <a:pt x="140" y="38"/>
                  <a:pt x="141" y="35"/>
                </a:cubicBezTo>
                <a:cubicBezTo>
                  <a:pt x="141" y="34"/>
                  <a:pt x="140" y="32"/>
                  <a:pt x="139" y="31"/>
                </a:cubicBezTo>
                <a:cubicBezTo>
                  <a:pt x="138" y="30"/>
                  <a:pt x="137" y="29"/>
                  <a:pt x="136" y="29"/>
                </a:cubicBezTo>
                <a:cubicBezTo>
                  <a:pt x="133" y="28"/>
                  <a:pt x="130" y="30"/>
                  <a:pt x="128" y="31"/>
                </a:cubicBezTo>
                <a:cubicBezTo>
                  <a:pt x="126" y="32"/>
                  <a:pt x="123" y="32"/>
                  <a:pt x="121" y="31"/>
                </a:cubicBezTo>
                <a:cubicBezTo>
                  <a:pt x="121" y="30"/>
                  <a:pt x="120" y="30"/>
                  <a:pt x="119" y="30"/>
                </a:cubicBezTo>
                <a:cubicBezTo>
                  <a:pt x="117" y="32"/>
                  <a:pt x="115" y="33"/>
                  <a:pt x="112" y="32"/>
                </a:cubicBezTo>
                <a:cubicBezTo>
                  <a:pt x="112" y="31"/>
                  <a:pt x="112" y="31"/>
                  <a:pt x="112" y="31"/>
                </a:cubicBezTo>
                <a:cubicBezTo>
                  <a:pt x="113" y="31"/>
                  <a:pt x="113" y="30"/>
                  <a:pt x="114" y="30"/>
                </a:cubicBezTo>
                <a:cubicBezTo>
                  <a:pt x="115" y="29"/>
                  <a:pt x="116" y="27"/>
                  <a:pt x="116" y="25"/>
                </a:cubicBezTo>
                <a:cubicBezTo>
                  <a:pt x="116" y="24"/>
                  <a:pt x="116" y="23"/>
                  <a:pt x="114" y="22"/>
                </a:cubicBezTo>
                <a:cubicBezTo>
                  <a:pt x="113" y="21"/>
                  <a:pt x="112" y="21"/>
                  <a:pt x="110" y="21"/>
                </a:cubicBezTo>
                <a:cubicBezTo>
                  <a:pt x="110" y="22"/>
                  <a:pt x="109" y="22"/>
                  <a:pt x="109" y="23"/>
                </a:cubicBezTo>
                <a:cubicBezTo>
                  <a:pt x="110" y="24"/>
                  <a:pt x="110" y="23"/>
                  <a:pt x="111" y="22"/>
                </a:cubicBezTo>
                <a:cubicBezTo>
                  <a:pt x="112" y="22"/>
                  <a:pt x="113" y="22"/>
                  <a:pt x="114" y="23"/>
                </a:cubicBezTo>
                <a:cubicBezTo>
                  <a:pt x="115" y="24"/>
                  <a:pt x="115" y="25"/>
                  <a:pt x="115" y="26"/>
                </a:cubicBezTo>
                <a:cubicBezTo>
                  <a:pt x="115" y="28"/>
                  <a:pt x="113" y="29"/>
                  <a:pt x="112" y="30"/>
                </a:cubicBezTo>
                <a:cubicBezTo>
                  <a:pt x="110" y="30"/>
                  <a:pt x="107" y="31"/>
                  <a:pt x="105" y="29"/>
                </a:cubicBezTo>
                <a:cubicBezTo>
                  <a:pt x="105" y="29"/>
                  <a:pt x="105" y="28"/>
                  <a:pt x="104" y="28"/>
                </a:cubicBezTo>
                <a:cubicBezTo>
                  <a:pt x="103" y="29"/>
                  <a:pt x="101" y="31"/>
                  <a:pt x="99" y="31"/>
                </a:cubicBezTo>
                <a:cubicBezTo>
                  <a:pt x="96" y="31"/>
                  <a:pt x="93" y="29"/>
                  <a:pt x="92" y="27"/>
                </a:cubicBezTo>
                <a:cubicBezTo>
                  <a:pt x="91" y="26"/>
                  <a:pt x="91" y="24"/>
                  <a:pt x="91" y="23"/>
                </a:cubicBezTo>
                <a:cubicBezTo>
                  <a:pt x="92" y="22"/>
                  <a:pt x="93" y="21"/>
                  <a:pt x="95" y="20"/>
                </a:cubicBezTo>
                <a:cubicBezTo>
                  <a:pt x="96" y="20"/>
                  <a:pt x="97" y="20"/>
                  <a:pt x="98" y="21"/>
                </a:cubicBezTo>
                <a:cubicBezTo>
                  <a:pt x="98" y="21"/>
                  <a:pt x="98" y="21"/>
                  <a:pt x="98" y="20"/>
                </a:cubicBezTo>
                <a:cubicBezTo>
                  <a:pt x="99" y="20"/>
                  <a:pt x="98" y="20"/>
                  <a:pt x="98" y="19"/>
                </a:cubicBezTo>
                <a:cubicBezTo>
                  <a:pt x="99" y="17"/>
                  <a:pt x="101" y="16"/>
                  <a:pt x="103" y="15"/>
                </a:cubicBezTo>
                <a:cubicBezTo>
                  <a:pt x="105" y="15"/>
                  <a:pt x="108" y="14"/>
                  <a:pt x="109" y="17"/>
                </a:cubicBezTo>
                <a:cubicBezTo>
                  <a:pt x="109" y="17"/>
                  <a:pt x="109" y="17"/>
                  <a:pt x="109" y="18"/>
                </a:cubicBezTo>
                <a:cubicBezTo>
                  <a:pt x="110" y="17"/>
                  <a:pt x="110" y="16"/>
                  <a:pt x="111" y="15"/>
                </a:cubicBezTo>
                <a:cubicBezTo>
                  <a:pt x="113" y="14"/>
                  <a:pt x="114" y="14"/>
                  <a:pt x="116" y="13"/>
                </a:cubicBezTo>
                <a:cubicBezTo>
                  <a:pt x="118" y="13"/>
                  <a:pt x="119" y="14"/>
                  <a:pt x="121" y="15"/>
                </a:cubicBezTo>
                <a:cubicBezTo>
                  <a:pt x="121" y="16"/>
                  <a:pt x="122" y="17"/>
                  <a:pt x="124" y="17"/>
                </a:cubicBezTo>
                <a:cubicBezTo>
                  <a:pt x="125" y="17"/>
                  <a:pt x="126" y="16"/>
                  <a:pt x="126" y="16"/>
                </a:cubicBezTo>
                <a:cubicBezTo>
                  <a:pt x="127" y="15"/>
                  <a:pt x="127" y="14"/>
                  <a:pt x="127" y="13"/>
                </a:cubicBezTo>
                <a:cubicBezTo>
                  <a:pt x="126" y="12"/>
                  <a:pt x="125" y="11"/>
                  <a:pt x="125" y="9"/>
                </a:cubicBezTo>
                <a:cubicBezTo>
                  <a:pt x="126" y="8"/>
                  <a:pt x="126" y="7"/>
                  <a:pt x="128" y="7"/>
                </a:cubicBezTo>
                <a:cubicBezTo>
                  <a:pt x="129" y="7"/>
                  <a:pt x="130" y="7"/>
                  <a:pt x="131" y="7"/>
                </a:cubicBezTo>
                <a:cubicBezTo>
                  <a:pt x="132" y="6"/>
                  <a:pt x="132" y="5"/>
                  <a:pt x="133" y="4"/>
                </a:cubicBezTo>
                <a:cubicBezTo>
                  <a:pt x="134" y="3"/>
                  <a:pt x="135" y="3"/>
                  <a:pt x="135" y="3"/>
                </a:cubicBezTo>
                <a:cubicBezTo>
                  <a:pt x="136" y="4"/>
                  <a:pt x="138" y="4"/>
                  <a:pt x="138" y="5"/>
                </a:cubicBezTo>
                <a:cubicBezTo>
                  <a:pt x="138" y="6"/>
                  <a:pt x="139" y="6"/>
                  <a:pt x="139" y="6"/>
                </a:cubicBezTo>
                <a:cubicBezTo>
                  <a:pt x="139" y="5"/>
                  <a:pt x="140" y="4"/>
                  <a:pt x="140" y="3"/>
                </a:cubicBezTo>
                <a:cubicBezTo>
                  <a:pt x="143" y="2"/>
                  <a:pt x="145" y="1"/>
                  <a:pt x="147" y="2"/>
                </a:cubicBezTo>
                <a:cubicBezTo>
                  <a:pt x="149" y="3"/>
                  <a:pt x="150" y="3"/>
                  <a:pt x="150" y="5"/>
                </a:cubicBezTo>
                <a:close/>
                <a:moveTo>
                  <a:pt x="61" y="71"/>
                </a:moveTo>
                <a:cubicBezTo>
                  <a:pt x="65" y="71"/>
                  <a:pt x="68" y="71"/>
                  <a:pt x="71" y="73"/>
                </a:cubicBezTo>
                <a:cubicBezTo>
                  <a:pt x="73" y="74"/>
                  <a:pt x="74" y="75"/>
                  <a:pt x="76" y="76"/>
                </a:cubicBezTo>
                <a:cubicBezTo>
                  <a:pt x="78" y="76"/>
                  <a:pt x="79" y="74"/>
                  <a:pt x="81" y="73"/>
                </a:cubicBezTo>
                <a:cubicBezTo>
                  <a:pt x="83" y="73"/>
                  <a:pt x="86" y="73"/>
                  <a:pt x="87" y="75"/>
                </a:cubicBezTo>
                <a:cubicBezTo>
                  <a:pt x="88" y="76"/>
                  <a:pt x="89" y="78"/>
                  <a:pt x="89" y="79"/>
                </a:cubicBezTo>
                <a:cubicBezTo>
                  <a:pt x="88" y="82"/>
                  <a:pt x="85" y="83"/>
                  <a:pt x="83" y="84"/>
                </a:cubicBezTo>
                <a:cubicBezTo>
                  <a:pt x="81" y="85"/>
                  <a:pt x="79" y="86"/>
                  <a:pt x="78" y="84"/>
                </a:cubicBezTo>
                <a:cubicBezTo>
                  <a:pt x="78" y="84"/>
                  <a:pt x="78" y="84"/>
                  <a:pt x="78" y="84"/>
                </a:cubicBezTo>
                <a:cubicBezTo>
                  <a:pt x="77" y="82"/>
                  <a:pt x="75" y="81"/>
                  <a:pt x="73" y="80"/>
                </a:cubicBezTo>
                <a:cubicBezTo>
                  <a:pt x="70" y="80"/>
                  <a:pt x="68" y="81"/>
                  <a:pt x="66" y="82"/>
                </a:cubicBezTo>
                <a:cubicBezTo>
                  <a:pt x="65" y="81"/>
                  <a:pt x="63" y="80"/>
                  <a:pt x="61" y="80"/>
                </a:cubicBezTo>
                <a:cubicBezTo>
                  <a:pt x="58" y="81"/>
                  <a:pt x="56" y="81"/>
                  <a:pt x="54" y="82"/>
                </a:cubicBezTo>
                <a:cubicBezTo>
                  <a:pt x="52" y="83"/>
                  <a:pt x="51" y="81"/>
                  <a:pt x="49" y="81"/>
                </a:cubicBezTo>
                <a:cubicBezTo>
                  <a:pt x="46" y="81"/>
                  <a:pt x="44" y="82"/>
                  <a:pt x="41" y="83"/>
                </a:cubicBezTo>
                <a:cubicBezTo>
                  <a:pt x="40" y="84"/>
                  <a:pt x="39" y="85"/>
                  <a:pt x="38" y="87"/>
                </a:cubicBezTo>
                <a:cubicBezTo>
                  <a:pt x="37" y="86"/>
                  <a:pt x="36" y="87"/>
                  <a:pt x="35" y="87"/>
                </a:cubicBezTo>
                <a:cubicBezTo>
                  <a:pt x="33" y="87"/>
                  <a:pt x="30" y="87"/>
                  <a:pt x="29" y="89"/>
                </a:cubicBezTo>
                <a:cubicBezTo>
                  <a:pt x="28" y="90"/>
                  <a:pt x="28" y="92"/>
                  <a:pt x="27" y="93"/>
                </a:cubicBezTo>
                <a:cubicBezTo>
                  <a:pt x="24" y="93"/>
                  <a:pt x="20" y="94"/>
                  <a:pt x="18" y="96"/>
                </a:cubicBezTo>
                <a:cubicBezTo>
                  <a:pt x="17" y="98"/>
                  <a:pt x="16" y="99"/>
                  <a:pt x="17" y="101"/>
                </a:cubicBezTo>
                <a:cubicBezTo>
                  <a:pt x="17" y="104"/>
                  <a:pt x="20" y="104"/>
                  <a:pt x="22" y="104"/>
                </a:cubicBezTo>
                <a:cubicBezTo>
                  <a:pt x="21" y="106"/>
                  <a:pt x="18" y="108"/>
                  <a:pt x="16" y="108"/>
                </a:cubicBezTo>
                <a:cubicBezTo>
                  <a:pt x="14" y="108"/>
                  <a:pt x="10" y="108"/>
                  <a:pt x="9" y="106"/>
                </a:cubicBezTo>
                <a:cubicBezTo>
                  <a:pt x="9" y="105"/>
                  <a:pt x="9" y="105"/>
                  <a:pt x="9" y="105"/>
                </a:cubicBezTo>
                <a:cubicBezTo>
                  <a:pt x="7" y="106"/>
                  <a:pt x="5" y="106"/>
                  <a:pt x="3" y="105"/>
                </a:cubicBezTo>
                <a:cubicBezTo>
                  <a:pt x="2" y="104"/>
                  <a:pt x="1" y="103"/>
                  <a:pt x="2" y="101"/>
                </a:cubicBezTo>
                <a:cubicBezTo>
                  <a:pt x="3" y="98"/>
                  <a:pt x="3" y="98"/>
                  <a:pt x="3" y="98"/>
                </a:cubicBezTo>
                <a:cubicBezTo>
                  <a:pt x="4" y="98"/>
                  <a:pt x="5" y="96"/>
                  <a:pt x="7" y="96"/>
                </a:cubicBezTo>
                <a:cubicBezTo>
                  <a:pt x="7" y="95"/>
                  <a:pt x="7" y="95"/>
                  <a:pt x="7" y="94"/>
                </a:cubicBezTo>
                <a:cubicBezTo>
                  <a:pt x="7" y="93"/>
                  <a:pt x="8" y="91"/>
                  <a:pt x="8" y="90"/>
                </a:cubicBezTo>
                <a:cubicBezTo>
                  <a:pt x="10" y="88"/>
                  <a:pt x="11" y="86"/>
                  <a:pt x="14" y="86"/>
                </a:cubicBezTo>
                <a:cubicBezTo>
                  <a:pt x="16" y="85"/>
                  <a:pt x="18" y="85"/>
                  <a:pt x="21" y="85"/>
                </a:cubicBezTo>
                <a:cubicBezTo>
                  <a:pt x="22" y="85"/>
                  <a:pt x="22" y="86"/>
                  <a:pt x="23" y="87"/>
                </a:cubicBezTo>
                <a:cubicBezTo>
                  <a:pt x="24" y="87"/>
                  <a:pt x="24" y="85"/>
                  <a:pt x="25" y="85"/>
                </a:cubicBezTo>
                <a:cubicBezTo>
                  <a:pt x="26" y="84"/>
                  <a:pt x="26" y="83"/>
                  <a:pt x="27" y="83"/>
                </a:cubicBezTo>
                <a:cubicBezTo>
                  <a:pt x="29" y="82"/>
                  <a:pt x="31" y="80"/>
                  <a:pt x="33" y="80"/>
                </a:cubicBezTo>
                <a:cubicBezTo>
                  <a:pt x="35" y="79"/>
                  <a:pt x="37" y="79"/>
                  <a:pt x="38" y="79"/>
                </a:cubicBezTo>
                <a:cubicBezTo>
                  <a:pt x="39" y="79"/>
                  <a:pt x="40" y="79"/>
                  <a:pt x="41" y="80"/>
                </a:cubicBezTo>
                <a:cubicBezTo>
                  <a:pt x="42" y="80"/>
                  <a:pt x="42" y="79"/>
                  <a:pt x="42" y="79"/>
                </a:cubicBezTo>
                <a:cubicBezTo>
                  <a:pt x="43" y="77"/>
                  <a:pt x="43" y="77"/>
                  <a:pt x="43" y="77"/>
                </a:cubicBezTo>
                <a:cubicBezTo>
                  <a:pt x="45" y="76"/>
                  <a:pt x="46" y="75"/>
                  <a:pt x="47" y="74"/>
                </a:cubicBezTo>
                <a:cubicBezTo>
                  <a:pt x="50" y="73"/>
                  <a:pt x="53" y="71"/>
                  <a:pt x="57" y="71"/>
                </a:cubicBezTo>
                <a:cubicBezTo>
                  <a:pt x="58" y="70"/>
                  <a:pt x="60" y="71"/>
                  <a:pt x="61" y="71"/>
                </a:cubicBezTo>
                <a:close/>
                <a:moveTo>
                  <a:pt x="132" y="73"/>
                </a:moveTo>
                <a:cubicBezTo>
                  <a:pt x="133" y="75"/>
                  <a:pt x="131" y="75"/>
                  <a:pt x="130" y="76"/>
                </a:cubicBezTo>
                <a:cubicBezTo>
                  <a:pt x="127" y="77"/>
                  <a:pt x="124" y="77"/>
                  <a:pt x="120" y="77"/>
                </a:cubicBezTo>
                <a:cubicBezTo>
                  <a:pt x="122" y="76"/>
                  <a:pt x="124" y="75"/>
                  <a:pt x="125" y="73"/>
                </a:cubicBezTo>
                <a:cubicBezTo>
                  <a:pt x="127" y="73"/>
                  <a:pt x="128" y="74"/>
                  <a:pt x="130" y="73"/>
                </a:cubicBezTo>
                <a:cubicBezTo>
                  <a:pt x="130" y="73"/>
                  <a:pt x="132" y="71"/>
                  <a:pt x="132" y="73"/>
                </a:cubicBezTo>
                <a:close/>
                <a:moveTo>
                  <a:pt x="159" y="109"/>
                </a:moveTo>
                <a:cubicBezTo>
                  <a:pt x="158" y="110"/>
                  <a:pt x="156" y="111"/>
                  <a:pt x="157" y="112"/>
                </a:cubicBezTo>
                <a:cubicBezTo>
                  <a:pt x="157" y="114"/>
                  <a:pt x="159" y="115"/>
                  <a:pt x="160" y="116"/>
                </a:cubicBezTo>
                <a:cubicBezTo>
                  <a:pt x="162" y="117"/>
                  <a:pt x="164" y="117"/>
                  <a:pt x="165" y="117"/>
                </a:cubicBezTo>
                <a:cubicBezTo>
                  <a:pt x="161" y="119"/>
                  <a:pt x="154" y="118"/>
                  <a:pt x="151" y="115"/>
                </a:cubicBezTo>
                <a:cubicBezTo>
                  <a:pt x="151" y="114"/>
                  <a:pt x="151" y="113"/>
                  <a:pt x="151" y="112"/>
                </a:cubicBezTo>
                <a:cubicBezTo>
                  <a:pt x="152" y="111"/>
                  <a:pt x="154" y="110"/>
                  <a:pt x="155" y="109"/>
                </a:cubicBezTo>
                <a:cubicBezTo>
                  <a:pt x="156" y="109"/>
                  <a:pt x="157" y="108"/>
                  <a:pt x="159" y="109"/>
                </a:cubicBezTo>
                <a:close/>
                <a:moveTo>
                  <a:pt x="166" y="130"/>
                </a:moveTo>
                <a:cubicBezTo>
                  <a:pt x="169" y="132"/>
                  <a:pt x="169" y="132"/>
                  <a:pt x="169" y="132"/>
                </a:cubicBezTo>
                <a:cubicBezTo>
                  <a:pt x="171" y="132"/>
                  <a:pt x="173" y="133"/>
                  <a:pt x="175" y="133"/>
                </a:cubicBezTo>
                <a:cubicBezTo>
                  <a:pt x="175" y="134"/>
                  <a:pt x="176" y="134"/>
                  <a:pt x="177" y="134"/>
                </a:cubicBezTo>
                <a:cubicBezTo>
                  <a:pt x="180" y="130"/>
                  <a:pt x="185" y="131"/>
                  <a:pt x="189" y="130"/>
                </a:cubicBezTo>
                <a:cubicBezTo>
                  <a:pt x="190" y="130"/>
                  <a:pt x="192" y="130"/>
                  <a:pt x="193" y="131"/>
                </a:cubicBezTo>
                <a:cubicBezTo>
                  <a:pt x="193" y="132"/>
                  <a:pt x="194" y="132"/>
                  <a:pt x="194" y="132"/>
                </a:cubicBezTo>
                <a:cubicBezTo>
                  <a:pt x="197" y="130"/>
                  <a:pt x="200" y="129"/>
                  <a:pt x="203" y="129"/>
                </a:cubicBezTo>
                <a:cubicBezTo>
                  <a:pt x="205" y="130"/>
                  <a:pt x="208" y="131"/>
                  <a:pt x="209" y="132"/>
                </a:cubicBezTo>
                <a:cubicBezTo>
                  <a:pt x="209" y="133"/>
                  <a:pt x="209" y="133"/>
                  <a:pt x="209" y="134"/>
                </a:cubicBezTo>
                <a:cubicBezTo>
                  <a:pt x="210" y="134"/>
                  <a:pt x="210" y="134"/>
                  <a:pt x="211" y="133"/>
                </a:cubicBezTo>
                <a:cubicBezTo>
                  <a:pt x="211" y="133"/>
                  <a:pt x="211" y="133"/>
                  <a:pt x="211" y="133"/>
                </a:cubicBezTo>
                <a:cubicBezTo>
                  <a:pt x="214" y="133"/>
                  <a:pt x="217" y="133"/>
                  <a:pt x="219" y="135"/>
                </a:cubicBezTo>
                <a:cubicBezTo>
                  <a:pt x="221" y="137"/>
                  <a:pt x="219" y="139"/>
                  <a:pt x="218" y="140"/>
                </a:cubicBezTo>
                <a:cubicBezTo>
                  <a:pt x="217" y="142"/>
                  <a:pt x="215" y="142"/>
                  <a:pt x="214" y="143"/>
                </a:cubicBezTo>
                <a:cubicBezTo>
                  <a:pt x="212" y="143"/>
                  <a:pt x="210" y="143"/>
                  <a:pt x="209" y="143"/>
                </a:cubicBezTo>
                <a:cubicBezTo>
                  <a:pt x="207" y="142"/>
                  <a:pt x="205" y="141"/>
                  <a:pt x="204" y="140"/>
                </a:cubicBezTo>
                <a:cubicBezTo>
                  <a:pt x="203" y="140"/>
                  <a:pt x="202" y="141"/>
                  <a:pt x="202" y="142"/>
                </a:cubicBezTo>
                <a:cubicBezTo>
                  <a:pt x="200" y="142"/>
                  <a:pt x="198" y="143"/>
                  <a:pt x="197" y="143"/>
                </a:cubicBezTo>
                <a:cubicBezTo>
                  <a:pt x="195" y="142"/>
                  <a:pt x="193" y="142"/>
                  <a:pt x="192" y="140"/>
                </a:cubicBezTo>
                <a:cubicBezTo>
                  <a:pt x="191" y="139"/>
                  <a:pt x="192" y="137"/>
                  <a:pt x="192" y="136"/>
                </a:cubicBezTo>
                <a:cubicBezTo>
                  <a:pt x="193" y="135"/>
                  <a:pt x="195" y="135"/>
                  <a:pt x="196" y="135"/>
                </a:cubicBezTo>
                <a:cubicBezTo>
                  <a:pt x="197" y="135"/>
                  <a:pt x="198" y="136"/>
                  <a:pt x="198" y="137"/>
                </a:cubicBezTo>
                <a:cubicBezTo>
                  <a:pt x="198" y="138"/>
                  <a:pt x="197" y="139"/>
                  <a:pt x="196" y="140"/>
                </a:cubicBezTo>
                <a:cubicBezTo>
                  <a:pt x="196" y="140"/>
                  <a:pt x="196" y="140"/>
                  <a:pt x="197" y="140"/>
                </a:cubicBezTo>
                <a:cubicBezTo>
                  <a:pt x="198" y="140"/>
                  <a:pt x="199" y="139"/>
                  <a:pt x="199" y="138"/>
                </a:cubicBezTo>
                <a:cubicBezTo>
                  <a:pt x="199" y="137"/>
                  <a:pt x="200" y="136"/>
                  <a:pt x="199" y="135"/>
                </a:cubicBezTo>
                <a:cubicBezTo>
                  <a:pt x="198" y="134"/>
                  <a:pt x="195" y="134"/>
                  <a:pt x="193" y="134"/>
                </a:cubicBezTo>
                <a:cubicBezTo>
                  <a:pt x="192" y="134"/>
                  <a:pt x="191" y="135"/>
                  <a:pt x="191" y="136"/>
                </a:cubicBezTo>
                <a:cubicBezTo>
                  <a:pt x="190" y="138"/>
                  <a:pt x="190" y="139"/>
                  <a:pt x="191" y="141"/>
                </a:cubicBezTo>
                <a:cubicBezTo>
                  <a:pt x="192" y="142"/>
                  <a:pt x="193" y="143"/>
                  <a:pt x="195" y="144"/>
                </a:cubicBezTo>
                <a:cubicBezTo>
                  <a:pt x="192" y="145"/>
                  <a:pt x="189" y="146"/>
                  <a:pt x="187" y="149"/>
                </a:cubicBezTo>
                <a:cubicBezTo>
                  <a:pt x="187" y="150"/>
                  <a:pt x="187" y="151"/>
                  <a:pt x="188" y="152"/>
                </a:cubicBezTo>
                <a:cubicBezTo>
                  <a:pt x="190" y="155"/>
                  <a:pt x="195" y="152"/>
                  <a:pt x="198" y="153"/>
                </a:cubicBezTo>
                <a:cubicBezTo>
                  <a:pt x="199" y="153"/>
                  <a:pt x="201" y="153"/>
                  <a:pt x="202" y="155"/>
                </a:cubicBezTo>
                <a:cubicBezTo>
                  <a:pt x="203" y="155"/>
                  <a:pt x="202" y="156"/>
                  <a:pt x="203" y="156"/>
                </a:cubicBezTo>
                <a:cubicBezTo>
                  <a:pt x="204" y="156"/>
                  <a:pt x="204" y="155"/>
                  <a:pt x="205" y="155"/>
                </a:cubicBezTo>
                <a:cubicBezTo>
                  <a:pt x="206" y="154"/>
                  <a:pt x="207" y="153"/>
                  <a:pt x="208" y="153"/>
                </a:cubicBezTo>
                <a:cubicBezTo>
                  <a:pt x="210" y="153"/>
                  <a:pt x="213" y="153"/>
                  <a:pt x="215" y="155"/>
                </a:cubicBezTo>
                <a:cubicBezTo>
                  <a:pt x="215" y="156"/>
                  <a:pt x="216" y="157"/>
                  <a:pt x="215" y="159"/>
                </a:cubicBezTo>
                <a:cubicBezTo>
                  <a:pt x="216" y="160"/>
                  <a:pt x="217" y="159"/>
                  <a:pt x="218" y="159"/>
                </a:cubicBezTo>
                <a:cubicBezTo>
                  <a:pt x="220" y="160"/>
                  <a:pt x="221" y="160"/>
                  <a:pt x="221" y="162"/>
                </a:cubicBezTo>
                <a:cubicBezTo>
                  <a:pt x="221" y="163"/>
                  <a:pt x="221" y="164"/>
                  <a:pt x="220" y="165"/>
                </a:cubicBezTo>
                <a:cubicBezTo>
                  <a:pt x="219" y="166"/>
                  <a:pt x="218" y="167"/>
                  <a:pt x="217" y="166"/>
                </a:cubicBezTo>
                <a:cubicBezTo>
                  <a:pt x="216" y="167"/>
                  <a:pt x="216" y="169"/>
                  <a:pt x="214" y="169"/>
                </a:cubicBezTo>
                <a:cubicBezTo>
                  <a:pt x="212" y="169"/>
                  <a:pt x="209" y="170"/>
                  <a:pt x="208" y="169"/>
                </a:cubicBezTo>
                <a:cubicBezTo>
                  <a:pt x="206" y="168"/>
                  <a:pt x="206" y="170"/>
                  <a:pt x="206" y="170"/>
                </a:cubicBezTo>
                <a:cubicBezTo>
                  <a:pt x="203" y="172"/>
                  <a:pt x="200" y="172"/>
                  <a:pt x="198" y="171"/>
                </a:cubicBezTo>
                <a:cubicBezTo>
                  <a:pt x="197" y="170"/>
                  <a:pt x="195" y="169"/>
                  <a:pt x="196" y="167"/>
                </a:cubicBezTo>
                <a:cubicBezTo>
                  <a:pt x="196" y="166"/>
                  <a:pt x="194" y="167"/>
                  <a:pt x="193" y="166"/>
                </a:cubicBezTo>
                <a:cubicBezTo>
                  <a:pt x="192" y="166"/>
                  <a:pt x="191" y="165"/>
                  <a:pt x="191" y="163"/>
                </a:cubicBezTo>
                <a:cubicBezTo>
                  <a:pt x="191" y="162"/>
                  <a:pt x="191" y="161"/>
                  <a:pt x="191" y="160"/>
                </a:cubicBezTo>
                <a:cubicBezTo>
                  <a:pt x="193" y="160"/>
                  <a:pt x="195" y="160"/>
                  <a:pt x="196" y="160"/>
                </a:cubicBezTo>
                <a:cubicBezTo>
                  <a:pt x="197" y="161"/>
                  <a:pt x="197" y="162"/>
                  <a:pt x="197" y="162"/>
                </a:cubicBezTo>
                <a:cubicBezTo>
                  <a:pt x="197" y="163"/>
                  <a:pt x="197" y="163"/>
                  <a:pt x="197" y="164"/>
                </a:cubicBezTo>
                <a:cubicBezTo>
                  <a:pt x="198" y="164"/>
                  <a:pt x="199" y="163"/>
                  <a:pt x="199" y="163"/>
                </a:cubicBezTo>
                <a:cubicBezTo>
                  <a:pt x="201" y="162"/>
                  <a:pt x="203" y="161"/>
                  <a:pt x="204" y="162"/>
                </a:cubicBezTo>
                <a:cubicBezTo>
                  <a:pt x="205" y="163"/>
                  <a:pt x="205" y="165"/>
                  <a:pt x="205" y="166"/>
                </a:cubicBezTo>
                <a:cubicBezTo>
                  <a:pt x="204" y="167"/>
                  <a:pt x="203" y="167"/>
                  <a:pt x="202" y="167"/>
                </a:cubicBezTo>
                <a:cubicBezTo>
                  <a:pt x="201" y="167"/>
                  <a:pt x="202" y="165"/>
                  <a:pt x="201" y="165"/>
                </a:cubicBezTo>
                <a:cubicBezTo>
                  <a:pt x="200" y="165"/>
                  <a:pt x="200" y="166"/>
                  <a:pt x="199" y="166"/>
                </a:cubicBezTo>
                <a:cubicBezTo>
                  <a:pt x="200" y="167"/>
                  <a:pt x="200" y="168"/>
                  <a:pt x="201" y="168"/>
                </a:cubicBezTo>
                <a:cubicBezTo>
                  <a:pt x="202" y="168"/>
                  <a:pt x="204" y="168"/>
                  <a:pt x="205" y="166"/>
                </a:cubicBezTo>
                <a:cubicBezTo>
                  <a:pt x="206" y="166"/>
                  <a:pt x="206" y="164"/>
                  <a:pt x="206" y="163"/>
                </a:cubicBezTo>
                <a:cubicBezTo>
                  <a:pt x="206" y="162"/>
                  <a:pt x="206" y="162"/>
                  <a:pt x="205" y="161"/>
                </a:cubicBezTo>
                <a:cubicBezTo>
                  <a:pt x="204" y="160"/>
                  <a:pt x="202" y="160"/>
                  <a:pt x="201" y="161"/>
                </a:cubicBezTo>
                <a:cubicBezTo>
                  <a:pt x="200" y="161"/>
                  <a:pt x="199" y="162"/>
                  <a:pt x="199" y="162"/>
                </a:cubicBezTo>
                <a:cubicBezTo>
                  <a:pt x="198" y="160"/>
                  <a:pt x="197" y="159"/>
                  <a:pt x="195" y="159"/>
                </a:cubicBezTo>
                <a:cubicBezTo>
                  <a:pt x="193" y="158"/>
                  <a:pt x="191" y="158"/>
                  <a:pt x="190" y="160"/>
                </a:cubicBezTo>
                <a:cubicBezTo>
                  <a:pt x="189" y="162"/>
                  <a:pt x="190" y="164"/>
                  <a:pt x="187" y="164"/>
                </a:cubicBezTo>
                <a:cubicBezTo>
                  <a:pt x="187" y="164"/>
                  <a:pt x="186" y="165"/>
                  <a:pt x="187" y="166"/>
                </a:cubicBezTo>
                <a:cubicBezTo>
                  <a:pt x="188" y="167"/>
                  <a:pt x="188" y="169"/>
                  <a:pt x="188" y="170"/>
                </a:cubicBezTo>
                <a:cubicBezTo>
                  <a:pt x="186" y="176"/>
                  <a:pt x="180" y="176"/>
                  <a:pt x="175" y="177"/>
                </a:cubicBezTo>
                <a:cubicBezTo>
                  <a:pt x="171" y="178"/>
                  <a:pt x="168" y="176"/>
                  <a:pt x="165" y="176"/>
                </a:cubicBezTo>
                <a:cubicBezTo>
                  <a:pt x="164" y="177"/>
                  <a:pt x="163" y="176"/>
                  <a:pt x="161" y="176"/>
                </a:cubicBezTo>
                <a:cubicBezTo>
                  <a:pt x="157" y="176"/>
                  <a:pt x="153" y="177"/>
                  <a:pt x="149" y="178"/>
                </a:cubicBezTo>
                <a:cubicBezTo>
                  <a:pt x="151" y="176"/>
                  <a:pt x="153" y="174"/>
                  <a:pt x="155" y="171"/>
                </a:cubicBezTo>
                <a:cubicBezTo>
                  <a:pt x="157" y="170"/>
                  <a:pt x="160" y="168"/>
                  <a:pt x="162" y="168"/>
                </a:cubicBezTo>
                <a:cubicBezTo>
                  <a:pt x="164" y="167"/>
                  <a:pt x="166" y="167"/>
                  <a:pt x="168" y="167"/>
                </a:cubicBezTo>
                <a:cubicBezTo>
                  <a:pt x="171" y="166"/>
                  <a:pt x="175" y="167"/>
                  <a:pt x="177" y="165"/>
                </a:cubicBezTo>
                <a:cubicBezTo>
                  <a:pt x="178" y="164"/>
                  <a:pt x="178" y="162"/>
                  <a:pt x="178" y="161"/>
                </a:cubicBezTo>
                <a:cubicBezTo>
                  <a:pt x="178" y="160"/>
                  <a:pt x="176" y="159"/>
                  <a:pt x="175" y="158"/>
                </a:cubicBezTo>
                <a:cubicBezTo>
                  <a:pt x="174" y="158"/>
                  <a:pt x="174" y="157"/>
                  <a:pt x="175" y="156"/>
                </a:cubicBezTo>
                <a:cubicBezTo>
                  <a:pt x="176" y="155"/>
                  <a:pt x="178" y="156"/>
                  <a:pt x="179" y="154"/>
                </a:cubicBezTo>
                <a:cubicBezTo>
                  <a:pt x="180" y="154"/>
                  <a:pt x="181" y="153"/>
                  <a:pt x="181" y="151"/>
                </a:cubicBezTo>
                <a:cubicBezTo>
                  <a:pt x="181" y="150"/>
                  <a:pt x="180" y="150"/>
                  <a:pt x="179" y="150"/>
                </a:cubicBezTo>
                <a:cubicBezTo>
                  <a:pt x="176" y="149"/>
                  <a:pt x="173" y="149"/>
                  <a:pt x="170" y="151"/>
                </a:cubicBezTo>
                <a:cubicBezTo>
                  <a:pt x="169" y="152"/>
                  <a:pt x="168" y="152"/>
                  <a:pt x="166" y="152"/>
                </a:cubicBezTo>
                <a:cubicBezTo>
                  <a:pt x="165" y="152"/>
                  <a:pt x="164" y="150"/>
                  <a:pt x="163" y="150"/>
                </a:cubicBezTo>
                <a:cubicBezTo>
                  <a:pt x="162" y="151"/>
                  <a:pt x="161" y="151"/>
                  <a:pt x="161" y="151"/>
                </a:cubicBezTo>
                <a:cubicBezTo>
                  <a:pt x="160" y="151"/>
                  <a:pt x="159" y="151"/>
                  <a:pt x="158" y="151"/>
                </a:cubicBezTo>
                <a:cubicBezTo>
                  <a:pt x="156" y="151"/>
                  <a:pt x="154" y="150"/>
                  <a:pt x="153" y="149"/>
                </a:cubicBezTo>
                <a:cubicBezTo>
                  <a:pt x="152" y="148"/>
                  <a:pt x="152" y="148"/>
                  <a:pt x="151" y="148"/>
                </a:cubicBezTo>
                <a:cubicBezTo>
                  <a:pt x="151" y="150"/>
                  <a:pt x="150" y="149"/>
                  <a:pt x="150" y="149"/>
                </a:cubicBezTo>
                <a:cubicBezTo>
                  <a:pt x="147" y="151"/>
                  <a:pt x="143" y="151"/>
                  <a:pt x="140" y="150"/>
                </a:cubicBezTo>
                <a:cubicBezTo>
                  <a:pt x="138" y="150"/>
                  <a:pt x="136" y="149"/>
                  <a:pt x="135" y="147"/>
                </a:cubicBezTo>
                <a:cubicBezTo>
                  <a:pt x="135" y="146"/>
                  <a:pt x="136" y="146"/>
                  <a:pt x="135" y="145"/>
                </a:cubicBezTo>
                <a:cubicBezTo>
                  <a:pt x="134" y="145"/>
                  <a:pt x="133" y="146"/>
                  <a:pt x="132" y="146"/>
                </a:cubicBezTo>
                <a:cubicBezTo>
                  <a:pt x="130" y="146"/>
                  <a:pt x="127" y="147"/>
                  <a:pt x="125" y="145"/>
                </a:cubicBezTo>
                <a:cubicBezTo>
                  <a:pt x="125" y="144"/>
                  <a:pt x="125" y="143"/>
                  <a:pt x="125" y="142"/>
                </a:cubicBezTo>
                <a:cubicBezTo>
                  <a:pt x="126" y="141"/>
                  <a:pt x="128" y="140"/>
                  <a:pt x="130" y="139"/>
                </a:cubicBezTo>
                <a:cubicBezTo>
                  <a:pt x="135" y="137"/>
                  <a:pt x="135" y="137"/>
                  <a:pt x="135" y="137"/>
                </a:cubicBezTo>
                <a:cubicBezTo>
                  <a:pt x="136" y="137"/>
                  <a:pt x="137" y="137"/>
                  <a:pt x="137" y="138"/>
                </a:cubicBezTo>
                <a:cubicBezTo>
                  <a:pt x="137" y="139"/>
                  <a:pt x="137" y="141"/>
                  <a:pt x="137" y="142"/>
                </a:cubicBezTo>
                <a:cubicBezTo>
                  <a:pt x="139" y="144"/>
                  <a:pt x="141" y="144"/>
                  <a:pt x="143" y="145"/>
                </a:cubicBezTo>
                <a:cubicBezTo>
                  <a:pt x="147" y="145"/>
                  <a:pt x="147" y="145"/>
                  <a:pt x="147" y="145"/>
                </a:cubicBezTo>
                <a:cubicBezTo>
                  <a:pt x="147" y="145"/>
                  <a:pt x="148" y="145"/>
                  <a:pt x="149" y="145"/>
                </a:cubicBezTo>
                <a:cubicBezTo>
                  <a:pt x="151" y="148"/>
                  <a:pt x="154" y="148"/>
                  <a:pt x="157" y="148"/>
                </a:cubicBezTo>
                <a:cubicBezTo>
                  <a:pt x="159" y="148"/>
                  <a:pt x="161" y="147"/>
                  <a:pt x="162" y="146"/>
                </a:cubicBezTo>
                <a:cubicBezTo>
                  <a:pt x="163" y="146"/>
                  <a:pt x="164" y="147"/>
                  <a:pt x="165" y="147"/>
                </a:cubicBezTo>
                <a:cubicBezTo>
                  <a:pt x="167" y="147"/>
                  <a:pt x="170" y="147"/>
                  <a:pt x="172" y="144"/>
                </a:cubicBezTo>
                <a:cubicBezTo>
                  <a:pt x="172" y="143"/>
                  <a:pt x="173" y="142"/>
                  <a:pt x="173" y="141"/>
                </a:cubicBezTo>
                <a:cubicBezTo>
                  <a:pt x="173" y="140"/>
                  <a:pt x="173" y="139"/>
                  <a:pt x="172" y="138"/>
                </a:cubicBezTo>
                <a:cubicBezTo>
                  <a:pt x="169" y="136"/>
                  <a:pt x="166" y="136"/>
                  <a:pt x="164" y="138"/>
                </a:cubicBezTo>
                <a:cubicBezTo>
                  <a:pt x="163" y="138"/>
                  <a:pt x="163" y="139"/>
                  <a:pt x="163" y="139"/>
                </a:cubicBezTo>
                <a:cubicBezTo>
                  <a:pt x="163" y="140"/>
                  <a:pt x="163" y="140"/>
                  <a:pt x="163" y="140"/>
                </a:cubicBezTo>
                <a:cubicBezTo>
                  <a:pt x="164" y="140"/>
                  <a:pt x="164" y="140"/>
                  <a:pt x="164" y="140"/>
                </a:cubicBezTo>
                <a:cubicBezTo>
                  <a:pt x="164" y="138"/>
                  <a:pt x="166" y="139"/>
                  <a:pt x="167" y="138"/>
                </a:cubicBezTo>
                <a:cubicBezTo>
                  <a:pt x="169" y="138"/>
                  <a:pt x="170" y="138"/>
                  <a:pt x="171" y="139"/>
                </a:cubicBezTo>
                <a:cubicBezTo>
                  <a:pt x="172" y="141"/>
                  <a:pt x="171" y="142"/>
                  <a:pt x="171" y="144"/>
                </a:cubicBezTo>
                <a:cubicBezTo>
                  <a:pt x="169" y="145"/>
                  <a:pt x="167" y="145"/>
                  <a:pt x="166" y="145"/>
                </a:cubicBezTo>
                <a:cubicBezTo>
                  <a:pt x="164" y="145"/>
                  <a:pt x="163" y="145"/>
                  <a:pt x="163" y="144"/>
                </a:cubicBezTo>
                <a:cubicBezTo>
                  <a:pt x="162" y="144"/>
                  <a:pt x="161" y="145"/>
                  <a:pt x="160" y="146"/>
                </a:cubicBezTo>
                <a:cubicBezTo>
                  <a:pt x="158" y="147"/>
                  <a:pt x="155" y="147"/>
                  <a:pt x="153" y="146"/>
                </a:cubicBezTo>
                <a:cubicBezTo>
                  <a:pt x="152" y="146"/>
                  <a:pt x="151" y="145"/>
                  <a:pt x="150" y="144"/>
                </a:cubicBezTo>
                <a:cubicBezTo>
                  <a:pt x="150" y="144"/>
                  <a:pt x="150" y="144"/>
                  <a:pt x="150" y="144"/>
                </a:cubicBezTo>
                <a:cubicBezTo>
                  <a:pt x="148" y="144"/>
                  <a:pt x="147" y="144"/>
                  <a:pt x="145" y="144"/>
                </a:cubicBezTo>
                <a:cubicBezTo>
                  <a:pt x="143" y="144"/>
                  <a:pt x="142" y="143"/>
                  <a:pt x="140" y="142"/>
                </a:cubicBezTo>
                <a:cubicBezTo>
                  <a:pt x="139" y="142"/>
                  <a:pt x="139" y="141"/>
                  <a:pt x="138" y="140"/>
                </a:cubicBezTo>
                <a:cubicBezTo>
                  <a:pt x="138" y="139"/>
                  <a:pt x="138" y="139"/>
                  <a:pt x="138" y="138"/>
                </a:cubicBezTo>
                <a:cubicBezTo>
                  <a:pt x="140" y="136"/>
                  <a:pt x="142" y="135"/>
                  <a:pt x="145" y="135"/>
                </a:cubicBezTo>
                <a:cubicBezTo>
                  <a:pt x="145" y="134"/>
                  <a:pt x="145" y="133"/>
                  <a:pt x="146" y="132"/>
                </a:cubicBezTo>
                <a:cubicBezTo>
                  <a:pt x="148" y="131"/>
                  <a:pt x="150" y="132"/>
                  <a:pt x="153" y="132"/>
                </a:cubicBezTo>
                <a:cubicBezTo>
                  <a:pt x="153" y="132"/>
                  <a:pt x="155" y="133"/>
                  <a:pt x="155" y="132"/>
                </a:cubicBezTo>
                <a:cubicBezTo>
                  <a:pt x="156" y="129"/>
                  <a:pt x="158" y="129"/>
                  <a:pt x="160" y="129"/>
                </a:cubicBezTo>
                <a:cubicBezTo>
                  <a:pt x="162" y="129"/>
                  <a:pt x="164" y="129"/>
                  <a:pt x="166" y="130"/>
                </a:cubicBezTo>
                <a:close/>
              </a:path>
            </a:pathLst>
          </a:custGeom>
          <a:noFill/>
          <a:ln>
            <a:noFill/>
          </a:ln>
        </p:spPr>
        <p:txBody>
          <a:bodyPr vert="horz" wrap="square" lIns="91440" tIns="45720" rIns="91440" bIns="45720" numCol="1" anchor="t" anchorCtr="0" compatLnSpc="1"/>
          <a:lstStyle/>
          <a:p>
            <a:endParaRPr lang="zh-CN" altLang="en-US"/>
          </a:p>
        </p:txBody>
      </p:sp>
      <p:sp>
        <p:nvSpPr>
          <p:cNvPr id="16" name="TextBox 15">
            <a:extLst>
              <a:ext uri="{FF2B5EF4-FFF2-40B4-BE49-F238E27FC236}">
                <a16:creationId xmlns:a16="http://schemas.microsoft.com/office/drawing/2014/main" xmlns="" id="{29BD9077-0E1E-4B83-8B4D-1B061DA7647C}"/>
              </a:ext>
            </a:extLst>
          </p:cNvPr>
          <p:cNvSpPr txBox="1"/>
          <p:nvPr/>
        </p:nvSpPr>
        <p:spPr>
          <a:xfrm>
            <a:off x="7711808" y="2728578"/>
            <a:ext cx="4441473" cy="1301895"/>
          </a:xfrm>
          <a:prstGeom prst="rect">
            <a:avLst/>
          </a:prstGeom>
          <a:noFill/>
        </p:spPr>
        <p:txBody>
          <a:bodyPr wrap="square" rtlCol="0">
            <a:spAutoFit/>
          </a:bodyPr>
          <a:lstStyle/>
          <a:p>
            <a:pPr lvl="0" algn="just">
              <a:lnSpc>
                <a:spcPct val="110000"/>
              </a:lnSpc>
              <a:spcBef>
                <a:spcPts val="600"/>
              </a:spcBef>
              <a:buClr>
                <a:srgbClr val="73490B"/>
              </a:buClr>
            </a:pPr>
            <a:r>
              <a:rPr lang="vi-VN" sz="2400" dirty="0">
                <a:noFill/>
                <a:latin typeface="SFU Honeymoon" panose="00000400000000000000" pitchFamily="2" charset="0"/>
                <a:cs typeface="Times New Roman" panose="02020603050405020304" pitchFamily="18" charset="0"/>
              </a:rPr>
              <a:t>“nghe xúc động như nhận những </a:t>
            </a:r>
            <a:r>
              <a:rPr lang="vi-VN" sz="2400" b="1" i="1" dirty="0">
                <a:noFill/>
                <a:latin typeface="SFU Honeymoon" panose="00000400000000000000" pitchFamily="2" charset="0"/>
                <a:cs typeface="Times New Roman" panose="02020603050405020304" pitchFamily="18" charset="0"/>
              </a:rPr>
              <a:t> ngu muội này xin bái lĩnh</a:t>
            </a:r>
            <a:r>
              <a:rPr lang="vi-VN" sz="2400" dirty="0">
                <a:noFill/>
                <a:latin typeface="SFU Honeymoon" panose="00000400000000000000" pitchFamily="2" charset="0"/>
                <a:cs typeface="Times New Roman" panose="02020603050405020304" pitchFamily="18" charset="0"/>
              </a:rPr>
              <a:t>”</a:t>
            </a:r>
            <a:r>
              <a:rPr lang="en-US" sz="2400" dirty="0">
                <a:noFill/>
                <a:latin typeface="SFU Honeymoon" panose="00000400000000000000" pitchFamily="2" charset="0"/>
                <a:cs typeface="Times New Roman" panose="02020603050405020304" pitchFamily="18" charset="0"/>
              </a:rPr>
              <a:t>.</a:t>
            </a:r>
            <a:endParaRPr lang="vi-VN" sz="2400" dirty="0">
              <a:noFill/>
              <a:latin typeface="SFU Honeymoon"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4083497099"/>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_任意多边形 239">
            <a:extLst>
              <a:ext uri="{FF2B5EF4-FFF2-40B4-BE49-F238E27FC236}">
                <a16:creationId xmlns:a16="http://schemas.microsoft.com/office/drawing/2014/main" xmlns="" id="{EC495EC9-6F6F-40D9-BB9A-531C1513DCC1}"/>
              </a:ext>
            </a:extLst>
          </p:cNvPr>
          <p:cNvSpPr>
            <a:spLocks noEditPoints="1"/>
          </p:cNvSpPr>
          <p:nvPr/>
        </p:nvSpPr>
        <p:spPr bwMode="auto">
          <a:xfrm>
            <a:off x="7430947" y="4179568"/>
            <a:ext cx="4533526" cy="2517451"/>
          </a:xfrm>
          <a:custGeom>
            <a:avLst/>
            <a:gdLst>
              <a:gd name="T0" fmla="*/ 180 w 228"/>
              <a:gd name="T1" fmla="*/ 36 h 184"/>
              <a:gd name="T2" fmla="*/ 172 w 228"/>
              <a:gd name="T3" fmla="*/ 60 h 184"/>
              <a:gd name="T4" fmla="*/ 161 w 228"/>
              <a:gd name="T5" fmla="*/ 86 h 184"/>
              <a:gd name="T6" fmla="*/ 225 w 228"/>
              <a:gd name="T7" fmla="*/ 105 h 184"/>
              <a:gd name="T8" fmla="*/ 211 w 228"/>
              <a:gd name="T9" fmla="*/ 132 h 184"/>
              <a:gd name="T10" fmla="*/ 218 w 228"/>
              <a:gd name="T11" fmla="*/ 158 h 184"/>
              <a:gd name="T12" fmla="*/ 158 w 228"/>
              <a:gd name="T13" fmla="*/ 177 h 184"/>
              <a:gd name="T14" fmla="*/ 179 w 228"/>
              <a:gd name="T15" fmla="*/ 152 h 184"/>
              <a:gd name="T16" fmla="*/ 130 w 228"/>
              <a:gd name="T17" fmla="*/ 137 h 184"/>
              <a:gd name="T18" fmla="*/ 169 w 228"/>
              <a:gd name="T19" fmla="*/ 118 h 184"/>
              <a:gd name="T20" fmla="*/ 139 w 228"/>
              <a:gd name="T21" fmla="*/ 94 h 184"/>
              <a:gd name="T22" fmla="*/ 93 w 228"/>
              <a:gd name="T23" fmla="*/ 113 h 184"/>
              <a:gd name="T24" fmla="*/ 49 w 228"/>
              <a:gd name="T25" fmla="*/ 107 h 184"/>
              <a:gd name="T26" fmla="*/ 9 w 228"/>
              <a:gd name="T27" fmla="*/ 87 h 184"/>
              <a:gd name="T28" fmla="*/ 87 w 228"/>
              <a:gd name="T29" fmla="*/ 83 h 184"/>
              <a:gd name="T30" fmla="*/ 96 w 228"/>
              <a:gd name="T31" fmla="*/ 92 h 184"/>
              <a:gd name="T32" fmla="*/ 138 w 228"/>
              <a:gd name="T33" fmla="*/ 62 h 184"/>
              <a:gd name="T34" fmla="*/ 131 w 228"/>
              <a:gd name="T35" fmla="*/ 31 h 184"/>
              <a:gd name="T36" fmla="*/ 123 w 228"/>
              <a:gd name="T37" fmla="*/ 16 h 184"/>
              <a:gd name="T38" fmla="*/ 155 w 228"/>
              <a:gd name="T39" fmla="*/ 11 h 184"/>
              <a:gd name="T40" fmla="*/ 134 w 228"/>
              <a:gd name="T41" fmla="*/ 16 h 184"/>
              <a:gd name="T42" fmla="*/ 188 w 228"/>
              <a:gd name="T43" fmla="*/ 31 h 184"/>
              <a:gd name="T44" fmla="*/ 173 w 228"/>
              <a:gd name="T45" fmla="*/ 24 h 184"/>
              <a:gd name="T46" fmla="*/ 157 w 228"/>
              <a:gd name="T47" fmla="*/ 28 h 184"/>
              <a:gd name="T48" fmla="*/ 176 w 228"/>
              <a:gd name="T49" fmla="*/ 48 h 184"/>
              <a:gd name="T50" fmla="*/ 157 w 228"/>
              <a:gd name="T51" fmla="*/ 58 h 184"/>
              <a:gd name="T52" fmla="*/ 160 w 228"/>
              <a:gd name="T53" fmla="*/ 72 h 184"/>
              <a:gd name="T54" fmla="*/ 184 w 228"/>
              <a:gd name="T55" fmla="*/ 95 h 184"/>
              <a:gd name="T56" fmla="*/ 205 w 228"/>
              <a:gd name="T57" fmla="*/ 115 h 184"/>
              <a:gd name="T58" fmla="*/ 199 w 228"/>
              <a:gd name="T59" fmla="*/ 109 h 184"/>
              <a:gd name="T60" fmla="*/ 179 w 228"/>
              <a:gd name="T61" fmla="*/ 114 h 184"/>
              <a:gd name="T62" fmla="*/ 164 w 228"/>
              <a:gd name="T63" fmla="*/ 108 h 184"/>
              <a:gd name="T64" fmla="*/ 123 w 228"/>
              <a:gd name="T65" fmla="*/ 96 h 184"/>
              <a:gd name="T66" fmla="*/ 112 w 228"/>
              <a:gd name="T67" fmla="*/ 102 h 184"/>
              <a:gd name="T68" fmla="*/ 42 w 228"/>
              <a:gd name="T69" fmla="*/ 122 h 184"/>
              <a:gd name="T70" fmla="*/ 62 w 228"/>
              <a:gd name="T71" fmla="*/ 104 h 184"/>
              <a:gd name="T72" fmla="*/ 75 w 228"/>
              <a:gd name="T73" fmla="*/ 111 h 184"/>
              <a:gd name="T74" fmla="*/ 43 w 228"/>
              <a:gd name="T75" fmla="*/ 97 h 184"/>
              <a:gd name="T76" fmla="*/ 45 w 228"/>
              <a:gd name="T77" fmla="*/ 93 h 184"/>
              <a:gd name="T78" fmla="*/ 30 w 228"/>
              <a:gd name="T79" fmla="*/ 89 h 184"/>
              <a:gd name="T80" fmla="*/ 59 w 228"/>
              <a:gd name="T81" fmla="*/ 89 h 184"/>
              <a:gd name="T82" fmla="*/ 94 w 228"/>
              <a:gd name="T83" fmla="*/ 97 h 184"/>
              <a:gd name="T84" fmla="*/ 124 w 228"/>
              <a:gd name="T85" fmla="*/ 67 h 184"/>
              <a:gd name="T86" fmla="*/ 103 w 228"/>
              <a:gd name="T87" fmla="*/ 69 h 184"/>
              <a:gd name="T88" fmla="*/ 112 w 228"/>
              <a:gd name="T89" fmla="*/ 53 h 184"/>
              <a:gd name="T90" fmla="*/ 126 w 228"/>
              <a:gd name="T91" fmla="*/ 47 h 184"/>
              <a:gd name="T92" fmla="*/ 114 w 228"/>
              <a:gd name="T93" fmla="*/ 22 h 184"/>
              <a:gd name="T94" fmla="*/ 98 w 228"/>
              <a:gd name="T95" fmla="*/ 19 h 184"/>
              <a:gd name="T96" fmla="*/ 138 w 228"/>
              <a:gd name="T97" fmla="*/ 5 h 184"/>
              <a:gd name="T98" fmla="*/ 66 w 228"/>
              <a:gd name="T99" fmla="*/ 82 h 184"/>
              <a:gd name="T100" fmla="*/ 3 w 228"/>
              <a:gd name="T101" fmla="*/ 105 h 184"/>
              <a:gd name="T102" fmla="*/ 43 w 228"/>
              <a:gd name="T103" fmla="*/ 77 h 184"/>
              <a:gd name="T104" fmla="*/ 151 w 228"/>
              <a:gd name="T105" fmla="*/ 112 h 184"/>
              <a:gd name="T106" fmla="*/ 219 w 228"/>
              <a:gd name="T107" fmla="*/ 135 h 184"/>
              <a:gd name="T108" fmla="*/ 193 w 228"/>
              <a:gd name="T109" fmla="*/ 134 h 184"/>
              <a:gd name="T110" fmla="*/ 220 w 228"/>
              <a:gd name="T111" fmla="*/ 165 h 184"/>
              <a:gd name="T112" fmla="*/ 205 w 228"/>
              <a:gd name="T113" fmla="*/ 166 h 184"/>
              <a:gd name="T114" fmla="*/ 175 w 228"/>
              <a:gd name="T115" fmla="*/ 177 h 184"/>
              <a:gd name="T116" fmla="*/ 166 w 228"/>
              <a:gd name="T117" fmla="*/ 152 h 184"/>
              <a:gd name="T118" fmla="*/ 137 w 228"/>
              <a:gd name="T119" fmla="*/ 138 h 184"/>
              <a:gd name="T120" fmla="*/ 167 w 228"/>
              <a:gd name="T121" fmla="*/ 138 h 184"/>
              <a:gd name="T122" fmla="*/ 153 w 228"/>
              <a:gd name="T123" fmla="*/ 13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84">
                <a:moveTo>
                  <a:pt x="151" y="3"/>
                </a:moveTo>
                <a:cubicBezTo>
                  <a:pt x="151" y="4"/>
                  <a:pt x="151" y="4"/>
                  <a:pt x="152" y="5"/>
                </a:cubicBezTo>
                <a:cubicBezTo>
                  <a:pt x="152" y="5"/>
                  <a:pt x="154" y="5"/>
                  <a:pt x="154" y="7"/>
                </a:cubicBezTo>
                <a:cubicBezTo>
                  <a:pt x="154" y="8"/>
                  <a:pt x="154" y="8"/>
                  <a:pt x="154" y="8"/>
                </a:cubicBezTo>
                <a:cubicBezTo>
                  <a:pt x="156" y="9"/>
                  <a:pt x="156" y="11"/>
                  <a:pt x="156" y="13"/>
                </a:cubicBezTo>
                <a:cubicBezTo>
                  <a:pt x="158" y="13"/>
                  <a:pt x="159" y="12"/>
                  <a:pt x="160" y="11"/>
                </a:cubicBezTo>
                <a:cubicBezTo>
                  <a:pt x="162" y="11"/>
                  <a:pt x="166" y="11"/>
                  <a:pt x="168" y="12"/>
                </a:cubicBezTo>
                <a:cubicBezTo>
                  <a:pt x="168" y="13"/>
                  <a:pt x="169" y="14"/>
                  <a:pt x="170" y="15"/>
                </a:cubicBezTo>
                <a:cubicBezTo>
                  <a:pt x="173" y="14"/>
                  <a:pt x="177" y="13"/>
                  <a:pt x="180" y="14"/>
                </a:cubicBezTo>
                <a:cubicBezTo>
                  <a:pt x="182" y="15"/>
                  <a:pt x="184" y="16"/>
                  <a:pt x="184" y="19"/>
                </a:cubicBezTo>
                <a:cubicBezTo>
                  <a:pt x="186" y="19"/>
                  <a:pt x="187" y="19"/>
                  <a:pt x="189" y="19"/>
                </a:cubicBezTo>
                <a:cubicBezTo>
                  <a:pt x="192" y="19"/>
                  <a:pt x="196" y="19"/>
                  <a:pt x="198" y="23"/>
                </a:cubicBezTo>
                <a:cubicBezTo>
                  <a:pt x="199" y="26"/>
                  <a:pt x="198" y="28"/>
                  <a:pt x="196" y="30"/>
                </a:cubicBezTo>
                <a:cubicBezTo>
                  <a:pt x="194" y="31"/>
                  <a:pt x="192" y="32"/>
                  <a:pt x="189" y="32"/>
                </a:cubicBezTo>
                <a:cubicBezTo>
                  <a:pt x="188" y="36"/>
                  <a:pt x="183" y="35"/>
                  <a:pt x="180" y="36"/>
                </a:cubicBezTo>
                <a:cubicBezTo>
                  <a:pt x="179" y="35"/>
                  <a:pt x="178" y="35"/>
                  <a:pt x="177" y="35"/>
                </a:cubicBezTo>
                <a:cubicBezTo>
                  <a:pt x="174" y="37"/>
                  <a:pt x="168" y="36"/>
                  <a:pt x="165" y="36"/>
                </a:cubicBezTo>
                <a:cubicBezTo>
                  <a:pt x="162" y="36"/>
                  <a:pt x="162" y="36"/>
                  <a:pt x="162" y="36"/>
                </a:cubicBezTo>
                <a:cubicBezTo>
                  <a:pt x="160" y="37"/>
                  <a:pt x="158" y="36"/>
                  <a:pt x="157" y="35"/>
                </a:cubicBezTo>
                <a:cubicBezTo>
                  <a:pt x="156" y="35"/>
                  <a:pt x="156" y="35"/>
                  <a:pt x="156" y="36"/>
                </a:cubicBezTo>
                <a:cubicBezTo>
                  <a:pt x="154" y="39"/>
                  <a:pt x="150" y="41"/>
                  <a:pt x="147" y="41"/>
                </a:cubicBezTo>
                <a:cubicBezTo>
                  <a:pt x="145" y="42"/>
                  <a:pt x="144" y="43"/>
                  <a:pt x="144" y="44"/>
                </a:cubicBezTo>
                <a:cubicBezTo>
                  <a:pt x="144" y="45"/>
                  <a:pt x="145" y="46"/>
                  <a:pt x="146" y="47"/>
                </a:cubicBezTo>
                <a:cubicBezTo>
                  <a:pt x="150" y="49"/>
                  <a:pt x="154" y="45"/>
                  <a:pt x="159" y="46"/>
                </a:cubicBezTo>
                <a:cubicBezTo>
                  <a:pt x="161" y="45"/>
                  <a:pt x="163" y="46"/>
                  <a:pt x="166" y="46"/>
                </a:cubicBezTo>
                <a:cubicBezTo>
                  <a:pt x="166" y="47"/>
                  <a:pt x="168" y="47"/>
                  <a:pt x="168" y="48"/>
                </a:cubicBezTo>
                <a:cubicBezTo>
                  <a:pt x="170" y="47"/>
                  <a:pt x="171" y="46"/>
                  <a:pt x="173" y="46"/>
                </a:cubicBezTo>
                <a:cubicBezTo>
                  <a:pt x="176" y="46"/>
                  <a:pt x="178" y="47"/>
                  <a:pt x="179" y="49"/>
                </a:cubicBezTo>
                <a:cubicBezTo>
                  <a:pt x="180" y="51"/>
                  <a:pt x="179" y="53"/>
                  <a:pt x="179" y="55"/>
                </a:cubicBezTo>
                <a:cubicBezTo>
                  <a:pt x="178" y="57"/>
                  <a:pt x="175" y="60"/>
                  <a:pt x="172" y="60"/>
                </a:cubicBezTo>
                <a:cubicBezTo>
                  <a:pt x="170" y="60"/>
                  <a:pt x="171" y="62"/>
                  <a:pt x="170" y="62"/>
                </a:cubicBezTo>
                <a:cubicBezTo>
                  <a:pt x="168" y="64"/>
                  <a:pt x="165" y="67"/>
                  <a:pt x="162" y="66"/>
                </a:cubicBezTo>
                <a:cubicBezTo>
                  <a:pt x="160" y="66"/>
                  <a:pt x="157" y="65"/>
                  <a:pt x="157" y="63"/>
                </a:cubicBezTo>
                <a:cubicBezTo>
                  <a:pt x="156" y="64"/>
                  <a:pt x="155" y="63"/>
                  <a:pt x="154" y="64"/>
                </a:cubicBezTo>
                <a:cubicBezTo>
                  <a:pt x="151" y="65"/>
                  <a:pt x="148" y="65"/>
                  <a:pt x="146" y="68"/>
                </a:cubicBezTo>
                <a:cubicBezTo>
                  <a:pt x="147" y="69"/>
                  <a:pt x="148" y="70"/>
                  <a:pt x="150" y="70"/>
                </a:cubicBezTo>
                <a:cubicBezTo>
                  <a:pt x="152" y="70"/>
                  <a:pt x="155" y="70"/>
                  <a:pt x="158" y="70"/>
                </a:cubicBezTo>
                <a:cubicBezTo>
                  <a:pt x="159" y="70"/>
                  <a:pt x="161" y="71"/>
                  <a:pt x="162" y="72"/>
                </a:cubicBezTo>
                <a:cubicBezTo>
                  <a:pt x="162" y="74"/>
                  <a:pt x="162" y="75"/>
                  <a:pt x="161" y="76"/>
                </a:cubicBezTo>
                <a:cubicBezTo>
                  <a:pt x="160" y="78"/>
                  <a:pt x="158" y="79"/>
                  <a:pt x="156" y="79"/>
                </a:cubicBezTo>
                <a:cubicBezTo>
                  <a:pt x="155" y="79"/>
                  <a:pt x="154" y="78"/>
                  <a:pt x="153" y="79"/>
                </a:cubicBezTo>
                <a:cubicBezTo>
                  <a:pt x="151" y="81"/>
                  <a:pt x="149" y="82"/>
                  <a:pt x="147" y="84"/>
                </a:cubicBezTo>
                <a:cubicBezTo>
                  <a:pt x="146" y="84"/>
                  <a:pt x="146" y="84"/>
                  <a:pt x="145" y="84"/>
                </a:cubicBezTo>
                <a:cubicBezTo>
                  <a:pt x="148" y="86"/>
                  <a:pt x="151" y="87"/>
                  <a:pt x="155" y="87"/>
                </a:cubicBezTo>
                <a:cubicBezTo>
                  <a:pt x="157" y="87"/>
                  <a:pt x="159" y="86"/>
                  <a:pt x="161" y="86"/>
                </a:cubicBezTo>
                <a:cubicBezTo>
                  <a:pt x="163" y="86"/>
                  <a:pt x="164" y="87"/>
                  <a:pt x="166" y="87"/>
                </a:cubicBezTo>
                <a:cubicBezTo>
                  <a:pt x="168" y="87"/>
                  <a:pt x="170" y="88"/>
                  <a:pt x="171" y="90"/>
                </a:cubicBezTo>
                <a:cubicBezTo>
                  <a:pt x="171" y="91"/>
                  <a:pt x="171" y="92"/>
                  <a:pt x="171" y="93"/>
                </a:cubicBezTo>
                <a:cubicBezTo>
                  <a:pt x="170" y="93"/>
                  <a:pt x="170" y="94"/>
                  <a:pt x="170" y="95"/>
                </a:cubicBezTo>
                <a:cubicBezTo>
                  <a:pt x="170" y="95"/>
                  <a:pt x="171" y="94"/>
                  <a:pt x="172" y="95"/>
                </a:cubicBezTo>
                <a:cubicBezTo>
                  <a:pt x="174" y="94"/>
                  <a:pt x="176" y="95"/>
                  <a:pt x="177" y="95"/>
                </a:cubicBezTo>
                <a:cubicBezTo>
                  <a:pt x="180" y="94"/>
                  <a:pt x="182" y="94"/>
                  <a:pt x="184" y="94"/>
                </a:cubicBezTo>
                <a:cubicBezTo>
                  <a:pt x="188" y="94"/>
                  <a:pt x="192" y="94"/>
                  <a:pt x="196" y="94"/>
                </a:cubicBezTo>
                <a:cubicBezTo>
                  <a:pt x="197" y="95"/>
                  <a:pt x="197" y="95"/>
                  <a:pt x="198" y="96"/>
                </a:cubicBezTo>
                <a:cubicBezTo>
                  <a:pt x="201" y="94"/>
                  <a:pt x="204" y="94"/>
                  <a:pt x="208" y="95"/>
                </a:cubicBezTo>
                <a:cubicBezTo>
                  <a:pt x="210" y="95"/>
                  <a:pt x="210" y="98"/>
                  <a:pt x="212" y="97"/>
                </a:cubicBezTo>
                <a:cubicBezTo>
                  <a:pt x="215" y="97"/>
                  <a:pt x="217" y="99"/>
                  <a:pt x="218" y="101"/>
                </a:cubicBezTo>
                <a:cubicBezTo>
                  <a:pt x="219" y="102"/>
                  <a:pt x="220" y="103"/>
                  <a:pt x="220" y="104"/>
                </a:cubicBezTo>
                <a:cubicBezTo>
                  <a:pt x="221" y="104"/>
                  <a:pt x="222" y="104"/>
                  <a:pt x="223" y="104"/>
                </a:cubicBezTo>
                <a:cubicBezTo>
                  <a:pt x="224" y="105"/>
                  <a:pt x="225" y="105"/>
                  <a:pt x="225" y="105"/>
                </a:cubicBezTo>
                <a:cubicBezTo>
                  <a:pt x="227" y="107"/>
                  <a:pt x="228" y="109"/>
                  <a:pt x="227" y="112"/>
                </a:cubicBezTo>
                <a:cubicBezTo>
                  <a:pt x="224" y="114"/>
                  <a:pt x="220" y="117"/>
                  <a:pt x="216" y="116"/>
                </a:cubicBezTo>
                <a:cubicBezTo>
                  <a:pt x="213" y="118"/>
                  <a:pt x="210" y="118"/>
                  <a:pt x="207" y="118"/>
                </a:cubicBezTo>
                <a:cubicBezTo>
                  <a:pt x="204" y="117"/>
                  <a:pt x="204" y="117"/>
                  <a:pt x="204" y="117"/>
                </a:cubicBezTo>
                <a:cubicBezTo>
                  <a:pt x="200" y="119"/>
                  <a:pt x="196" y="119"/>
                  <a:pt x="192" y="118"/>
                </a:cubicBezTo>
                <a:cubicBezTo>
                  <a:pt x="192" y="119"/>
                  <a:pt x="192" y="119"/>
                  <a:pt x="192" y="120"/>
                </a:cubicBezTo>
                <a:cubicBezTo>
                  <a:pt x="192" y="121"/>
                  <a:pt x="192" y="122"/>
                  <a:pt x="191" y="123"/>
                </a:cubicBezTo>
                <a:cubicBezTo>
                  <a:pt x="189" y="125"/>
                  <a:pt x="187" y="126"/>
                  <a:pt x="184" y="127"/>
                </a:cubicBezTo>
                <a:cubicBezTo>
                  <a:pt x="184" y="127"/>
                  <a:pt x="183" y="128"/>
                  <a:pt x="184" y="128"/>
                </a:cubicBezTo>
                <a:cubicBezTo>
                  <a:pt x="184" y="129"/>
                  <a:pt x="184" y="129"/>
                  <a:pt x="184" y="129"/>
                </a:cubicBezTo>
                <a:cubicBezTo>
                  <a:pt x="187" y="129"/>
                  <a:pt x="191" y="128"/>
                  <a:pt x="193" y="130"/>
                </a:cubicBezTo>
                <a:cubicBezTo>
                  <a:pt x="194" y="130"/>
                  <a:pt x="194" y="130"/>
                  <a:pt x="195" y="130"/>
                </a:cubicBezTo>
                <a:cubicBezTo>
                  <a:pt x="199" y="128"/>
                  <a:pt x="199" y="128"/>
                  <a:pt x="199" y="128"/>
                </a:cubicBezTo>
                <a:cubicBezTo>
                  <a:pt x="201" y="128"/>
                  <a:pt x="203" y="127"/>
                  <a:pt x="205" y="128"/>
                </a:cubicBezTo>
                <a:cubicBezTo>
                  <a:pt x="207" y="129"/>
                  <a:pt x="209" y="130"/>
                  <a:pt x="211" y="132"/>
                </a:cubicBezTo>
                <a:cubicBezTo>
                  <a:pt x="213" y="132"/>
                  <a:pt x="216" y="132"/>
                  <a:pt x="218" y="132"/>
                </a:cubicBezTo>
                <a:cubicBezTo>
                  <a:pt x="219" y="133"/>
                  <a:pt x="221" y="134"/>
                  <a:pt x="221" y="137"/>
                </a:cubicBezTo>
                <a:cubicBezTo>
                  <a:pt x="220" y="139"/>
                  <a:pt x="219" y="142"/>
                  <a:pt x="216" y="143"/>
                </a:cubicBezTo>
                <a:cubicBezTo>
                  <a:pt x="213" y="145"/>
                  <a:pt x="208" y="145"/>
                  <a:pt x="205" y="143"/>
                </a:cubicBezTo>
                <a:cubicBezTo>
                  <a:pt x="204" y="141"/>
                  <a:pt x="202" y="143"/>
                  <a:pt x="201" y="143"/>
                </a:cubicBezTo>
                <a:cubicBezTo>
                  <a:pt x="200" y="144"/>
                  <a:pt x="198" y="144"/>
                  <a:pt x="196" y="144"/>
                </a:cubicBezTo>
                <a:cubicBezTo>
                  <a:pt x="196" y="144"/>
                  <a:pt x="197" y="145"/>
                  <a:pt x="196" y="145"/>
                </a:cubicBezTo>
                <a:cubicBezTo>
                  <a:pt x="195" y="145"/>
                  <a:pt x="195" y="146"/>
                  <a:pt x="194" y="145"/>
                </a:cubicBezTo>
                <a:cubicBezTo>
                  <a:pt x="192" y="146"/>
                  <a:pt x="189" y="148"/>
                  <a:pt x="188" y="150"/>
                </a:cubicBezTo>
                <a:cubicBezTo>
                  <a:pt x="189" y="151"/>
                  <a:pt x="189" y="152"/>
                  <a:pt x="190" y="152"/>
                </a:cubicBezTo>
                <a:cubicBezTo>
                  <a:pt x="192" y="152"/>
                  <a:pt x="194" y="152"/>
                  <a:pt x="196" y="152"/>
                </a:cubicBezTo>
                <a:cubicBezTo>
                  <a:pt x="198" y="152"/>
                  <a:pt x="201" y="152"/>
                  <a:pt x="204" y="154"/>
                </a:cubicBezTo>
                <a:cubicBezTo>
                  <a:pt x="205" y="152"/>
                  <a:pt x="208" y="151"/>
                  <a:pt x="210" y="152"/>
                </a:cubicBezTo>
                <a:cubicBezTo>
                  <a:pt x="212" y="152"/>
                  <a:pt x="215" y="153"/>
                  <a:pt x="216" y="155"/>
                </a:cubicBezTo>
                <a:cubicBezTo>
                  <a:pt x="217" y="156"/>
                  <a:pt x="216" y="158"/>
                  <a:pt x="218" y="158"/>
                </a:cubicBezTo>
                <a:cubicBezTo>
                  <a:pt x="219" y="158"/>
                  <a:pt x="220" y="159"/>
                  <a:pt x="221" y="159"/>
                </a:cubicBezTo>
                <a:cubicBezTo>
                  <a:pt x="223" y="161"/>
                  <a:pt x="223" y="163"/>
                  <a:pt x="222" y="164"/>
                </a:cubicBezTo>
                <a:cubicBezTo>
                  <a:pt x="222" y="166"/>
                  <a:pt x="219" y="167"/>
                  <a:pt x="217" y="168"/>
                </a:cubicBezTo>
                <a:cubicBezTo>
                  <a:pt x="216" y="170"/>
                  <a:pt x="213" y="171"/>
                  <a:pt x="210" y="171"/>
                </a:cubicBezTo>
                <a:cubicBezTo>
                  <a:pt x="208" y="170"/>
                  <a:pt x="208" y="170"/>
                  <a:pt x="208" y="170"/>
                </a:cubicBezTo>
                <a:cubicBezTo>
                  <a:pt x="205" y="172"/>
                  <a:pt x="203" y="174"/>
                  <a:pt x="200" y="173"/>
                </a:cubicBezTo>
                <a:cubicBezTo>
                  <a:pt x="198" y="173"/>
                  <a:pt x="197" y="172"/>
                  <a:pt x="196" y="171"/>
                </a:cubicBezTo>
                <a:cubicBezTo>
                  <a:pt x="195" y="170"/>
                  <a:pt x="195" y="169"/>
                  <a:pt x="195" y="168"/>
                </a:cubicBezTo>
                <a:cubicBezTo>
                  <a:pt x="194" y="167"/>
                  <a:pt x="193" y="168"/>
                  <a:pt x="192" y="167"/>
                </a:cubicBezTo>
                <a:cubicBezTo>
                  <a:pt x="191" y="167"/>
                  <a:pt x="190" y="165"/>
                  <a:pt x="189" y="165"/>
                </a:cubicBezTo>
                <a:cubicBezTo>
                  <a:pt x="189" y="165"/>
                  <a:pt x="188" y="165"/>
                  <a:pt x="188" y="165"/>
                </a:cubicBezTo>
                <a:cubicBezTo>
                  <a:pt x="189" y="168"/>
                  <a:pt x="189" y="170"/>
                  <a:pt x="188" y="172"/>
                </a:cubicBezTo>
                <a:cubicBezTo>
                  <a:pt x="185" y="177"/>
                  <a:pt x="179" y="177"/>
                  <a:pt x="174" y="178"/>
                </a:cubicBezTo>
                <a:cubicBezTo>
                  <a:pt x="171" y="179"/>
                  <a:pt x="168" y="178"/>
                  <a:pt x="165" y="177"/>
                </a:cubicBezTo>
                <a:cubicBezTo>
                  <a:pt x="162" y="178"/>
                  <a:pt x="161" y="177"/>
                  <a:pt x="158" y="177"/>
                </a:cubicBezTo>
                <a:cubicBezTo>
                  <a:pt x="155" y="178"/>
                  <a:pt x="152" y="178"/>
                  <a:pt x="150" y="179"/>
                </a:cubicBezTo>
                <a:cubicBezTo>
                  <a:pt x="148" y="180"/>
                  <a:pt x="147" y="180"/>
                  <a:pt x="145" y="181"/>
                </a:cubicBezTo>
                <a:cubicBezTo>
                  <a:pt x="141" y="183"/>
                  <a:pt x="137" y="184"/>
                  <a:pt x="132" y="183"/>
                </a:cubicBezTo>
                <a:cubicBezTo>
                  <a:pt x="131" y="183"/>
                  <a:pt x="130" y="183"/>
                  <a:pt x="130" y="182"/>
                </a:cubicBezTo>
                <a:cubicBezTo>
                  <a:pt x="130" y="181"/>
                  <a:pt x="131" y="182"/>
                  <a:pt x="132" y="182"/>
                </a:cubicBezTo>
                <a:cubicBezTo>
                  <a:pt x="134" y="182"/>
                  <a:pt x="137" y="182"/>
                  <a:pt x="139" y="181"/>
                </a:cubicBezTo>
                <a:cubicBezTo>
                  <a:pt x="144" y="180"/>
                  <a:pt x="148" y="178"/>
                  <a:pt x="151" y="175"/>
                </a:cubicBezTo>
                <a:cubicBezTo>
                  <a:pt x="153" y="173"/>
                  <a:pt x="154" y="170"/>
                  <a:pt x="157" y="169"/>
                </a:cubicBezTo>
                <a:cubicBezTo>
                  <a:pt x="160" y="167"/>
                  <a:pt x="163" y="166"/>
                  <a:pt x="167" y="166"/>
                </a:cubicBezTo>
                <a:cubicBezTo>
                  <a:pt x="168" y="166"/>
                  <a:pt x="170" y="165"/>
                  <a:pt x="172" y="165"/>
                </a:cubicBezTo>
                <a:cubicBezTo>
                  <a:pt x="173" y="165"/>
                  <a:pt x="175" y="165"/>
                  <a:pt x="176" y="163"/>
                </a:cubicBezTo>
                <a:cubicBezTo>
                  <a:pt x="177" y="163"/>
                  <a:pt x="177" y="162"/>
                  <a:pt x="177" y="161"/>
                </a:cubicBezTo>
                <a:cubicBezTo>
                  <a:pt x="176" y="159"/>
                  <a:pt x="174" y="160"/>
                  <a:pt x="173" y="158"/>
                </a:cubicBezTo>
                <a:cubicBezTo>
                  <a:pt x="173" y="157"/>
                  <a:pt x="173" y="156"/>
                  <a:pt x="173" y="155"/>
                </a:cubicBezTo>
                <a:cubicBezTo>
                  <a:pt x="175" y="153"/>
                  <a:pt x="179" y="155"/>
                  <a:pt x="179" y="152"/>
                </a:cubicBezTo>
                <a:cubicBezTo>
                  <a:pt x="179" y="150"/>
                  <a:pt x="177" y="151"/>
                  <a:pt x="175" y="151"/>
                </a:cubicBezTo>
                <a:cubicBezTo>
                  <a:pt x="173" y="151"/>
                  <a:pt x="171" y="152"/>
                  <a:pt x="169" y="153"/>
                </a:cubicBezTo>
                <a:cubicBezTo>
                  <a:pt x="168" y="154"/>
                  <a:pt x="165" y="154"/>
                  <a:pt x="164" y="153"/>
                </a:cubicBezTo>
                <a:cubicBezTo>
                  <a:pt x="163" y="152"/>
                  <a:pt x="163" y="152"/>
                  <a:pt x="162" y="152"/>
                </a:cubicBezTo>
                <a:cubicBezTo>
                  <a:pt x="161" y="153"/>
                  <a:pt x="160" y="152"/>
                  <a:pt x="159" y="153"/>
                </a:cubicBezTo>
                <a:cubicBezTo>
                  <a:pt x="157" y="153"/>
                  <a:pt x="155" y="152"/>
                  <a:pt x="154" y="151"/>
                </a:cubicBezTo>
                <a:cubicBezTo>
                  <a:pt x="153" y="151"/>
                  <a:pt x="152" y="150"/>
                  <a:pt x="152" y="150"/>
                </a:cubicBezTo>
                <a:cubicBezTo>
                  <a:pt x="151" y="151"/>
                  <a:pt x="150" y="150"/>
                  <a:pt x="149" y="151"/>
                </a:cubicBezTo>
                <a:cubicBezTo>
                  <a:pt x="147" y="152"/>
                  <a:pt x="145" y="152"/>
                  <a:pt x="142" y="152"/>
                </a:cubicBezTo>
                <a:cubicBezTo>
                  <a:pt x="141" y="152"/>
                  <a:pt x="139" y="151"/>
                  <a:pt x="137" y="151"/>
                </a:cubicBezTo>
                <a:cubicBezTo>
                  <a:pt x="136" y="150"/>
                  <a:pt x="135" y="149"/>
                  <a:pt x="134" y="147"/>
                </a:cubicBezTo>
                <a:cubicBezTo>
                  <a:pt x="134" y="146"/>
                  <a:pt x="133" y="147"/>
                  <a:pt x="132" y="147"/>
                </a:cubicBezTo>
                <a:cubicBezTo>
                  <a:pt x="130" y="147"/>
                  <a:pt x="127" y="148"/>
                  <a:pt x="124" y="146"/>
                </a:cubicBezTo>
                <a:cubicBezTo>
                  <a:pt x="123" y="145"/>
                  <a:pt x="123" y="143"/>
                  <a:pt x="124" y="142"/>
                </a:cubicBezTo>
                <a:cubicBezTo>
                  <a:pt x="126" y="140"/>
                  <a:pt x="128" y="139"/>
                  <a:pt x="130" y="137"/>
                </a:cubicBezTo>
                <a:cubicBezTo>
                  <a:pt x="132" y="137"/>
                  <a:pt x="135" y="136"/>
                  <a:pt x="137" y="136"/>
                </a:cubicBezTo>
                <a:cubicBezTo>
                  <a:pt x="139" y="136"/>
                  <a:pt x="141" y="134"/>
                  <a:pt x="143" y="134"/>
                </a:cubicBezTo>
                <a:cubicBezTo>
                  <a:pt x="144" y="131"/>
                  <a:pt x="147" y="131"/>
                  <a:pt x="149" y="130"/>
                </a:cubicBezTo>
                <a:cubicBezTo>
                  <a:pt x="151" y="130"/>
                  <a:pt x="152" y="131"/>
                  <a:pt x="154" y="131"/>
                </a:cubicBezTo>
                <a:cubicBezTo>
                  <a:pt x="155" y="128"/>
                  <a:pt x="158" y="128"/>
                  <a:pt x="161" y="127"/>
                </a:cubicBezTo>
                <a:cubicBezTo>
                  <a:pt x="163" y="128"/>
                  <a:pt x="165" y="128"/>
                  <a:pt x="167" y="129"/>
                </a:cubicBezTo>
                <a:cubicBezTo>
                  <a:pt x="169" y="130"/>
                  <a:pt x="170" y="131"/>
                  <a:pt x="171" y="131"/>
                </a:cubicBezTo>
                <a:cubicBezTo>
                  <a:pt x="174" y="132"/>
                  <a:pt x="174" y="132"/>
                  <a:pt x="174" y="132"/>
                </a:cubicBezTo>
                <a:cubicBezTo>
                  <a:pt x="175" y="131"/>
                  <a:pt x="176" y="131"/>
                  <a:pt x="177" y="130"/>
                </a:cubicBezTo>
                <a:cubicBezTo>
                  <a:pt x="177" y="128"/>
                  <a:pt x="174" y="128"/>
                  <a:pt x="173" y="127"/>
                </a:cubicBezTo>
                <a:cubicBezTo>
                  <a:pt x="172" y="126"/>
                  <a:pt x="172" y="125"/>
                  <a:pt x="172" y="124"/>
                </a:cubicBezTo>
                <a:cubicBezTo>
                  <a:pt x="174" y="122"/>
                  <a:pt x="177" y="122"/>
                  <a:pt x="178" y="120"/>
                </a:cubicBezTo>
                <a:cubicBezTo>
                  <a:pt x="178" y="120"/>
                  <a:pt x="178" y="119"/>
                  <a:pt x="178" y="119"/>
                </a:cubicBezTo>
                <a:cubicBezTo>
                  <a:pt x="176" y="116"/>
                  <a:pt x="172" y="117"/>
                  <a:pt x="170" y="117"/>
                </a:cubicBezTo>
                <a:cubicBezTo>
                  <a:pt x="169" y="118"/>
                  <a:pt x="170" y="118"/>
                  <a:pt x="169" y="118"/>
                </a:cubicBezTo>
                <a:cubicBezTo>
                  <a:pt x="165" y="119"/>
                  <a:pt x="162" y="120"/>
                  <a:pt x="159" y="119"/>
                </a:cubicBezTo>
                <a:cubicBezTo>
                  <a:pt x="156" y="119"/>
                  <a:pt x="153" y="118"/>
                  <a:pt x="151" y="116"/>
                </a:cubicBezTo>
                <a:cubicBezTo>
                  <a:pt x="150" y="115"/>
                  <a:pt x="150" y="113"/>
                  <a:pt x="150" y="112"/>
                </a:cubicBezTo>
                <a:cubicBezTo>
                  <a:pt x="152" y="109"/>
                  <a:pt x="155" y="108"/>
                  <a:pt x="158" y="107"/>
                </a:cubicBezTo>
                <a:cubicBezTo>
                  <a:pt x="160" y="107"/>
                  <a:pt x="162" y="107"/>
                  <a:pt x="163" y="107"/>
                </a:cubicBezTo>
                <a:cubicBezTo>
                  <a:pt x="166" y="107"/>
                  <a:pt x="168" y="107"/>
                  <a:pt x="170" y="107"/>
                </a:cubicBezTo>
                <a:cubicBezTo>
                  <a:pt x="171" y="106"/>
                  <a:pt x="173" y="106"/>
                  <a:pt x="173" y="105"/>
                </a:cubicBezTo>
                <a:cubicBezTo>
                  <a:pt x="172" y="104"/>
                  <a:pt x="171" y="104"/>
                  <a:pt x="170" y="104"/>
                </a:cubicBezTo>
                <a:cubicBezTo>
                  <a:pt x="163" y="103"/>
                  <a:pt x="163" y="103"/>
                  <a:pt x="163" y="103"/>
                </a:cubicBezTo>
                <a:cubicBezTo>
                  <a:pt x="162" y="102"/>
                  <a:pt x="160" y="103"/>
                  <a:pt x="159" y="101"/>
                </a:cubicBezTo>
                <a:cubicBezTo>
                  <a:pt x="158" y="102"/>
                  <a:pt x="157" y="101"/>
                  <a:pt x="157" y="100"/>
                </a:cubicBezTo>
                <a:cubicBezTo>
                  <a:pt x="157" y="99"/>
                  <a:pt x="155" y="99"/>
                  <a:pt x="157" y="98"/>
                </a:cubicBezTo>
                <a:cubicBezTo>
                  <a:pt x="157" y="97"/>
                  <a:pt x="160" y="96"/>
                  <a:pt x="159" y="95"/>
                </a:cubicBezTo>
                <a:cubicBezTo>
                  <a:pt x="156" y="93"/>
                  <a:pt x="152" y="94"/>
                  <a:pt x="149" y="95"/>
                </a:cubicBezTo>
                <a:cubicBezTo>
                  <a:pt x="145" y="95"/>
                  <a:pt x="142" y="94"/>
                  <a:pt x="139" y="94"/>
                </a:cubicBezTo>
                <a:cubicBezTo>
                  <a:pt x="137" y="94"/>
                  <a:pt x="137" y="92"/>
                  <a:pt x="135" y="93"/>
                </a:cubicBezTo>
                <a:cubicBezTo>
                  <a:pt x="135" y="92"/>
                  <a:pt x="135" y="92"/>
                  <a:pt x="134" y="93"/>
                </a:cubicBezTo>
                <a:cubicBezTo>
                  <a:pt x="132" y="95"/>
                  <a:pt x="132" y="95"/>
                  <a:pt x="132" y="95"/>
                </a:cubicBezTo>
                <a:cubicBezTo>
                  <a:pt x="130" y="97"/>
                  <a:pt x="127" y="97"/>
                  <a:pt x="124" y="97"/>
                </a:cubicBezTo>
                <a:cubicBezTo>
                  <a:pt x="122" y="97"/>
                  <a:pt x="120" y="96"/>
                  <a:pt x="119" y="95"/>
                </a:cubicBezTo>
                <a:cubicBezTo>
                  <a:pt x="118" y="93"/>
                  <a:pt x="119" y="91"/>
                  <a:pt x="120" y="89"/>
                </a:cubicBezTo>
                <a:cubicBezTo>
                  <a:pt x="120" y="88"/>
                  <a:pt x="119" y="88"/>
                  <a:pt x="118" y="88"/>
                </a:cubicBezTo>
                <a:cubicBezTo>
                  <a:pt x="115" y="87"/>
                  <a:pt x="115" y="91"/>
                  <a:pt x="112" y="92"/>
                </a:cubicBezTo>
                <a:cubicBezTo>
                  <a:pt x="113" y="93"/>
                  <a:pt x="113" y="93"/>
                  <a:pt x="114" y="94"/>
                </a:cubicBezTo>
                <a:cubicBezTo>
                  <a:pt x="115" y="96"/>
                  <a:pt x="115" y="98"/>
                  <a:pt x="115" y="100"/>
                </a:cubicBezTo>
                <a:cubicBezTo>
                  <a:pt x="113" y="102"/>
                  <a:pt x="113" y="102"/>
                  <a:pt x="113" y="102"/>
                </a:cubicBezTo>
                <a:cubicBezTo>
                  <a:pt x="112" y="103"/>
                  <a:pt x="111" y="104"/>
                  <a:pt x="110" y="105"/>
                </a:cubicBezTo>
                <a:cubicBezTo>
                  <a:pt x="104" y="107"/>
                  <a:pt x="98" y="106"/>
                  <a:pt x="92" y="105"/>
                </a:cubicBezTo>
                <a:cubicBezTo>
                  <a:pt x="91" y="105"/>
                  <a:pt x="90" y="106"/>
                  <a:pt x="90" y="107"/>
                </a:cubicBezTo>
                <a:cubicBezTo>
                  <a:pt x="91" y="108"/>
                  <a:pt x="94" y="110"/>
                  <a:pt x="93" y="113"/>
                </a:cubicBezTo>
                <a:cubicBezTo>
                  <a:pt x="93" y="114"/>
                  <a:pt x="93" y="114"/>
                  <a:pt x="93" y="115"/>
                </a:cubicBezTo>
                <a:cubicBezTo>
                  <a:pt x="91" y="117"/>
                  <a:pt x="89" y="119"/>
                  <a:pt x="86" y="119"/>
                </a:cubicBezTo>
                <a:cubicBezTo>
                  <a:pt x="86" y="120"/>
                  <a:pt x="86" y="121"/>
                  <a:pt x="85" y="121"/>
                </a:cubicBezTo>
                <a:cubicBezTo>
                  <a:pt x="83" y="124"/>
                  <a:pt x="80" y="125"/>
                  <a:pt x="77" y="125"/>
                </a:cubicBezTo>
                <a:cubicBezTo>
                  <a:pt x="74" y="125"/>
                  <a:pt x="72" y="125"/>
                  <a:pt x="70" y="124"/>
                </a:cubicBezTo>
                <a:cubicBezTo>
                  <a:pt x="69" y="124"/>
                  <a:pt x="68" y="125"/>
                  <a:pt x="67" y="125"/>
                </a:cubicBezTo>
                <a:cubicBezTo>
                  <a:pt x="64" y="126"/>
                  <a:pt x="61" y="127"/>
                  <a:pt x="58" y="126"/>
                </a:cubicBezTo>
                <a:cubicBezTo>
                  <a:pt x="55" y="126"/>
                  <a:pt x="52" y="125"/>
                  <a:pt x="50" y="124"/>
                </a:cubicBezTo>
                <a:cubicBezTo>
                  <a:pt x="49" y="124"/>
                  <a:pt x="47" y="123"/>
                  <a:pt x="46" y="123"/>
                </a:cubicBezTo>
                <a:cubicBezTo>
                  <a:pt x="43" y="124"/>
                  <a:pt x="40" y="122"/>
                  <a:pt x="37" y="122"/>
                </a:cubicBezTo>
                <a:cubicBezTo>
                  <a:pt x="36" y="121"/>
                  <a:pt x="34" y="121"/>
                  <a:pt x="34" y="120"/>
                </a:cubicBezTo>
                <a:cubicBezTo>
                  <a:pt x="33" y="118"/>
                  <a:pt x="33" y="117"/>
                  <a:pt x="34" y="115"/>
                </a:cubicBezTo>
                <a:cubicBezTo>
                  <a:pt x="35" y="114"/>
                  <a:pt x="37" y="112"/>
                  <a:pt x="39" y="113"/>
                </a:cubicBezTo>
                <a:cubicBezTo>
                  <a:pt x="40" y="111"/>
                  <a:pt x="41" y="110"/>
                  <a:pt x="43" y="110"/>
                </a:cubicBezTo>
                <a:cubicBezTo>
                  <a:pt x="45" y="110"/>
                  <a:pt x="47" y="109"/>
                  <a:pt x="49" y="107"/>
                </a:cubicBezTo>
                <a:cubicBezTo>
                  <a:pt x="49" y="106"/>
                  <a:pt x="49" y="105"/>
                  <a:pt x="48" y="104"/>
                </a:cubicBezTo>
                <a:cubicBezTo>
                  <a:pt x="47" y="102"/>
                  <a:pt x="45" y="102"/>
                  <a:pt x="42" y="102"/>
                </a:cubicBezTo>
                <a:cubicBezTo>
                  <a:pt x="41" y="103"/>
                  <a:pt x="38" y="104"/>
                  <a:pt x="36" y="103"/>
                </a:cubicBezTo>
                <a:cubicBezTo>
                  <a:pt x="36" y="103"/>
                  <a:pt x="36" y="103"/>
                  <a:pt x="36" y="103"/>
                </a:cubicBezTo>
                <a:cubicBezTo>
                  <a:pt x="34" y="104"/>
                  <a:pt x="33" y="104"/>
                  <a:pt x="31" y="104"/>
                </a:cubicBezTo>
                <a:cubicBezTo>
                  <a:pt x="30" y="103"/>
                  <a:pt x="29" y="103"/>
                  <a:pt x="28" y="102"/>
                </a:cubicBezTo>
                <a:cubicBezTo>
                  <a:pt x="26" y="103"/>
                  <a:pt x="25" y="103"/>
                  <a:pt x="23" y="104"/>
                </a:cubicBezTo>
                <a:cubicBezTo>
                  <a:pt x="22" y="106"/>
                  <a:pt x="19" y="109"/>
                  <a:pt x="16" y="109"/>
                </a:cubicBezTo>
                <a:cubicBezTo>
                  <a:pt x="14" y="109"/>
                  <a:pt x="11" y="109"/>
                  <a:pt x="9" y="107"/>
                </a:cubicBezTo>
                <a:cubicBezTo>
                  <a:pt x="9" y="106"/>
                  <a:pt x="7" y="107"/>
                  <a:pt x="6" y="107"/>
                </a:cubicBezTo>
                <a:cubicBezTo>
                  <a:pt x="5" y="107"/>
                  <a:pt x="4" y="106"/>
                  <a:pt x="3" y="106"/>
                </a:cubicBezTo>
                <a:cubicBezTo>
                  <a:pt x="2" y="105"/>
                  <a:pt x="1" y="105"/>
                  <a:pt x="1" y="104"/>
                </a:cubicBezTo>
                <a:cubicBezTo>
                  <a:pt x="0" y="102"/>
                  <a:pt x="1" y="100"/>
                  <a:pt x="2" y="98"/>
                </a:cubicBezTo>
                <a:cubicBezTo>
                  <a:pt x="3" y="97"/>
                  <a:pt x="4" y="96"/>
                  <a:pt x="5" y="95"/>
                </a:cubicBezTo>
                <a:cubicBezTo>
                  <a:pt x="6" y="92"/>
                  <a:pt x="7" y="89"/>
                  <a:pt x="9" y="87"/>
                </a:cubicBezTo>
                <a:cubicBezTo>
                  <a:pt x="11" y="86"/>
                  <a:pt x="13" y="84"/>
                  <a:pt x="15" y="84"/>
                </a:cubicBezTo>
                <a:cubicBezTo>
                  <a:pt x="16" y="83"/>
                  <a:pt x="17" y="84"/>
                  <a:pt x="18" y="83"/>
                </a:cubicBezTo>
                <a:cubicBezTo>
                  <a:pt x="20" y="84"/>
                  <a:pt x="22" y="83"/>
                  <a:pt x="23" y="85"/>
                </a:cubicBezTo>
                <a:cubicBezTo>
                  <a:pt x="24" y="85"/>
                  <a:pt x="24" y="83"/>
                  <a:pt x="25" y="83"/>
                </a:cubicBezTo>
                <a:cubicBezTo>
                  <a:pt x="26" y="81"/>
                  <a:pt x="28" y="81"/>
                  <a:pt x="29" y="81"/>
                </a:cubicBezTo>
                <a:cubicBezTo>
                  <a:pt x="31" y="79"/>
                  <a:pt x="33" y="79"/>
                  <a:pt x="35" y="78"/>
                </a:cubicBezTo>
                <a:cubicBezTo>
                  <a:pt x="36" y="78"/>
                  <a:pt x="37" y="78"/>
                  <a:pt x="38" y="78"/>
                </a:cubicBezTo>
                <a:cubicBezTo>
                  <a:pt x="41" y="78"/>
                  <a:pt x="41" y="78"/>
                  <a:pt x="41" y="78"/>
                </a:cubicBezTo>
                <a:cubicBezTo>
                  <a:pt x="42" y="77"/>
                  <a:pt x="42" y="76"/>
                  <a:pt x="44" y="75"/>
                </a:cubicBezTo>
                <a:cubicBezTo>
                  <a:pt x="47" y="73"/>
                  <a:pt x="51" y="71"/>
                  <a:pt x="55" y="70"/>
                </a:cubicBezTo>
                <a:cubicBezTo>
                  <a:pt x="59" y="69"/>
                  <a:pt x="63" y="70"/>
                  <a:pt x="67" y="70"/>
                </a:cubicBezTo>
                <a:cubicBezTo>
                  <a:pt x="71" y="70"/>
                  <a:pt x="73" y="72"/>
                  <a:pt x="76" y="74"/>
                </a:cubicBezTo>
                <a:cubicBezTo>
                  <a:pt x="79" y="73"/>
                  <a:pt x="82" y="71"/>
                  <a:pt x="85" y="72"/>
                </a:cubicBezTo>
                <a:cubicBezTo>
                  <a:pt x="87" y="73"/>
                  <a:pt x="89" y="75"/>
                  <a:pt x="90" y="78"/>
                </a:cubicBezTo>
                <a:cubicBezTo>
                  <a:pt x="90" y="80"/>
                  <a:pt x="89" y="81"/>
                  <a:pt x="87" y="83"/>
                </a:cubicBezTo>
                <a:cubicBezTo>
                  <a:pt x="85" y="84"/>
                  <a:pt x="83" y="86"/>
                  <a:pt x="81" y="86"/>
                </a:cubicBezTo>
                <a:cubicBezTo>
                  <a:pt x="80" y="86"/>
                  <a:pt x="78" y="87"/>
                  <a:pt x="77" y="86"/>
                </a:cubicBezTo>
                <a:cubicBezTo>
                  <a:pt x="76" y="89"/>
                  <a:pt x="72" y="90"/>
                  <a:pt x="69" y="90"/>
                </a:cubicBezTo>
                <a:cubicBezTo>
                  <a:pt x="66" y="92"/>
                  <a:pt x="66" y="92"/>
                  <a:pt x="66" y="92"/>
                </a:cubicBezTo>
                <a:cubicBezTo>
                  <a:pt x="63" y="94"/>
                  <a:pt x="60" y="96"/>
                  <a:pt x="56" y="95"/>
                </a:cubicBezTo>
                <a:cubicBezTo>
                  <a:pt x="55" y="95"/>
                  <a:pt x="54" y="94"/>
                  <a:pt x="54" y="93"/>
                </a:cubicBezTo>
                <a:cubicBezTo>
                  <a:pt x="54" y="93"/>
                  <a:pt x="54" y="93"/>
                  <a:pt x="54" y="93"/>
                </a:cubicBezTo>
                <a:cubicBezTo>
                  <a:pt x="53" y="93"/>
                  <a:pt x="53" y="93"/>
                  <a:pt x="53" y="93"/>
                </a:cubicBezTo>
                <a:cubicBezTo>
                  <a:pt x="53" y="94"/>
                  <a:pt x="52" y="96"/>
                  <a:pt x="53" y="97"/>
                </a:cubicBezTo>
                <a:cubicBezTo>
                  <a:pt x="54" y="99"/>
                  <a:pt x="57" y="98"/>
                  <a:pt x="59" y="99"/>
                </a:cubicBezTo>
                <a:cubicBezTo>
                  <a:pt x="62" y="99"/>
                  <a:pt x="64" y="97"/>
                  <a:pt x="66" y="97"/>
                </a:cubicBezTo>
                <a:cubicBezTo>
                  <a:pt x="72" y="97"/>
                  <a:pt x="77" y="98"/>
                  <a:pt x="81" y="100"/>
                </a:cubicBezTo>
                <a:cubicBezTo>
                  <a:pt x="84" y="95"/>
                  <a:pt x="90" y="96"/>
                  <a:pt x="95" y="96"/>
                </a:cubicBezTo>
                <a:cubicBezTo>
                  <a:pt x="96" y="96"/>
                  <a:pt x="97" y="95"/>
                  <a:pt x="98" y="94"/>
                </a:cubicBezTo>
                <a:cubicBezTo>
                  <a:pt x="98" y="93"/>
                  <a:pt x="97" y="93"/>
                  <a:pt x="96" y="92"/>
                </a:cubicBezTo>
                <a:cubicBezTo>
                  <a:pt x="95" y="90"/>
                  <a:pt x="94" y="89"/>
                  <a:pt x="95" y="87"/>
                </a:cubicBezTo>
                <a:cubicBezTo>
                  <a:pt x="96" y="84"/>
                  <a:pt x="99" y="82"/>
                  <a:pt x="102" y="81"/>
                </a:cubicBezTo>
                <a:cubicBezTo>
                  <a:pt x="104" y="81"/>
                  <a:pt x="105" y="81"/>
                  <a:pt x="106" y="81"/>
                </a:cubicBezTo>
                <a:cubicBezTo>
                  <a:pt x="107" y="81"/>
                  <a:pt x="107" y="80"/>
                  <a:pt x="107" y="80"/>
                </a:cubicBezTo>
                <a:cubicBezTo>
                  <a:pt x="109" y="78"/>
                  <a:pt x="111" y="78"/>
                  <a:pt x="113" y="77"/>
                </a:cubicBezTo>
                <a:cubicBezTo>
                  <a:pt x="112" y="76"/>
                  <a:pt x="111" y="76"/>
                  <a:pt x="110" y="74"/>
                </a:cubicBezTo>
                <a:cubicBezTo>
                  <a:pt x="107" y="74"/>
                  <a:pt x="107" y="74"/>
                  <a:pt x="107" y="74"/>
                </a:cubicBezTo>
                <a:cubicBezTo>
                  <a:pt x="105" y="72"/>
                  <a:pt x="103" y="73"/>
                  <a:pt x="102" y="70"/>
                </a:cubicBezTo>
                <a:cubicBezTo>
                  <a:pt x="101" y="69"/>
                  <a:pt x="101" y="68"/>
                  <a:pt x="102" y="68"/>
                </a:cubicBezTo>
                <a:cubicBezTo>
                  <a:pt x="103" y="66"/>
                  <a:pt x="105" y="65"/>
                  <a:pt x="107" y="65"/>
                </a:cubicBezTo>
                <a:cubicBezTo>
                  <a:pt x="108" y="65"/>
                  <a:pt x="109" y="65"/>
                  <a:pt x="110" y="65"/>
                </a:cubicBezTo>
                <a:cubicBezTo>
                  <a:pt x="111" y="63"/>
                  <a:pt x="112" y="61"/>
                  <a:pt x="113" y="60"/>
                </a:cubicBezTo>
                <a:cubicBezTo>
                  <a:pt x="117" y="59"/>
                  <a:pt x="121" y="59"/>
                  <a:pt x="124" y="61"/>
                </a:cubicBezTo>
                <a:cubicBezTo>
                  <a:pt x="125" y="62"/>
                  <a:pt x="125" y="62"/>
                  <a:pt x="125" y="62"/>
                </a:cubicBezTo>
                <a:cubicBezTo>
                  <a:pt x="129" y="60"/>
                  <a:pt x="134" y="62"/>
                  <a:pt x="138" y="62"/>
                </a:cubicBezTo>
                <a:cubicBezTo>
                  <a:pt x="140" y="62"/>
                  <a:pt x="141" y="60"/>
                  <a:pt x="143" y="59"/>
                </a:cubicBezTo>
                <a:cubicBezTo>
                  <a:pt x="143" y="58"/>
                  <a:pt x="143" y="57"/>
                  <a:pt x="143" y="56"/>
                </a:cubicBezTo>
                <a:cubicBezTo>
                  <a:pt x="141" y="55"/>
                  <a:pt x="139" y="54"/>
                  <a:pt x="137" y="54"/>
                </a:cubicBezTo>
                <a:cubicBezTo>
                  <a:pt x="134" y="55"/>
                  <a:pt x="131" y="57"/>
                  <a:pt x="128" y="58"/>
                </a:cubicBezTo>
                <a:cubicBezTo>
                  <a:pt x="124" y="58"/>
                  <a:pt x="120" y="59"/>
                  <a:pt x="116" y="57"/>
                </a:cubicBezTo>
                <a:cubicBezTo>
                  <a:pt x="116" y="56"/>
                  <a:pt x="116" y="55"/>
                  <a:pt x="115" y="55"/>
                </a:cubicBezTo>
                <a:cubicBezTo>
                  <a:pt x="113" y="55"/>
                  <a:pt x="111" y="54"/>
                  <a:pt x="110" y="53"/>
                </a:cubicBezTo>
                <a:cubicBezTo>
                  <a:pt x="109" y="51"/>
                  <a:pt x="110" y="49"/>
                  <a:pt x="110" y="47"/>
                </a:cubicBezTo>
                <a:cubicBezTo>
                  <a:pt x="112" y="44"/>
                  <a:pt x="116" y="43"/>
                  <a:pt x="119" y="44"/>
                </a:cubicBezTo>
                <a:cubicBezTo>
                  <a:pt x="121" y="42"/>
                  <a:pt x="122" y="40"/>
                  <a:pt x="125" y="39"/>
                </a:cubicBezTo>
                <a:cubicBezTo>
                  <a:pt x="127" y="38"/>
                  <a:pt x="131" y="38"/>
                  <a:pt x="133" y="40"/>
                </a:cubicBezTo>
                <a:cubicBezTo>
                  <a:pt x="134" y="39"/>
                  <a:pt x="134" y="40"/>
                  <a:pt x="135" y="40"/>
                </a:cubicBezTo>
                <a:cubicBezTo>
                  <a:pt x="136" y="39"/>
                  <a:pt x="139" y="38"/>
                  <a:pt x="139" y="36"/>
                </a:cubicBezTo>
                <a:cubicBezTo>
                  <a:pt x="140" y="34"/>
                  <a:pt x="139" y="32"/>
                  <a:pt x="138" y="31"/>
                </a:cubicBezTo>
                <a:cubicBezTo>
                  <a:pt x="136" y="30"/>
                  <a:pt x="133" y="30"/>
                  <a:pt x="131" y="31"/>
                </a:cubicBezTo>
                <a:cubicBezTo>
                  <a:pt x="129" y="33"/>
                  <a:pt x="125" y="34"/>
                  <a:pt x="122" y="33"/>
                </a:cubicBezTo>
                <a:cubicBezTo>
                  <a:pt x="120" y="32"/>
                  <a:pt x="120" y="32"/>
                  <a:pt x="120" y="32"/>
                </a:cubicBezTo>
                <a:cubicBezTo>
                  <a:pt x="119" y="33"/>
                  <a:pt x="118" y="33"/>
                  <a:pt x="117" y="34"/>
                </a:cubicBezTo>
                <a:cubicBezTo>
                  <a:pt x="115" y="34"/>
                  <a:pt x="112" y="33"/>
                  <a:pt x="110" y="31"/>
                </a:cubicBezTo>
                <a:cubicBezTo>
                  <a:pt x="107" y="31"/>
                  <a:pt x="107" y="31"/>
                  <a:pt x="107" y="31"/>
                </a:cubicBezTo>
                <a:cubicBezTo>
                  <a:pt x="104" y="30"/>
                  <a:pt x="104" y="30"/>
                  <a:pt x="104" y="30"/>
                </a:cubicBezTo>
                <a:cubicBezTo>
                  <a:pt x="102" y="32"/>
                  <a:pt x="98" y="32"/>
                  <a:pt x="95" y="31"/>
                </a:cubicBezTo>
                <a:cubicBezTo>
                  <a:pt x="93" y="30"/>
                  <a:pt x="90" y="28"/>
                  <a:pt x="90" y="25"/>
                </a:cubicBezTo>
                <a:cubicBezTo>
                  <a:pt x="90" y="24"/>
                  <a:pt x="90" y="22"/>
                  <a:pt x="92" y="21"/>
                </a:cubicBezTo>
                <a:cubicBezTo>
                  <a:pt x="93" y="19"/>
                  <a:pt x="95" y="19"/>
                  <a:pt x="97" y="19"/>
                </a:cubicBezTo>
                <a:cubicBezTo>
                  <a:pt x="98" y="16"/>
                  <a:pt x="101" y="14"/>
                  <a:pt x="104" y="14"/>
                </a:cubicBezTo>
                <a:cubicBezTo>
                  <a:pt x="106" y="13"/>
                  <a:pt x="108" y="14"/>
                  <a:pt x="109" y="15"/>
                </a:cubicBezTo>
                <a:cubicBezTo>
                  <a:pt x="110" y="15"/>
                  <a:pt x="111" y="14"/>
                  <a:pt x="112" y="13"/>
                </a:cubicBezTo>
                <a:cubicBezTo>
                  <a:pt x="115" y="12"/>
                  <a:pt x="118" y="12"/>
                  <a:pt x="121" y="13"/>
                </a:cubicBezTo>
                <a:cubicBezTo>
                  <a:pt x="122" y="14"/>
                  <a:pt x="122" y="15"/>
                  <a:pt x="123" y="16"/>
                </a:cubicBezTo>
                <a:cubicBezTo>
                  <a:pt x="124" y="15"/>
                  <a:pt x="125" y="15"/>
                  <a:pt x="126" y="14"/>
                </a:cubicBezTo>
                <a:cubicBezTo>
                  <a:pt x="126" y="13"/>
                  <a:pt x="125" y="13"/>
                  <a:pt x="124" y="12"/>
                </a:cubicBezTo>
                <a:cubicBezTo>
                  <a:pt x="124" y="10"/>
                  <a:pt x="124" y="8"/>
                  <a:pt x="125" y="7"/>
                </a:cubicBezTo>
                <a:cubicBezTo>
                  <a:pt x="126" y="5"/>
                  <a:pt x="128" y="5"/>
                  <a:pt x="130" y="6"/>
                </a:cubicBezTo>
                <a:cubicBezTo>
                  <a:pt x="132" y="4"/>
                  <a:pt x="132" y="2"/>
                  <a:pt x="135" y="2"/>
                </a:cubicBezTo>
                <a:cubicBezTo>
                  <a:pt x="136" y="2"/>
                  <a:pt x="137" y="3"/>
                  <a:pt x="139" y="3"/>
                </a:cubicBezTo>
                <a:cubicBezTo>
                  <a:pt x="141" y="1"/>
                  <a:pt x="144" y="0"/>
                  <a:pt x="148" y="1"/>
                </a:cubicBezTo>
                <a:cubicBezTo>
                  <a:pt x="149" y="2"/>
                  <a:pt x="150" y="2"/>
                  <a:pt x="151" y="3"/>
                </a:cubicBezTo>
                <a:close/>
                <a:moveTo>
                  <a:pt x="150" y="5"/>
                </a:moveTo>
                <a:cubicBezTo>
                  <a:pt x="150" y="5"/>
                  <a:pt x="150" y="6"/>
                  <a:pt x="150" y="7"/>
                </a:cubicBezTo>
                <a:cubicBezTo>
                  <a:pt x="150" y="7"/>
                  <a:pt x="151" y="7"/>
                  <a:pt x="151" y="7"/>
                </a:cubicBezTo>
                <a:cubicBezTo>
                  <a:pt x="151" y="6"/>
                  <a:pt x="152" y="6"/>
                  <a:pt x="152" y="6"/>
                </a:cubicBezTo>
                <a:cubicBezTo>
                  <a:pt x="152" y="6"/>
                  <a:pt x="153" y="7"/>
                  <a:pt x="153" y="7"/>
                </a:cubicBezTo>
                <a:cubicBezTo>
                  <a:pt x="153" y="8"/>
                  <a:pt x="152" y="9"/>
                  <a:pt x="153" y="10"/>
                </a:cubicBezTo>
                <a:cubicBezTo>
                  <a:pt x="154" y="9"/>
                  <a:pt x="155" y="10"/>
                  <a:pt x="155" y="11"/>
                </a:cubicBezTo>
                <a:cubicBezTo>
                  <a:pt x="155" y="12"/>
                  <a:pt x="155" y="14"/>
                  <a:pt x="154" y="15"/>
                </a:cubicBezTo>
                <a:cubicBezTo>
                  <a:pt x="154" y="16"/>
                  <a:pt x="153" y="16"/>
                  <a:pt x="152" y="17"/>
                </a:cubicBezTo>
                <a:cubicBezTo>
                  <a:pt x="151" y="17"/>
                  <a:pt x="150" y="17"/>
                  <a:pt x="150" y="16"/>
                </a:cubicBezTo>
                <a:cubicBezTo>
                  <a:pt x="149" y="16"/>
                  <a:pt x="149" y="15"/>
                  <a:pt x="148" y="16"/>
                </a:cubicBezTo>
                <a:cubicBezTo>
                  <a:pt x="148" y="17"/>
                  <a:pt x="148" y="18"/>
                  <a:pt x="147" y="18"/>
                </a:cubicBezTo>
                <a:cubicBezTo>
                  <a:pt x="145" y="21"/>
                  <a:pt x="141" y="21"/>
                  <a:pt x="138" y="20"/>
                </a:cubicBezTo>
                <a:cubicBezTo>
                  <a:pt x="137" y="19"/>
                  <a:pt x="136" y="18"/>
                  <a:pt x="136" y="17"/>
                </a:cubicBezTo>
                <a:cubicBezTo>
                  <a:pt x="135" y="16"/>
                  <a:pt x="136" y="14"/>
                  <a:pt x="137" y="13"/>
                </a:cubicBezTo>
                <a:cubicBezTo>
                  <a:pt x="139" y="13"/>
                  <a:pt x="140" y="12"/>
                  <a:pt x="142" y="12"/>
                </a:cubicBezTo>
                <a:cubicBezTo>
                  <a:pt x="142" y="12"/>
                  <a:pt x="144" y="13"/>
                  <a:pt x="144" y="14"/>
                </a:cubicBezTo>
                <a:cubicBezTo>
                  <a:pt x="145" y="16"/>
                  <a:pt x="141" y="16"/>
                  <a:pt x="143" y="17"/>
                </a:cubicBezTo>
                <a:cubicBezTo>
                  <a:pt x="144" y="17"/>
                  <a:pt x="145" y="16"/>
                  <a:pt x="145" y="15"/>
                </a:cubicBezTo>
                <a:cubicBezTo>
                  <a:pt x="146" y="14"/>
                  <a:pt x="145" y="13"/>
                  <a:pt x="145" y="12"/>
                </a:cubicBezTo>
                <a:cubicBezTo>
                  <a:pt x="143" y="11"/>
                  <a:pt x="141" y="10"/>
                  <a:pt x="139" y="11"/>
                </a:cubicBezTo>
                <a:cubicBezTo>
                  <a:pt x="137" y="11"/>
                  <a:pt x="135" y="13"/>
                  <a:pt x="134" y="16"/>
                </a:cubicBezTo>
                <a:cubicBezTo>
                  <a:pt x="134" y="17"/>
                  <a:pt x="134" y="18"/>
                  <a:pt x="135" y="20"/>
                </a:cubicBezTo>
                <a:cubicBezTo>
                  <a:pt x="137" y="22"/>
                  <a:pt x="140" y="22"/>
                  <a:pt x="143" y="22"/>
                </a:cubicBezTo>
                <a:cubicBezTo>
                  <a:pt x="145" y="21"/>
                  <a:pt x="148" y="20"/>
                  <a:pt x="149" y="18"/>
                </a:cubicBezTo>
                <a:cubicBezTo>
                  <a:pt x="151" y="18"/>
                  <a:pt x="153" y="18"/>
                  <a:pt x="155" y="16"/>
                </a:cubicBezTo>
                <a:cubicBezTo>
                  <a:pt x="156" y="14"/>
                  <a:pt x="158" y="13"/>
                  <a:pt x="161" y="12"/>
                </a:cubicBezTo>
                <a:cubicBezTo>
                  <a:pt x="163" y="12"/>
                  <a:pt x="165" y="12"/>
                  <a:pt x="167" y="13"/>
                </a:cubicBezTo>
                <a:cubicBezTo>
                  <a:pt x="167" y="14"/>
                  <a:pt x="169" y="15"/>
                  <a:pt x="169" y="17"/>
                </a:cubicBezTo>
                <a:cubicBezTo>
                  <a:pt x="170" y="17"/>
                  <a:pt x="170" y="16"/>
                  <a:pt x="171" y="16"/>
                </a:cubicBezTo>
                <a:cubicBezTo>
                  <a:pt x="174" y="15"/>
                  <a:pt x="179" y="13"/>
                  <a:pt x="182" y="16"/>
                </a:cubicBezTo>
                <a:cubicBezTo>
                  <a:pt x="183" y="17"/>
                  <a:pt x="183" y="18"/>
                  <a:pt x="183" y="19"/>
                </a:cubicBezTo>
                <a:cubicBezTo>
                  <a:pt x="183" y="19"/>
                  <a:pt x="182" y="21"/>
                  <a:pt x="183" y="21"/>
                </a:cubicBezTo>
                <a:cubicBezTo>
                  <a:pt x="187" y="19"/>
                  <a:pt x="191" y="19"/>
                  <a:pt x="195" y="21"/>
                </a:cubicBezTo>
                <a:cubicBezTo>
                  <a:pt x="196" y="22"/>
                  <a:pt x="197" y="24"/>
                  <a:pt x="197" y="25"/>
                </a:cubicBezTo>
                <a:cubicBezTo>
                  <a:pt x="197" y="27"/>
                  <a:pt x="196" y="29"/>
                  <a:pt x="194" y="30"/>
                </a:cubicBezTo>
                <a:cubicBezTo>
                  <a:pt x="192" y="31"/>
                  <a:pt x="190" y="31"/>
                  <a:pt x="188" y="31"/>
                </a:cubicBezTo>
                <a:cubicBezTo>
                  <a:pt x="187" y="31"/>
                  <a:pt x="188" y="32"/>
                  <a:pt x="188" y="33"/>
                </a:cubicBezTo>
                <a:cubicBezTo>
                  <a:pt x="186" y="35"/>
                  <a:pt x="183" y="34"/>
                  <a:pt x="181" y="35"/>
                </a:cubicBezTo>
                <a:cubicBezTo>
                  <a:pt x="180" y="35"/>
                  <a:pt x="179" y="34"/>
                  <a:pt x="178" y="34"/>
                </a:cubicBezTo>
                <a:cubicBezTo>
                  <a:pt x="178" y="33"/>
                  <a:pt x="177" y="33"/>
                  <a:pt x="177" y="33"/>
                </a:cubicBezTo>
                <a:cubicBezTo>
                  <a:pt x="175" y="34"/>
                  <a:pt x="174" y="35"/>
                  <a:pt x="172" y="35"/>
                </a:cubicBezTo>
                <a:cubicBezTo>
                  <a:pt x="170" y="35"/>
                  <a:pt x="168" y="36"/>
                  <a:pt x="167" y="34"/>
                </a:cubicBezTo>
                <a:cubicBezTo>
                  <a:pt x="168" y="33"/>
                  <a:pt x="169" y="32"/>
                  <a:pt x="169" y="30"/>
                </a:cubicBezTo>
                <a:cubicBezTo>
                  <a:pt x="171" y="29"/>
                  <a:pt x="173" y="28"/>
                  <a:pt x="174" y="26"/>
                </a:cubicBezTo>
                <a:cubicBezTo>
                  <a:pt x="174" y="25"/>
                  <a:pt x="175" y="23"/>
                  <a:pt x="174" y="22"/>
                </a:cubicBezTo>
                <a:cubicBezTo>
                  <a:pt x="172" y="21"/>
                  <a:pt x="170" y="20"/>
                  <a:pt x="168" y="20"/>
                </a:cubicBezTo>
                <a:cubicBezTo>
                  <a:pt x="167" y="21"/>
                  <a:pt x="165" y="22"/>
                  <a:pt x="165" y="23"/>
                </a:cubicBezTo>
                <a:cubicBezTo>
                  <a:pt x="165" y="24"/>
                  <a:pt x="165" y="24"/>
                  <a:pt x="165" y="24"/>
                </a:cubicBezTo>
                <a:cubicBezTo>
                  <a:pt x="166" y="24"/>
                  <a:pt x="166" y="23"/>
                  <a:pt x="166" y="23"/>
                </a:cubicBezTo>
                <a:cubicBezTo>
                  <a:pt x="167" y="22"/>
                  <a:pt x="169" y="21"/>
                  <a:pt x="171" y="21"/>
                </a:cubicBezTo>
                <a:cubicBezTo>
                  <a:pt x="172" y="22"/>
                  <a:pt x="173" y="23"/>
                  <a:pt x="173" y="24"/>
                </a:cubicBezTo>
                <a:cubicBezTo>
                  <a:pt x="173" y="25"/>
                  <a:pt x="173" y="25"/>
                  <a:pt x="173" y="26"/>
                </a:cubicBezTo>
                <a:cubicBezTo>
                  <a:pt x="172" y="28"/>
                  <a:pt x="170" y="29"/>
                  <a:pt x="168" y="28"/>
                </a:cubicBezTo>
                <a:cubicBezTo>
                  <a:pt x="166" y="29"/>
                  <a:pt x="168" y="31"/>
                  <a:pt x="167" y="32"/>
                </a:cubicBezTo>
                <a:cubicBezTo>
                  <a:pt x="166" y="34"/>
                  <a:pt x="164" y="35"/>
                  <a:pt x="162" y="35"/>
                </a:cubicBezTo>
                <a:cubicBezTo>
                  <a:pt x="160" y="35"/>
                  <a:pt x="159" y="35"/>
                  <a:pt x="158" y="34"/>
                </a:cubicBezTo>
                <a:cubicBezTo>
                  <a:pt x="158" y="33"/>
                  <a:pt x="158" y="33"/>
                  <a:pt x="157" y="33"/>
                </a:cubicBezTo>
                <a:cubicBezTo>
                  <a:pt x="156" y="33"/>
                  <a:pt x="156" y="34"/>
                  <a:pt x="155" y="34"/>
                </a:cubicBezTo>
                <a:cubicBezTo>
                  <a:pt x="153" y="34"/>
                  <a:pt x="151" y="34"/>
                  <a:pt x="150" y="34"/>
                </a:cubicBezTo>
                <a:cubicBezTo>
                  <a:pt x="149" y="32"/>
                  <a:pt x="148" y="31"/>
                  <a:pt x="149" y="30"/>
                </a:cubicBezTo>
                <a:cubicBezTo>
                  <a:pt x="149" y="28"/>
                  <a:pt x="151" y="27"/>
                  <a:pt x="152" y="26"/>
                </a:cubicBezTo>
                <a:cubicBezTo>
                  <a:pt x="154" y="26"/>
                  <a:pt x="155" y="26"/>
                  <a:pt x="156" y="27"/>
                </a:cubicBezTo>
                <a:cubicBezTo>
                  <a:pt x="156" y="28"/>
                  <a:pt x="156" y="30"/>
                  <a:pt x="155" y="30"/>
                </a:cubicBezTo>
                <a:cubicBezTo>
                  <a:pt x="154" y="32"/>
                  <a:pt x="151" y="29"/>
                  <a:pt x="152" y="31"/>
                </a:cubicBezTo>
                <a:cubicBezTo>
                  <a:pt x="153" y="32"/>
                  <a:pt x="154" y="33"/>
                  <a:pt x="155" y="32"/>
                </a:cubicBezTo>
                <a:cubicBezTo>
                  <a:pt x="157" y="31"/>
                  <a:pt x="157" y="29"/>
                  <a:pt x="157" y="28"/>
                </a:cubicBezTo>
                <a:cubicBezTo>
                  <a:pt x="157" y="27"/>
                  <a:pt x="156" y="25"/>
                  <a:pt x="155" y="25"/>
                </a:cubicBezTo>
                <a:cubicBezTo>
                  <a:pt x="153" y="24"/>
                  <a:pt x="153" y="24"/>
                  <a:pt x="153" y="24"/>
                </a:cubicBezTo>
                <a:cubicBezTo>
                  <a:pt x="150" y="25"/>
                  <a:pt x="148" y="27"/>
                  <a:pt x="147" y="29"/>
                </a:cubicBezTo>
                <a:cubicBezTo>
                  <a:pt x="147" y="31"/>
                  <a:pt x="148" y="33"/>
                  <a:pt x="149" y="35"/>
                </a:cubicBezTo>
                <a:cubicBezTo>
                  <a:pt x="151" y="35"/>
                  <a:pt x="152" y="36"/>
                  <a:pt x="154" y="35"/>
                </a:cubicBezTo>
                <a:cubicBezTo>
                  <a:pt x="154" y="36"/>
                  <a:pt x="154" y="36"/>
                  <a:pt x="154" y="36"/>
                </a:cubicBezTo>
                <a:cubicBezTo>
                  <a:pt x="153" y="38"/>
                  <a:pt x="149" y="40"/>
                  <a:pt x="146" y="40"/>
                </a:cubicBezTo>
                <a:cubicBezTo>
                  <a:pt x="146" y="40"/>
                  <a:pt x="146" y="40"/>
                  <a:pt x="145" y="40"/>
                </a:cubicBezTo>
                <a:cubicBezTo>
                  <a:pt x="144" y="42"/>
                  <a:pt x="143" y="43"/>
                  <a:pt x="143" y="45"/>
                </a:cubicBezTo>
                <a:cubicBezTo>
                  <a:pt x="143" y="46"/>
                  <a:pt x="144" y="47"/>
                  <a:pt x="145" y="48"/>
                </a:cubicBezTo>
                <a:cubicBezTo>
                  <a:pt x="148" y="49"/>
                  <a:pt x="151" y="48"/>
                  <a:pt x="154" y="47"/>
                </a:cubicBezTo>
                <a:cubicBezTo>
                  <a:pt x="158" y="47"/>
                  <a:pt x="162" y="46"/>
                  <a:pt x="165" y="47"/>
                </a:cubicBezTo>
                <a:cubicBezTo>
                  <a:pt x="166" y="48"/>
                  <a:pt x="167" y="49"/>
                  <a:pt x="168" y="50"/>
                </a:cubicBezTo>
                <a:cubicBezTo>
                  <a:pt x="169" y="50"/>
                  <a:pt x="169" y="49"/>
                  <a:pt x="170" y="48"/>
                </a:cubicBezTo>
                <a:cubicBezTo>
                  <a:pt x="172" y="47"/>
                  <a:pt x="174" y="48"/>
                  <a:pt x="176" y="48"/>
                </a:cubicBezTo>
                <a:cubicBezTo>
                  <a:pt x="177" y="48"/>
                  <a:pt x="178" y="49"/>
                  <a:pt x="178" y="51"/>
                </a:cubicBezTo>
                <a:cubicBezTo>
                  <a:pt x="179" y="53"/>
                  <a:pt x="178" y="56"/>
                  <a:pt x="175" y="57"/>
                </a:cubicBezTo>
                <a:cubicBezTo>
                  <a:pt x="174" y="58"/>
                  <a:pt x="173" y="59"/>
                  <a:pt x="172" y="59"/>
                </a:cubicBezTo>
                <a:cubicBezTo>
                  <a:pt x="171" y="60"/>
                  <a:pt x="169" y="58"/>
                  <a:pt x="169" y="60"/>
                </a:cubicBezTo>
                <a:cubicBezTo>
                  <a:pt x="169" y="61"/>
                  <a:pt x="169" y="62"/>
                  <a:pt x="169" y="62"/>
                </a:cubicBezTo>
                <a:cubicBezTo>
                  <a:pt x="166" y="64"/>
                  <a:pt x="163" y="66"/>
                  <a:pt x="159" y="65"/>
                </a:cubicBezTo>
                <a:cubicBezTo>
                  <a:pt x="159" y="64"/>
                  <a:pt x="158" y="64"/>
                  <a:pt x="158" y="63"/>
                </a:cubicBezTo>
                <a:cubicBezTo>
                  <a:pt x="158" y="62"/>
                  <a:pt x="158" y="61"/>
                  <a:pt x="157" y="61"/>
                </a:cubicBezTo>
                <a:cubicBezTo>
                  <a:pt x="156" y="62"/>
                  <a:pt x="155" y="61"/>
                  <a:pt x="154" y="61"/>
                </a:cubicBezTo>
                <a:cubicBezTo>
                  <a:pt x="154" y="60"/>
                  <a:pt x="153" y="60"/>
                  <a:pt x="153" y="59"/>
                </a:cubicBezTo>
                <a:cubicBezTo>
                  <a:pt x="153" y="57"/>
                  <a:pt x="153" y="54"/>
                  <a:pt x="155" y="53"/>
                </a:cubicBezTo>
                <a:cubicBezTo>
                  <a:pt x="157" y="53"/>
                  <a:pt x="160" y="52"/>
                  <a:pt x="161" y="54"/>
                </a:cubicBezTo>
                <a:cubicBezTo>
                  <a:pt x="162" y="55"/>
                  <a:pt x="161" y="56"/>
                  <a:pt x="161" y="57"/>
                </a:cubicBezTo>
                <a:cubicBezTo>
                  <a:pt x="161" y="58"/>
                  <a:pt x="160" y="58"/>
                  <a:pt x="159" y="58"/>
                </a:cubicBezTo>
                <a:cubicBezTo>
                  <a:pt x="159" y="58"/>
                  <a:pt x="158" y="58"/>
                  <a:pt x="157" y="58"/>
                </a:cubicBezTo>
                <a:cubicBezTo>
                  <a:pt x="157" y="57"/>
                  <a:pt x="157" y="57"/>
                  <a:pt x="157" y="57"/>
                </a:cubicBezTo>
                <a:cubicBezTo>
                  <a:pt x="156" y="56"/>
                  <a:pt x="156" y="57"/>
                  <a:pt x="156" y="57"/>
                </a:cubicBezTo>
                <a:cubicBezTo>
                  <a:pt x="156" y="58"/>
                  <a:pt x="157" y="59"/>
                  <a:pt x="157" y="59"/>
                </a:cubicBezTo>
                <a:cubicBezTo>
                  <a:pt x="159" y="60"/>
                  <a:pt x="161" y="59"/>
                  <a:pt x="162" y="58"/>
                </a:cubicBezTo>
                <a:cubicBezTo>
                  <a:pt x="163" y="57"/>
                  <a:pt x="163" y="55"/>
                  <a:pt x="162" y="53"/>
                </a:cubicBezTo>
                <a:cubicBezTo>
                  <a:pt x="161" y="52"/>
                  <a:pt x="159" y="51"/>
                  <a:pt x="156" y="52"/>
                </a:cubicBezTo>
                <a:cubicBezTo>
                  <a:pt x="154" y="52"/>
                  <a:pt x="152" y="54"/>
                  <a:pt x="152" y="57"/>
                </a:cubicBezTo>
                <a:cubicBezTo>
                  <a:pt x="151" y="59"/>
                  <a:pt x="152" y="61"/>
                  <a:pt x="153" y="62"/>
                </a:cubicBezTo>
                <a:cubicBezTo>
                  <a:pt x="154" y="62"/>
                  <a:pt x="154" y="62"/>
                  <a:pt x="154" y="62"/>
                </a:cubicBezTo>
                <a:cubicBezTo>
                  <a:pt x="153" y="63"/>
                  <a:pt x="153" y="63"/>
                  <a:pt x="153" y="63"/>
                </a:cubicBezTo>
                <a:cubicBezTo>
                  <a:pt x="150" y="64"/>
                  <a:pt x="146" y="65"/>
                  <a:pt x="145" y="68"/>
                </a:cubicBezTo>
                <a:cubicBezTo>
                  <a:pt x="144" y="69"/>
                  <a:pt x="145" y="69"/>
                  <a:pt x="145" y="69"/>
                </a:cubicBezTo>
                <a:cubicBezTo>
                  <a:pt x="146" y="69"/>
                  <a:pt x="146" y="70"/>
                  <a:pt x="147" y="70"/>
                </a:cubicBezTo>
                <a:cubicBezTo>
                  <a:pt x="147" y="71"/>
                  <a:pt x="148" y="71"/>
                  <a:pt x="149" y="71"/>
                </a:cubicBezTo>
                <a:cubicBezTo>
                  <a:pt x="153" y="71"/>
                  <a:pt x="156" y="71"/>
                  <a:pt x="160" y="72"/>
                </a:cubicBezTo>
                <a:cubicBezTo>
                  <a:pt x="161" y="72"/>
                  <a:pt x="161" y="73"/>
                  <a:pt x="161" y="75"/>
                </a:cubicBezTo>
                <a:cubicBezTo>
                  <a:pt x="161" y="76"/>
                  <a:pt x="159" y="77"/>
                  <a:pt x="157" y="78"/>
                </a:cubicBezTo>
                <a:cubicBezTo>
                  <a:pt x="156" y="78"/>
                  <a:pt x="154" y="77"/>
                  <a:pt x="153" y="77"/>
                </a:cubicBezTo>
                <a:cubicBezTo>
                  <a:pt x="151" y="79"/>
                  <a:pt x="149" y="81"/>
                  <a:pt x="146" y="83"/>
                </a:cubicBezTo>
                <a:cubicBezTo>
                  <a:pt x="145" y="83"/>
                  <a:pt x="144" y="83"/>
                  <a:pt x="143" y="84"/>
                </a:cubicBezTo>
                <a:cubicBezTo>
                  <a:pt x="142" y="85"/>
                  <a:pt x="144" y="84"/>
                  <a:pt x="144" y="85"/>
                </a:cubicBezTo>
                <a:cubicBezTo>
                  <a:pt x="146" y="86"/>
                  <a:pt x="147" y="87"/>
                  <a:pt x="149" y="88"/>
                </a:cubicBezTo>
                <a:cubicBezTo>
                  <a:pt x="152" y="88"/>
                  <a:pt x="155" y="88"/>
                  <a:pt x="158" y="88"/>
                </a:cubicBezTo>
                <a:cubicBezTo>
                  <a:pt x="159" y="88"/>
                  <a:pt x="160" y="87"/>
                  <a:pt x="161" y="87"/>
                </a:cubicBezTo>
                <a:cubicBezTo>
                  <a:pt x="163" y="87"/>
                  <a:pt x="166" y="88"/>
                  <a:pt x="169" y="90"/>
                </a:cubicBezTo>
                <a:cubicBezTo>
                  <a:pt x="169" y="90"/>
                  <a:pt x="170" y="91"/>
                  <a:pt x="170" y="92"/>
                </a:cubicBezTo>
                <a:cubicBezTo>
                  <a:pt x="169" y="93"/>
                  <a:pt x="167" y="94"/>
                  <a:pt x="168" y="95"/>
                </a:cubicBezTo>
                <a:cubicBezTo>
                  <a:pt x="169" y="96"/>
                  <a:pt x="170" y="96"/>
                  <a:pt x="171" y="96"/>
                </a:cubicBezTo>
                <a:cubicBezTo>
                  <a:pt x="174" y="96"/>
                  <a:pt x="176" y="96"/>
                  <a:pt x="179" y="96"/>
                </a:cubicBezTo>
                <a:cubicBezTo>
                  <a:pt x="181" y="96"/>
                  <a:pt x="182" y="95"/>
                  <a:pt x="184" y="95"/>
                </a:cubicBezTo>
                <a:cubicBezTo>
                  <a:pt x="188" y="95"/>
                  <a:pt x="192" y="95"/>
                  <a:pt x="195" y="96"/>
                </a:cubicBezTo>
                <a:cubicBezTo>
                  <a:pt x="197" y="96"/>
                  <a:pt x="197" y="98"/>
                  <a:pt x="198" y="97"/>
                </a:cubicBezTo>
                <a:cubicBezTo>
                  <a:pt x="200" y="95"/>
                  <a:pt x="204" y="95"/>
                  <a:pt x="207" y="96"/>
                </a:cubicBezTo>
                <a:cubicBezTo>
                  <a:pt x="208" y="97"/>
                  <a:pt x="209" y="98"/>
                  <a:pt x="210" y="99"/>
                </a:cubicBezTo>
                <a:cubicBezTo>
                  <a:pt x="211" y="100"/>
                  <a:pt x="212" y="98"/>
                  <a:pt x="213" y="99"/>
                </a:cubicBezTo>
                <a:cubicBezTo>
                  <a:pt x="215" y="99"/>
                  <a:pt x="217" y="100"/>
                  <a:pt x="218" y="102"/>
                </a:cubicBezTo>
                <a:cubicBezTo>
                  <a:pt x="218" y="103"/>
                  <a:pt x="218" y="103"/>
                  <a:pt x="218" y="104"/>
                </a:cubicBezTo>
                <a:cubicBezTo>
                  <a:pt x="218" y="105"/>
                  <a:pt x="217" y="105"/>
                  <a:pt x="217" y="106"/>
                </a:cubicBezTo>
                <a:cubicBezTo>
                  <a:pt x="218" y="106"/>
                  <a:pt x="219" y="105"/>
                  <a:pt x="220" y="105"/>
                </a:cubicBezTo>
                <a:cubicBezTo>
                  <a:pt x="222" y="105"/>
                  <a:pt x="223" y="106"/>
                  <a:pt x="225" y="107"/>
                </a:cubicBezTo>
                <a:cubicBezTo>
                  <a:pt x="226" y="108"/>
                  <a:pt x="226" y="109"/>
                  <a:pt x="226" y="110"/>
                </a:cubicBezTo>
                <a:cubicBezTo>
                  <a:pt x="224" y="113"/>
                  <a:pt x="221" y="115"/>
                  <a:pt x="217" y="115"/>
                </a:cubicBezTo>
                <a:cubicBezTo>
                  <a:pt x="216" y="114"/>
                  <a:pt x="216" y="114"/>
                  <a:pt x="215" y="115"/>
                </a:cubicBezTo>
                <a:cubicBezTo>
                  <a:pt x="214" y="116"/>
                  <a:pt x="212" y="116"/>
                  <a:pt x="211" y="117"/>
                </a:cubicBezTo>
                <a:cubicBezTo>
                  <a:pt x="209" y="116"/>
                  <a:pt x="207" y="117"/>
                  <a:pt x="205" y="115"/>
                </a:cubicBezTo>
                <a:cubicBezTo>
                  <a:pt x="205" y="115"/>
                  <a:pt x="204" y="115"/>
                  <a:pt x="203" y="115"/>
                </a:cubicBezTo>
                <a:cubicBezTo>
                  <a:pt x="201" y="118"/>
                  <a:pt x="197" y="118"/>
                  <a:pt x="193" y="117"/>
                </a:cubicBezTo>
                <a:cubicBezTo>
                  <a:pt x="191" y="117"/>
                  <a:pt x="191" y="117"/>
                  <a:pt x="191" y="117"/>
                </a:cubicBezTo>
                <a:cubicBezTo>
                  <a:pt x="189" y="115"/>
                  <a:pt x="186" y="114"/>
                  <a:pt x="183" y="114"/>
                </a:cubicBezTo>
                <a:cubicBezTo>
                  <a:pt x="182" y="114"/>
                  <a:pt x="181" y="114"/>
                  <a:pt x="181" y="113"/>
                </a:cubicBezTo>
                <a:cubicBezTo>
                  <a:pt x="181" y="111"/>
                  <a:pt x="184" y="113"/>
                  <a:pt x="183" y="111"/>
                </a:cubicBezTo>
                <a:cubicBezTo>
                  <a:pt x="183" y="110"/>
                  <a:pt x="181" y="109"/>
                  <a:pt x="181" y="107"/>
                </a:cubicBezTo>
                <a:cubicBezTo>
                  <a:pt x="180" y="106"/>
                  <a:pt x="181" y="105"/>
                  <a:pt x="182" y="103"/>
                </a:cubicBezTo>
                <a:cubicBezTo>
                  <a:pt x="183" y="102"/>
                  <a:pt x="184" y="102"/>
                  <a:pt x="186" y="102"/>
                </a:cubicBezTo>
                <a:cubicBezTo>
                  <a:pt x="188" y="102"/>
                  <a:pt x="190" y="102"/>
                  <a:pt x="191" y="103"/>
                </a:cubicBezTo>
                <a:cubicBezTo>
                  <a:pt x="192" y="103"/>
                  <a:pt x="192" y="104"/>
                  <a:pt x="193" y="104"/>
                </a:cubicBezTo>
                <a:cubicBezTo>
                  <a:pt x="196" y="103"/>
                  <a:pt x="196" y="103"/>
                  <a:pt x="196" y="103"/>
                </a:cubicBezTo>
                <a:cubicBezTo>
                  <a:pt x="198" y="103"/>
                  <a:pt x="200" y="103"/>
                  <a:pt x="202" y="103"/>
                </a:cubicBezTo>
                <a:cubicBezTo>
                  <a:pt x="202" y="104"/>
                  <a:pt x="204" y="104"/>
                  <a:pt x="204" y="105"/>
                </a:cubicBezTo>
                <a:cubicBezTo>
                  <a:pt x="203" y="107"/>
                  <a:pt x="201" y="109"/>
                  <a:pt x="199" y="109"/>
                </a:cubicBezTo>
                <a:cubicBezTo>
                  <a:pt x="198" y="110"/>
                  <a:pt x="196" y="109"/>
                  <a:pt x="195" y="109"/>
                </a:cubicBezTo>
                <a:cubicBezTo>
                  <a:pt x="195" y="108"/>
                  <a:pt x="195" y="107"/>
                  <a:pt x="196" y="107"/>
                </a:cubicBezTo>
                <a:cubicBezTo>
                  <a:pt x="196" y="107"/>
                  <a:pt x="197" y="108"/>
                  <a:pt x="197" y="107"/>
                </a:cubicBezTo>
                <a:cubicBezTo>
                  <a:pt x="198" y="107"/>
                  <a:pt x="198" y="107"/>
                  <a:pt x="197" y="107"/>
                </a:cubicBezTo>
                <a:cubicBezTo>
                  <a:pt x="197" y="106"/>
                  <a:pt x="195" y="106"/>
                  <a:pt x="194" y="107"/>
                </a:cubicBezTo>
                <a:cubicBezTo>
                  <a:pt x="194" y="107"/>
                  <a:pt x="193" y="108"/>
                  <a:pt x="193" y="108"/>
                </a:cubicBezTo>
                <a:cubicBezTo>
                  <a:pt x="194" y="111"/>
                  <a:pt x="196" y="110"/>
                  <a:pt x="198" y="111"/>
                </a:cubicBezTo>
                <a:cubicBezTo>
                  <a:pt x="201" y="110"/>
                  <a:pt x="204" y="109"/>
                  <a:pt x="205" y="106"/>
                </a:cubicBezTo>
                <a:cubicBezTo>
                  <a:pt x="205" y="105"/>
                  <a:pt x="205" y="105"/>
                  <a:pt x="205" y="104"/>
                </a:cubicBezTo>
                <a:cubicBezTo>
                  <a:pt x="203" y="102"/>
                  <a:pt x="201" y="102"/>
                  <a:pt x="199" y="101"/>
                </a:cubicBezTo>
                <a:cubicBezTo>
                  <a:pt x="197" y="101"/>
                  <a:pt x="195" y="102"/>
                  <a:pt x="193" y="102"/>
                </a:cubicBezTo>
                <a:cubicBezTo>
                  <a:pt x="192" y="100"/>
                  <a:pt x="189" y="101"/>
                  <a:pt x="188" y="101"/>
                </a:cubicBezTo>
                <a:cubicBezTo>
                  <a:pt x="185" y="101"/>
                  <a:pt x="181" y="100"/>
                  <a:pt x="180" y="104"/>
                </a:cubicBezTo>
                <a:cubicBezTo>
                  <a:pt x="179" y="106"/>
                  <a:pt x="180" y="109"/>
                  <a:pt x="181" y="111"/>
                </a:cubicBezTo>
                <a:cubicBezTo>
                  <a:pt x="180" y="112"/>
                  <a:pt x="178" y="112"/>
                  <a:pt x="179" y="114"/>
                </a:cubicBezTo>
                <a:cubicBezTo>
                  <a:pt x="180" y="115"/>
                  <a:pt x="182" y="115"/>
                  <a:pt x="183" y="115"/>
                </a:cubicBezTo>
                <a:cubicBezTo>
                  <a:pt x="186" y="115"/>
                  <a:pt x="189" y="116"/>
                  <a:pt x="191" y="118"/>
                </a:cubicBezTo>
                <a:cubicBezTo>
                  <a:pt x="191" y="119"/>
                  <a:pt x="191" y="121"/>
                  <a:pt x="191" y="122"/>
                </a:cubicBezTo>
                <a:cubicBezTo>
                  <a:pt x="189" y="125"/>
                  <a:pt x="186" y="125"/>
                  <a:pt x="183" y="126"/>
                </a:cubicBezTo>
                <a:cubicBezTo>
                  <a:pt x="181" y="127"/>
                  <a:pt x="183" y="130"/>
                  <a:pt x="180" y="129"/>
                </a:cubicBezTo>
                <a:cubicBezTo>
                  <a:pt x="180" y="130"/>
                  <a:pt x="179" y="130"/>
                  <a:pt x="178" y="130"/>
                </a:cubicBezTo>
                <a:cubicBezTo>
                  <a:pt x="179" y="127"/>
                  <a:pt x="175" y="127"/>
                  <a:pt x="174" y="126"/>
                </a:cubicBezTo>
                <a:cubicBezTo>
                  <a:pt x="173" y="125"/>
                  <a:pt x="174" y="124"/>
                  <a:pt x="175" y="124"/>
                </a:cubicBezTo>
                <a:cubicBezTo>
                  <a:pt x="177" y="123"/>
                  <a:pt x="177" y="122"/>
                  <a:pt x="179" y="121"/>
                </a:cubicBezTo>
                <a:cubicBezTo>
                  <a:pt x="179" y="120"/>
                  <a:pt x="180" y="119"/>
                  <a:pt x="180" y="119"/>
                </a:cubicBezTo>
                <a:cubicBezTo>
                  <a:pt x="179" y="117"/>
                  <a:pt x="177" y="116"/>
                  <a:pt x="175" y="116"/>
                </a:cubicBezTo>
                <a:cubicBezTo>
                  <a:pt x="171" y="115"/>
                  <a:pt x="167" y="117"/>
                  <a:pt x="162" y="116"/>
                </a:cubicBezTo>
                <a:cubicBezTo>
                  <a:pt x="161" y="115"/>
                  <a:pt x="161" y="115"/>
                  <a:pt x="161" y="115"/>
                </a:cubicBezTo>
                <a:cubicBezTo>
                  <a:pt x="160" y="114"/>
                  <a:pt x="157" y="114"/>
                  <a:pt x="158" y="112"/>
                </a:cubicBezTo>
                <a:cubicBezTo>
                  <a:pt x="159" y="109"/>
                  <a:pt x="162" y="109"/>
                  <a:pt x="164" y="108"/>
                </a:cubicBezTo>
                <a:cubicBezTo>
                  <a:pt x="165" y="109"/>
                  <a:pt x="167" y="109"/>
                  <a:pt x="167" y="108"/>
                </a:cubicBezTo>
                <a:cubicBezTo>
                  <a:pt x="170" y="108"/>
                  <a:pt x="173" y="108"/>
                  <a:pt x="174" y="105"/>
                </a:cubicBezTo>
                <a:cubicBezTo>
                  <a:pt x="174" y="105"/>
                  <a:pt x="174" y="105"/>
                  <a:pt x="174" y="104"/>
                </a:cubicBezTo>
                <a:cubicBezTo>
                  <a:pt x="172" y="102"/>
                  <a:pt x="170" y="103"/>
                  <a:pt x="168" y="102"/>
                </a:cubicBezTo>
                <a:cubicBezTo>
                  <a:pt x="163" y="102"/>
                  <a:pt x="163" y="102"/>
                  <a:pt x="163" y="102"/>
                </a:cubicBezTo>
                <a:cubicBezTo>
                  <a:pt x="162" y="101"/>
                  <a:pt x="160" y="101"/>
                  <a:pt x="159" y="100"/>
                </a:cubicBezTo>
                <a:cubicBezTo>
                  <a:pt x="159" y="99"/>
                  <a:pt x="159" y="99"/>
                  <a:pt x="158" y="98"/>
                </a:cubicBezTo>
                <a:cubicBezTo>
                  <a:pt x="159" y="97"/>
                  <a:pt x="161" y="96"/>
                  <a:pt x="160" y="94"/>
                </a:cubicBezTo>
                <a:cubicBezTo>
                  <a:pt x="159" y="92"/>
                  <a:pt x="156" y="92"/>
                  <a:pt x="154" y="93"/>
                </a:cubicBezTo>
                <a:cubicBezTo>
                  <a:pt x="152" y="93"/>
                  <a:pt x="150" y="93"/>
                  <a:pt x="148" y="94"/>
                </a:cubicBezTo>
                <a:cubicBezTo>
                  <a:pt x="147" y="94"/>
                  <a:pt x="146" y="94"/>
                  <a:pt x="145" y="94"/>
                </a:cubicBezTo>
                <a:cubicBezTo>
                  <a:pt x="142" y="93"/>
                  <a:pt x="139" y="94"/>
                  <a:pt x="137" y="92"/>
                </a:cubicBezTo>
                <a:cubicBezTo>
                  <a:pt x="136" y="91"/>
                  <a:pt x="135" y="91"/>
                  <a:pt x="135" y="90"/>
                </a:cubicBezTo>
                <a:cubicBezTo>
                  <a:pt x="134" y="90"/>
                  <a:pt x="134" y="92"/>
                  <a:pt x="133" y="93"/>
                </a:cubicBezTo>
                <a:cubicBezTo>
                  <a:pt x="131" y="95"/>
                  <a:pt x="127" y="96"/>
                  <a:pt x="123" y="96"/>
                </a:cubicBezTo>
                <a:cubicBezTo>
                  <a:pt x="122" y="95"/>
                  <a:pt x="120" y="95"/>
                  <a:pt x="120" y="94"/>
                </a:cubicBezTo>
                <a:cubicBezTo>
                  <a:pt x="119" y="92"/>
                  <a:pt x="120" y="90"/>
                  <a:pt x="121" y="89"/>
                </a:cubicBezTo>
                <a:cubicBezTo>
                  <a:pt x="121" y="87"/>
                  <a:pt x="120" y="87"/>
                  <a:pt x="119" y="86"/>
                </a:cubicBezTo>
                <a:cubicBezTo>
                  <a:pt x="117" y="86"/>
                  <a:pt x="116" y="86"/>
                  <a:pt x="115" y="88"/>
                </a:cubicBezTo>
                <a:cubicBezTo>
                  <a:pt x="113" y="89"/>
                  <a:pt x="113" y="90"/>
                  <a:pt x="111" y="91"/>
                </a:cubicBezTo>
                <a:cubicBezTo>
                  <a:pt x="110" y="91"/>
                  <a:pt x="109" y="89"/>
                  <a:pt x="107" y="90"/>
                </a:cubicBezTo>
                <a:cubicBezTo>
                  <a:pt x="106" y="90"/>
                  <a:pt x="105" y="91"/>
                  <a:pt x="104" y="92"/>
                </a:cubicBezTo>
                <a:cubicBezTo>
                  <a:pt x="103" y="93"/>
                  <a:pt x="103" y="95"/>
                  <a:pt x="104" y="96"/>
                </a:cubicBezTo>
                <a:cubicBezTo>
                  <a:pt x="106" y="97"/>
                  <a:pt x="107" y="98"/>
                  <a:pt x="109" y="97"/>
                </a:cubicBezTo>
                <a:cubicBezTo>
                  <a:pt x="109" y="96"/>
                  <a:pt x="107" y="96"/>
                  <a:pt x="106" y="96"/>
                </a:cubicBezTo>
                <a:cubicBezTo>
                  <a:pt x="105" y="95"/>
                  <a:pt x="105" y="94"/>
                  <a:pt x="105" y="93"/>
                </a:cubicBezTo>
                <a:cubicBezTo>
                  <a:pt x="105" y="92"/>
                  <a:pt x="106" y="92"/>
                  <a:pt x="107" y="91"/>
                </a:cubicBezTo>
                <a:cubicBezTo>
                  <a:pt x="108" y="91"/>
                  <a:pt x="109" y="92"/>
                  <a:pt x="110" y="92"/>
                </a:cubicBezTo>
                <a:cubicBezTo>
                  <a:pt x="111" y="93"/>
                  <a:pt x="113" y="94"/>
                  <a:pt x="113" y="95"/>
                </a:cubicBezTo>
                <a:cubicBezTo>
                  <a:pt x="114" y="98"/>
                  <a:pt x="114" y="100"/>
                  <a:pt x="112" y="102"/>
                </a:cubicBezTo>
                <a:cubicBezTo>
                  <a:pt x="110" y="104"/>
                  <a:pt x="108" y="105"/>
                  <a:pt x="106" y="105"/>
                </a:cubicBezTo>
                <a:cubicBezTo>
                  <a:pt x="102" y="106"/>
                  <a:pt x="98" y="104"/>
                  <a:pt x="94" y="104"/>
                </a:cubicBezTo>
                <a:cubicBezTo>
                  <a:pt x="93" y="104"/>
                  <a:pt x="92" y="102"/>
                  <a:pt x="91" y="103"/>
                </a:cubicBezTo>
                <a:cubicBezTo>
                  <a:pt x="90" y="104"/>
                  <a:pt x="89" y="105"/>
                  <a:pt x="88" y="106"/>
                </a:cubicBezTo>
                <a:cubicBezTo>
                  <a:pt x="87" y="107"/>
                  <a:pt x="84" y="105"/>
                  <a:pt x="85" y="107"/>
                </a:cubicBezTo>
                <a:cubicBezTo>
                  <a:pt x="86" y="108"/>
                  <a:pt x="87" y="108"/>
                  <a:pt x="88" y="108"/>
                </a:cubicBezTo>
                <a:cubicBezTo>
                  <a:pt x="89" y="109"/>
                  <a:pt x="92" y="109"/>
                  <a:pt x="92" y="111"/>
                </a:cubicBezTo>
                <a:cubicBezTo>
                  <a:pt x="93" y="113"/>
                  <a:pt x="91" y="114"/>
                  <a:pt x="91" y="116"/>
                </a:cubicBezTo>
                <a:cubicBezTo>
                  <a:pt x="89" y="117"/>
                  <a:pt x="88" y="118"/>
                  <a:pt x="85" y="118"/>
                </a:cubicBezTo>
                <a:cubicBezTo>
                  <a:pt x="85" y="119"/>
                  <a:pt x="85" y="119"/>
                  <a:pt x="85" y="120"/>
                </a:cubicBezTo>
                <a:cubicBezTo>
                  <a:pt x="84" y="122"/>
                  <a:pt x="82" y="123"/>
                  <a:pt x="79" y="124"/>
                </a:cubicBezTo>
                <a:cubicBezTo>
                  <a:pt x="76" y="125"/>
                  <a:pt x="73" y="124"/>
                  <a:pt x="70" y="122"/>
                </a:cubicBezTo>
                <a:cubicBezTo>
                  <a:pt x="68" y="123"/>
                  <a:pt x="66" y="125"/>
                  <a:pt x="64" y="125"/>
                </a:cubicBezTo>
                <a:cubicBezTo>
                  <a:pt x="58" y="127"/>
                  <a:pt x="52" y="124"/>
                  <a:pt x="47" y="121"/>
                </a:cubicBezTo>
                <a:cubicBezTo>
                  <a:pt x="45" y="122"/>
                  <a:pt x="44" y="122"/>
                  <a:pt x="42" y="122"/>
                </a:cubicBezTo>
                <a:cubicBezTo>
                  <a:pt x="40" y="121"/>
                  <a:pt x="37" y="121"/>
                  <a:pt x="35" y="119"/>
                </a:cubicBezTo>
                <a:cubicBezTo>
                  <a:pt x="34" y="119"/>
                  <a:pt x="34" y="118"/>
                  <a:pt x="34" y="117"/>
                </a:cubicBezTo>
                <a:cubicBezTo>
                  <a:pt x="35" y="115"/>
                  <a:pt x="37" y="114"/>
                  <a:pt x="39" y="114"/>
                </a:cubicBezTo>
                <a:cubicBezTo>
                  <a:pt x="39" y="115"/>
                  <a:pt x="41" y="115"/>
                  <a:pt x="41" y="116"/>
                </a:cubicBezTo>
                <a:cubicBezTo>
                  <a:pt x="42" y="116"/>
                  <a:pt x="42" y="116"/>
                  <a:pt x="43" y="117"/>
                </a:cubicBezTo>
                <a:cubicBezTo>
                  <a:pt x="45" y="117"/>
                  <a:pt x="47" y="117"/>
                  <a:pt x="49" y="116"/>
                </a:cubicBezTo>
                <a:cubicBezTo>
                  <a:pt x="50" y="117"/>
                  <a:pt x="50" y="118"/>
                  <a:pt x="51" y="118"/>
                </a:cubicBezTo>
                <a:cubicBezTo>
                  <a:pt x="53" y="119"/>
                  <a:pt x="55" y="120"/>
                  <a:pt x="58" y="121"/>
                </a:cubicBezTo>
                <a:cubicBezTo>
                  <a:pt x="60" y="120"/>
                  <a:pt x="62" y="119"/>
                  <a:pt x="63" y="117"/>
                </a:cubicBezTo>
                <a:cubicBezTo>
                  <a:pt x="64" y="117"/>
                  <a:pt x="64" y="118"/>
                  <a:pt x="65" y="118"/>
                </a:cubicBezTo>
                <a:cubicBezTo>
                  <a:pt x="69" y="118"/>
                  <a:pt x="73" y="119"/>
                  <a:pt x="76" y="117"/>
                </a:cubicBezTo>
                <a:cubicBezTo>
                  <a:pt x="77" y="116"/>
                  <a:pt x="78" y="115"/>
                  <a:pt x="79" y="113"/>
                </a:cubicBezTo>
                <a:cubicBezTo>
                  <a:pt x="78" y="112"/>
                  <a:pt x="76" y="110"/>
                  <a:pt x="75" y="109"/>
                </a:cubicBezTo>
                <a:cubicBezTo>
                  <a:pt x="75" y="107"/>
                  <a:pt x="73" y="106"/>
                  <a:pt x="72" y="105"/>
                </a:cubicBezTo>
                <a:cubicBezTo>
                  <a:pt x="69" y="103"/>
                  <a:pt x="65" y="102"/>
                  <a:pt x="62" y="104"/>
                </a:cubicBezTo>
                <a:cubicBezTo>
                  <a:pt x="61" y="105"/>
                  <a:pt x="60" y="107"/>
                  <a:pt x="61" y="108"/>
                </a:cubicBezTo>
                <a:cubicBezTo>
                  <a:pt x="61" y="109"/>
                  <a:pt x="61" y="110"/>
                  <a:pt x="62" y="111"/>
                </a:cubicBezTo>
                <a:cubicBezTo>
                  <a:pt x="64" y="112"/>
                  <a:pt x="66" y="112"/>
                  <a:pt x="68" y="111"/>
                </a:cubicBezTo>
                <a:cubicBezTo>
                  <a:pt x="69" y="111"/>
                  <a:pt x="69" y="109"/>
                  <a:pt x="69" y="108"/>
                </a:cubicBezTo>
                <a:cubicBezTo>
                  <a:pt x="68" y="108"/>
                  <a:pt x="68" y="107"/>
                  <a:pt x="67" y="107"/>
                </a:cubicBezTo>
                <a:cubicBezTo>
                  <a:pt x="67" y="107"/>
                  <a:pt x="66" y="107"/>
                  <a:pt x="66" y="108"/>
                </a:cubicBezTo>
                <a:cubicBezTo>
                  <a:pt x="66" y="109"/>
                  <a:pt x="68" y="108"/>
                  <a:pt x="68" y="109"/>
                </a:cubicBezTo>
                <a:cubicBezTo>
                  <a:pt x="68" y="110"/>
                  <a:pt x="67" y="111"/>
                  <a:pt x="66" y="111"/>
                </a:cubicBezTo>
                <a:cubicBezTo>
                  <a:pt x="65" y="111"/>
                  <a:pt x="63" y="110"/>
                  <a:pt x="62" y="110"/>
                </a:cubicBezTo>
                <a:cubicBezTo>
                  <a:pt x="62" y="108"/>
                  <a:pt x="61" y="108"/>
                  <a:pt x="62" y="106"/>
                </a:cubicBezTo>
                <a:cubicBezTo>
                  <a:pt x="63" y="105"/>
                  <a:pt x="65" y="104"/>
                  <a:pt x="67" y="104"/>
                </a:cubicBezTo>
                <a:cubicBezTo>
                  <a:pt x="68" y="105"/>
                  <a:pt x="69" y="104"/>
                  <a:pt x="70" y="105"/>
                </a:cubicBezTo>
                <a:cubicBezTo>
                  <a:pt x="72" y="106"/>
                  <a:pt x="73" y="107"/>
                  <a:pt x="73" y="109"/>
                </a:cubicBezTo>
                <a:cubicBezTo>
                  <a:pt x="73" y="109"/>
                  <a:pt x="73" y="110"/>
                  <a:pt x="73" y="110"/>
                </a:cubicBezTo>
                <a:cubicBezTo>
                  <a:pt x="73" y="111"/>
                  <a:pt x="74" y="111"/>
                  <a:pt x="75" y="111"/>
                </a:cubicBezTo>
                <a:cubicBezTo>
                  <a:pt x="76" y="112"/>
                  <a:pt x="77" y="112"/>
                  <a:pt x="77" y="113"/>
                </a:cubicBezTo>
                <a:cubicBezTo>
                  <a:pt x="76" y="115"/>
                  <a:pt x="74" y="117"/>
                  <a:pt x="72" y="117"/>
                </a:cubicBezTo>
                <a:cubicBezTo>
                  <a:pt x="69" y="118"/>
                  <a:pt x="67" y="117"/>
                  <a:pt x="64" y="116"/>
                </a:cubicBezTo>
                <a:cubicBezTo>
                  <a:pt x="64" y="116"/>
                  <a:pt x="63" y="115"/>
                  <a:pt x="63" y="115"/>
                </a:cubicBezTo>
                <a:cubicBezTo>
                  <a:pt x="62" y="118"/>
                  <a:pt x="59" y="119"/>
                  <a:pt x="57" y="119"/>
                </a:cubicBezTo>
                <a:cubicBezTo>
                  <a:pt x="54" y="119"/>
                  <a:pt x="52" y="117"/>
                  <a:pt x="49" y="115"/>
                </a:cubicBezTo>
                <a:cubicBezTo>
                  <a:pt x="49" y="114"/>
                  <a:pt x="48" y="115"/>
                  <a:pt x="47" y="116"/>
                </a:cubicBezTo>
                <a:cubicBezTo>
                  <a:pt x="45" y="116"/>
                  <a:pt x="43" y="116"/>
                  <a:pt x="41" y="115"/>
                </a:cubicBezTo>
                <a:cubicBezTo>
                  <a:pt x="41" y="114"/>
                  <a:pt x="40" y="113"/>
                  <a:pt x="40" y="113"/>
                </a:cubicBezTo>
                <a:cubicBezTo>
                  <a:pt x="42" y="111"/>
                  <a:pt x="44" y="111"/>
                  <a:pt x="45" y="111"/>
                </a:cubicBezTo>
                <a:cubicBezTo>
                  <a:pt x="47" y="110"/>
                  <a:pt x="50" y="109"/>
                  <a:pt x="50" y="106"/>
                </a:cubicBezTo>
                <a:cubicBezTo>
                  <a:pt x="50" y="105"/>
                  <a:pt x="50" y="104"/>
                  <a:pt x="49" y="103"/>
                </a:cubicBezTo>
                <a:cubicBezTo>
                  <a:pt x="48" y="102"/>
                  <a:pt x="46" y="101"/>
                  <a:pt x="44" y="101"/>
                </a:cubicBezTo>
                <a:cubicBezTo>
                  <a:pt x="43" y="101"/>
                  <a:pt x="43" y="101"/>
                  <a:pt x="43" y="101"/>
                </a:cubicBezTo>
                <a:cubicBezTo>
                  <a:pt x="43" y="100"/>
                  <a:pt x="44" y="99"/>
                  <a:pt x="43" y="97"/>
                </a:cubicBezTo>
                <a:cubicBezTo>
                  <a:pt x="44" y="97"/>
                  <a:pt x="46" y="96"/>
                  <a:pt x="46" y="95"/>
                </a:cubicBezTo>
                <a:cubicBezTo>
                  <a:pt x="46" y="94"/>
                  <a:pt x="46" y="93"/>
                  <a:pt x="46" y="93"/>
                </a:cubicBezTo>
                <a:cubicBezTo>
                  <a:pt x="45" y="92"/>
                  <a:pt x="44" y="92"/>
                  <a:pt x="43" y="91"/>
                </a:cubicBezTo>
                <a:cubicBezTo>
                  <a:pt x="42" y="92"/>
                  <a:pt x="41" y="91"/>
                  <a:pt x="40" y="92"/>
                </a:cubicBezTo>
                <a:cubicBezTo>
                  <a:pt x="38" y="92"/>
                  <a:pt x="37" y="92"/>
                  <a:pt x="36" y="93"/>
                </a:cubicBezTo>
                <a:cubicBezTo>
                  <a:pt x="36" y="93"/>
                  <a:pt x="35" y="94"/>
                  <a:pt x="35" y="95"/>
                </a:cubicBezTo>
                <a:cubicBezTo>
                  <a:pt x="35" y="95"/>
                  <a:pt x="36" y="96"/>
                  <a:pt x="37" y="97"/>
                </a:cubicBezTo>
                <a:cubicBezTo>
                  <a:pt x="37" y="97"/>
                  <a:pt x="38" y="97"/>
                  <a:pt x="38" y="96"/>
                </a:cubicBezTo>
                <a:cubicBezTo>
                  <a:pt x="39" y="96"/>
                  <a:pt x="38" y="96"/>
                  <a:pt x="38" y="96"/>
                </a:cubicBezTo>
                <a:cubicBezTo>
                  <a:pt x="37" y="96"/>
                  <a:pt x="37" y="95"/>
                  <a:pt x="36" y="95"/>
                </a:cubicBezTo>
                <a:cubicBezTo>
                  <a:pt x="36" y="94"/>
                  <a:pt x="37" y="94"/>
                  <a:pt x="37" y="93"/>
                </a:cubicBezTo>
                <a:cubicBezTo>
                  <a:pt x="38" y="93"/>
                  <a:pt x="38" y="93"/>
                  <a:pt x="39" y="93"/>
                </a:cubicBezTo>
                <a:cubicBezTo>
                  <a:pt x="39" y="94"/>
                  <a:pt x="40" y="94"/>
                  <a:pt x="40" y="94"/>
                </a:cubicBezTo>
                <a:cubicBezTo>
                  <a:pt x="40" y="93"/>
                  <a:pt x="41" y="93"/>
                  <a:pt x="42" y="93"/>
                </a:cubicBezTo>
                <a:cubicBezTo>
                  <a:pt x="43" y="92"/>
                  <a:pt x="44" y="93"/>
                  <a:pt x="45" y="93"/>
                </a:cubicBezTo>
                <a:cubicBezTo>
                  <a:pt x="45" y="94"/>
                  <a:pt x="45" y="94"/>
                  <a:pt x="45" y="95"/>
                </a:cubicBezTo>
                <a:cubicBezTo>
                  <a:pt x="44" y="96"/>
                  <a:pt x="43" y="97"/>
                  <a:pt x="42" y="97"/>
                </a:cubicBezTo>
                <a:cubicBezTo>
                  <a:pt x="41" y="97"/>
                  <a:pt x="41" y="97"/>
                  <a:pt x="41" y="98"/>
                </a:cubicBezTo>
                <a:cubicBezTo>
                  <a:pt x="42" y="98"/>
                  <a:pt x="42" y="99"/>
                  <a:pt x="42" y="99"/>
                </a:cubicBezTo>
                <a:cubicBezTo>
                  <a:pt x="42" y="101"/>
                  <a:pt x="40" y="102"/>
                  <a:pt x="39" y="102"/>
                </a:cubicBezTo>
                <a:cubicBezTo>
                  <a:pt x="38" y="102"/>
                  <a:pt x="37" y="101"/>
                  <a:pt x="36" y="101"/>
                </a:cubicBezTo>
                <a:cubicBezTo>
                  <a:pt x="35" y="102"/>
                  <a:pt x="34" y="102"/>
                  <a:pt x="32" y="103"/>
                </a:cubicBezTo>
                <a:cubicBezTo>
                  <a:pt x="31" y="102"/>
                  <a:pt x="29" y="102"/>
                  <a:pt x="28" y="100"/>
                </a:cubicBezTo>
                <a:cubicBezTo>
                  <a:pt x="27" y="100"/>
                  <a:pt x="27" y="101"/>
                  <a:pt x="26" y="102"/>
                </a:cubicBezTo>
                <a:cubicBezTo>
                  <a:pt x="24" y="103"/>
                  <a:pt x="21" y="103"/>
                  <a:pt x="19" y="102"/>
                </a:cubicBezTo>
                <a:cubicBezTo>
                  <a:pt x="18" y="101"/>
                  <a:pt x="18" y="100"/>
                  <a:pt x="18" y="99"/>
                </a:cubicBezTo>
                <a:cubicBezTo>
                  <a:pt x="19" y="98"/>
                  <a:pt x="20" y="96"/>
                  <a:pt x="21" y="96"/>
                </a:cubicBezTo>
                <a:cubicBezTo>
                  <a:pt x="23" y="95"/>
                  <a:pt x="26" y="95"/>
                  <a:pt x="28" y="95"/>
                </a:cubicBezTo>
                <a:cubicBezTo>
                  <a:pt x="29" y="95"/>
                  <a:pt x="29" y="94"/>
                  <a:pt x="29" y="94"/>
                </a:cubicBezTo>
                <a:cubicBezTo>
                  <a:pt x="28" y="92"/>
                  <a:pt x="30" y="91"/>
                  <a:pt x="30" y="89"/>
                </a:cubicBezTo>
                <a:cubicBezTo>
                  <a:pt x="32" y="88"/>
                  <a:pt x="35" y="88"/>
                  <a:pt x="38" y="88"/>
                </a:cubicBezTo>
                <a:cubicBezTo>
                  <a:pt x="38" y="88"/>
                  <a:pt x="39" y="89"/>
                  <a:pt x="39" y="88"/>
                </a:cubicBezTo>
                <a:cubicBezTo>
                  <a:pt x="40" y="88"/>
                  <a:pt x="39" y="87"/>
                  <a:pt x="40" y="87"/>
                </a:cubicBezTo>
                <a:cubicBezTo>
                  <a:pt x="41" y="85"/>
                  <a:pt x="43" y="83"/>
                  <a:pt x="46" y="82"/>
                </a:cubicBezTo>
                <a:cubicBezTo>
                  <a:pt x="49" y="82"/>
                  <a:pt x="51" y="83"/>
                  <a:pt x="53" y="84"/>
                </a:cubicBezTo>
                <a:cubicBezTo>
                  <a:pt x="56" y="82"/>
                  <a:pt x="59" y="82"/>
                  <a:pt x="62" y="82"/>
                </a:cubicBezTo>
                <a:cubicBezTo>
                  <a:pt x="64" y="82"/>
                  <a:pt x="65" y="82"/>
                  <a:pt x="66" y="83"/>
                </a:cubicBezTo>
                <a:cubicBezTo>
                  <a:pt x="68" y="83"/>
                  <a:pt x="69" y="82"/>
                  <a:pt x="70" y="82"/>
                </a:cubicBezTo>
                <a:cubicBezTo>
                  <a:pt x="72" y="81"/>
                  <a:pt x="74" y="82"/>
                  <a:pt x="75" y="83"/>
                </a:cubicBezTo>
                <a:cubicBezTo>
                  <a:pt x="76" y="83"/>
                  <a:pt x="76" y="84"/>
                  <a:pt x="76" y="85"/>
                </a:cubicBezTo>
                <a:cubicBezTo>
                  <a:pt x="75" y="88"/>
                  <a:pt x="72" y="89"/>
                  <a:pt x="69" y="88"/>
                </a:cubicBezTo>
                <a:cubicBezTo>
                  <a:pt x="67" y="88"/>
                  <a:pt x="67" y="90"/>
                  <a:pt x="66" y="91"/>
                </a:cubicBezTo>
                <a:cubicBezTo>
                  <a:pt x="63" y="93"/>
                  <a:pt x="60" y="95"/>
                  <a:pt x="56" y="94"/>
                </a:cubicBezTo>
                <a:cubicBezTo>
                  <a:pt x="55" y="93"/>
                  <a:pt x="55" y="93"/>
                  <a:pt x="55" y="92"/>
                </a:cubicBezTo>
                <a:cubicBezTo>
                  <a:pt x="55" y="90"/>
                  <a:pt x="57" y="90"/>
                  <a:pt x="59" y="89"/>
                </a:cubicBezTo>
                <a:cubicBezTo>
                  <a:pt x="60" y="89"/>
                  <a:pt x="60" y="90"/>
                  <a:pt x="60" y="90"/>
                </a:cubicBezTo>
                <a:cubicBezTo>
                  <a:pt x="60" y="91"/>
                  <a:pt x="59" y="91"/>
                  <a:pt x="60" y="92"/>
                </a:cubicBezTo>
                <a:cubicBezTo>
                  <a:pt x="61" y="92"/>
                  <a:pt x="61" y="92"/>
                  <a:pt x="61" y="91"/>
                </a:cubicBezTo>
                <a:cubicBezTo>
                  <a:pt x="62" y="91"/>
                  <a:pt x="62" y="90"/>
                  <a:pt x="62" y="89"/>
                </a:cubicBezTo>
                <a:cubicBezTo>
                  <a:pt x="61" y="89"/>
                  <a:pt x="60" y="88"/>
                  <a:pt x="59" y="88"/>
                </a:cubicBezTo>
                <a:cubicBezTo>
                  <a:pt x="56" y="88"/>
                  <a:pt x="54" y="90"/>
                  <a:pt x="53" y="92"/>
                </a:cubicBezTo>
                <a:cubicBezTo>
                  <a:pt x="53" y="93"/>
                  <a:pt x="53" y="93"/>
                  <a:pt x="53" y="93"/>
                </a:cubicBezTo>
                <a:cubicBezTo>
                  <a:pt x="53" y="92"/>
                  <a:pt x="52" y="93"/>
                  <a:pt x="52" y="93"/>
                </a:cubicBezTo>
                <a:cubicBezTo>
                  <a:pt x="52" y="94"/>
                  <a:pt x="51" y="96"/>
                  <a:pt x="52" y="98"/>
                </a:cubicBezTo>
                <a:cubicBezTo>
                  <a:pt x="55" y="100"/>
                  <a:pt x="60" y="100"/>
                  <a:pt x="63" y="99"/>
                </a:cubicBezTo>
                <a:cubicBezTo>
                  <a:pt x="68" y="98"/>
                  <a:pt x="73" y="98"/>
                  <a:pt x="78" y="100"/>
                </a:cubicBezTo>
                <a:cubicBezTo>
                  <a:pt x="79" y="100"/>
                  <a:pt x="80" y="101"/>
                  <a:pt x="81" y="102"/>
                </a:cubicBezTo>
                <a:cubicBezTo>
                  <a:pt x="81" y="102"/>
                  <a:pt x="81" y="102"/>
                  <a:pt x="82" y="102"/>
                </a:cubicBezTo>
                <a:cubicBezTo>
                  <a:pt x="82" y="101"/>
                  <a:pt x="83" y="99"/>
                  <a:pt x="84" y="99"/>
                </a:cubicBezTo>
                <a:cubicBezTo>
                  <a:pt x="87" y="97"/>
                  <a:pt x="91" y="97"/>
                  <a:pt x="94" y="97"/>
                </a:cubicBezTo>
                <a:cubicBezTo>
                  <a:pt x="97" y="97"/>
                  <a:pt x="99" y="96"/>
                  <a:pt x="101" y="94"/>
                </a:cubicBezTo>
                <a:cubicBezTo>
                  <a:pt x="101" y="93"/>
                  <a:pt x="99" y="93"/>
                  <a:pt x="99" y="93"/>
                </a:cubicBezTo>
                <a:cubicBezTo>
                  <a:pt x="97" y="92"/>
                  <a:pt x="97" y="90"/>
                  <a:pt x="96" y="89"/>
                </a:cubicBezTo>
                <a:cubicBezTo>
                  <a:pt x="96" y="86"/>
                  <a:pt x="99" y="83"/>
                  <a:pt x="102" y="82"/>
                </a:cubicBezTo>
                <a:cubicBezTo>
                  <a:pt x="104" y="82"/>
                  <a:pt x="106" y="82"/>
                  <a:pt x="107" y="83"/>
                </a:cubicBezTo>
                <a:cubicBezTo>
                  <a:pt x="108" y="83"/>
                  <a:pt x="108" y="83"/>
                  <a:pt x="108" y="82"/>
                </a:cubicBezTo>
                <a:cubicBezTo>
                  <a:pt x="107" y="81"/>
                  <a:pt x="109" y="81"/>
                  <a:pt x="109" y="80"/>
                </a:cubicBezTo>
                <a:cubicBezTo>
                  <a:pt x="112" y="78"/>
                  <a:pt x="115" y="79"/>
                  <a:pt x="118" y="79"/>
                </a:cubicBezTo>
                <a:cubicBezTo>
                  <a:pt x="121" y="79"/>
                  <a:pt x="125" y="78"/>
                  <a:pt x="128" y="78"/>
                </a:cubicBezTo>
                <a:cubicBezTo>
                  <a:pt x="130" y="78"/>
                  <a:pt x="132" y="77"/>
                  <a:pt x="133" y="75"/>
                </a:cubicBezTo>
                <a:cubicBezTo>
                  <a:pt x="134" y="73"/>
                  <a:pt x="133" y="72"/>
                  <a:pt x="132" y="71"/>
                </a:cubicBezTo>
                <a:cubicBezTo>
                  <a:pt x="131" y="71"/>
                  <a:pt x="132" y="70"/>
                  <a:pt x="132" y="70"/>
                </a:cubicBezTo>
                <a:cubicBezTo>
                  <a:pt x="132" y="68"/>
                  <a:pt x="131" y="67"/>
                  <a:pt x="130" y="67"/>
                </a:cubicBezTo>
                <a:cubicBezTo>
                  <a:pt x="129" y="65"/>
                  <a:pt x="127" y="66"/>
                  <a:pt x="126" y="66"/>
                </a:cubicBezTo>
                <a:cubicBezTo>
                  <a:pt x="124" y="67"/>
                  <a:pt x="124" y="67"/>
                  <a:pt x="124" y="67"/>
                </a:cubicBezTo>
                <a:cubicBezTo>
                  <a:pt x="123" y="65"/>
                  <a:pt x="121" y="65"/>
                  <a:pt x="119" y="65"/>
                </a:cubicBezTo>
                <a:cubicBezTo>
                  <a:pt x="118" y="66"/>
                  <a:pt x="117" y="68"/>
                  <a:pt x="117" y="69"/>
                </a:cubicBezTo>
                <a:cubicBezTo>
                  <a:pt x="117" y="69"/>
                  <a:pt x="118" y="69"/>
                  <a:pt x="118" y="69"/>
                </a:cubicBezTo>
                <a:cubicBezTo>
                  <a:pt x="118" y="68"/>
                  <a:pt x="119" y="67"/>
                  <a:pt x="120" y="67"/>
                </a:cubicBezTo>
                <a:cubicBezTo>
                  <a:pt x="121" y="66"/>
                  <a:pt x="122" y="66"/>
                  <a:pt x="122" y="67"/>
                </a:cubicBezTo>
                <a:cubicBezTo>
                  <a:pt x="123" y="67"/>
                  <a:pt x="123" y="68"/>
                  <a:pt x="124" y="68"/>
                </a:cubicBezTo>
                <a:cubicBezTo>
                  <a:pt x="125" y="68"/>
                  <a:pt x="127" y="66"/>
                  <a:pt x="129" y="67"/>
                </a:cubicBezTo>
                <a:cubicBezTo>
                  <a:pt x="130" y="67"/>
                  <a:pt x="130" y="68"/>
                  <a:pt x="131" y="69"/>
                </a:cubicBezTo>
                <a:cubicBezTo>
                  <a:pt x="131" y="70"/>
                  <a:pt x="130" y="70"/>
                  <a:pt x="130" y="71"/>
                </a:cubicBezTo>
                <a:cubicBezTo>
                  <a:pt x="129" y="72"/>
                  <a:pt x="127" y="72"/>
                  <a:pt x="126" y="72"/>
                </a:cubicBezTo>
                <a:cubicBezTo>
                  <a:pt x="125" y="71"/>
                  <a:pt x="125" y="71"/>
                  <a:pt x="124" y="71"/>
                </a:cubicBezTo>
                <a:cubicBezTo>
                  <a:pt x="123" y="74"/>
                  <a:pt x="121" y="76"/>
                  <a:pt x="118" y="77"/>
                </a:cubicBezTo>
                <a:cubicBezTo>
                  <a:pt x="115" y="77"/>
                  <a:pt x="112" y="75"/>
                  <a:pt x="110" y="73"/>
                </a:cubicBezTo>
                <a:cubicBezTo>
                  <a:pt x="108" y="73"/>
                  <a:pt x="106" y="72"/>
                  <a:pt x="104" y="71"/>
                </a:cubicBezTo>
                <a:cubicBezTo>
                  <a:pt x="103" y="71"/>
                  <a:pt x="103" y="70"/>
                  <a:pt x="103" y="69"/>
                </a:cubicBezTo>
                <a:cubicBezTo>
                  <a:pt x="103" y="68"/>
                  <a:pt x="104" y="67"/>
                  <a:pt x="105" y="67"/>
                </a:cubicBezTo>
                <a:cubicBezTo>
                  <a:pt x="106" y="66"/>
                  <a:pt x="109" y="66"/>
                  <a:pt x="110" y="67"/>
                </a:cubicBezTo>
                <a:cubicBezTo>
                  <a:pt x="111" y="67"/>
                  <a:pt x="111" y="66"/>
                  <a:pt x="111" y="66"/>
                </a:cubicBezTo>
                <a:cubicBezTo>
                  <a:pt x="111" y="65"/>
                  <a:pt x="112" y="64"/>
                  <a:pt x="113" y="62"/>
                </a:cubicBezTo>
                <a:cubicBezTo>
                  <a:pt x="115" y="61"/>
                  <a:pt x="118" y="60"/>
                  <a:pt x="120" y="61"/>
                </a:cubicBezTo>
                <a:cubicBezTo>
                  <a:pt x="122" y="61"/>
                  <a:pt x="123" y="63"/>
                  <a:pt x="124" y="63"/>
                </a:cubicBezTo>
                <a:cubicBezTo>
                  <a:pt x="124" y="63"/>
                  <a:pt x="125" y="64"/>
                  <a:pt x="125" y="64"/>
                </a:cubicBezTo>
                <a:cubicBezTo>
                  <a:pt x="129" y="60"/>
                  <a:pt x="134" y="64"/>
                  <a:pt x="139" y="63"/>
                </a:cubicBezTo>
                <a:cubicBezTo>
                  <a:pt x="142" y="63"/>
                  <a:pt x="144" y="60"/>
                  <a:pt x="144" y="57"/>
                </a:cubicBezTo>
                <a:cubicBezTo>
                  <a:pt x="144" y="56"/>
                  <a:pt x="143" y="55"/>
                  <a:pt x="142" y="54"/>
                </a:cubicBezTo>
                <a:cubicBezTo>
                  <a:pt x="140" y="53"/>
                  <a:pt x="137" y="53"/>
                  <a:pt x="134" y="54"/>
                </a:cubicBezTo>
                <a:cubicBezTo>
                  <a:pt x="130" y="57"/>
                  <a:pt x="124" y="58"/>
                  <a:pt x="118" y="56"/>
                </a:cubicBezTo>
                <a:cubicBezTo>
                  <a:pt x="118" y="56"/>
                  <a:pt x="117" y="56"/>
                  <a:pt x="117" y="55"/>
                </a:cubicBezTo>
                <a:cubicBezTo>
                  <a:pt x="116" y="54"/>
                  <a:pt x="117" y="53"/>
                  <a:pt x="116" y="53"/>
                </a:cubicBezTo>
                <a:cubicBezTo>
                  <a:pt x="115" y="53"/>
                  <a:pt x="113" y="54"/>
                  <a:pt x="112" y="53"/>
                </a:cubicBezTo>
                <a:cubicBezTo>
                  <a:pt x="111" y="52"/>
                  <a:pt x="111" y="51"/>
                  <a:pt x="111" y="51"/>
                </a:cubicBezTo>
                <a:cubicBezTo>
                  <a:pt x="111" y="48"/>
                  <a:pt x="111" y="48"/>
                  <a:pt x="111" y="48"/>
                </a:cubicBezTo>
                <a:cubicBezTo>
                  <a:pt x="113" y="45"/>
                  <a:pt x="116" y="45"/>
                  <a:pt x="118" y="45"/>
                </a:cubicBezTo>
                <a:cubicBezTo>
                  <a:pt x="119" y="45"/>
                  <a:pt x="120" y="46"/>
                  <a:pt x="120" y="46"/>
                </a:cubicBezTo>
                <a:cubicBezTo>
                  <a:pt x="120" y="44"/>
                  <a:pt x="121" y="44"/>
                  <a:pt x="122" y="43"/>
                </a:cubicBezTo>
                <a:cubicBezTo>
                  <a:pt x="123" y="41"/>
                  <a:pt x="127" y="39"/>
                  <a:pt x="130" y="40"/>
                </a:cubicBezTo>
                <a:cubicBezTo>
                  <a:pt x="132" y="40"/>
                  <a:pt x="134" y="41"/>
                  <a:pt x="134" y="43"/>
                </a:cubicBezTo>
                <a:cubicBezTo>
                  <a:pt x="134" y="44"/>
                  <a:pt x="134" y="45"/>
                  <a:pt x="133" y="46"/>
                </a:cubicBezTo>
                <a:cubicBezTo>
                  <a:pt x="133" y="47"/>
                  <a:pt x="131" y="47"/>
                  <a:pt x="130" y="47"/>
                </a:cubicBezTo>
                <a:cubicBezTo>
                  <a:pt x="129" y="47"/>
                  <a:pt x="128" y="48"/>
                  <a:pt x="128" y="46"/>
                </a:cubicBezTo>
                <a:cubicBezTo>
                  <a:pt x="127" y="46"/>
                  <a:pt x="128" y="45"/>
                  <a:pt x="128" y="45"/>
                </a:cubicBezTo>
                <a:cubicBezTo>
                  <a:pt x="129" y="44"/>
                  <a:pt x="130" y="45"/>
                  <a:pt x="130" y="44"/>
                </a:cubicBezTo>
                <a:cubicBezTo>
                  <a:pt x="130" y="43"/>
                  <a:pt x="130" y="43"/>
                  <a:pt x="129" y="43"/>
                </a:cubicBezTo>
                <a:cubicBezTo>
                  <a:pt x="128" y="43"/>
                  <a:pt x="127" y="44"/>
                  <a:pt x="126" y="45"/>
                </a:cubicBezTo>
                <a:cubicBezTo>
                  <a:pt x="126" y="45"/>
                  <a:pt x="126" y="46"/>
                  <a:pt x="126" y="47"/>
                </a:cubicBezTo>
                <a:cubicBezTo>
                  <a:pt x="127" y="49"/>
                  <a:pt x="129" y="48"/>
                  <a:pt x="131" y="49"/>
                </a:cubicBezTo>
                <a:cubicBezTo>
                  <a:pt x="132" y="48"/>
                  <a:pt x="134" y="47"/>
                  <a:pt x="135" y="46"/>
                </a:cubicBezTo>
                <a:cubicBezTo>
                  <a:pt x="135" y="45"/>
                  <a:pt x="136" y="43"/>
                  <a:pt x="135" y="42"/>
                </a:cubicBezTo>
                <a:cubicBezTo>
                  <a:pt x="135" y="42"/>
                  <a:pt x="135" y="41"/>
                  <a:pt x="135" y="41"/>
                </a:cubicBezTo>
                <a:cubicBezTo>
                  <a:pt x="137" y="40"/>
                  <a:pt x="140" y="38"/>
                  <a:pt x="141" y="35"/>
                </a:cubicBezTo>
                <a:cubicBezTo>
                  <a:pt x="141" y="34"/>
                  <a:pt x="140" y="32"/>
                  <a:pt x="139" y="31"/>
                </a:cubicBezTo>
                <a:cubicBezTo>
                  <a:pt x="138" y="30"/>
                  <a:pt x="137" y="29"/>
                  <a:pt x="136" y="29"/>
                </a:cubicBezTo>
                <a:cubicBezTo>
                  <a:pt x="133" y="28"/>
                  <a:pt x="130" y="30"/>
                  <a:pt x="128" y="31"/>
                </a:cubicBezTo>
                <a:cubicBezTo>
                  <a:pt x="126" y="32"/>
                  <a:pt x="123" y="32"/>
                  <a:pt x="121" y="31"/>
                </a:cubicBezTo>
                <a:cubicBezTo>
                  <a:pt x="121" y="30"/>
                  <a:pt x="120" y="30"/>
                  <a:pt x="119" y="30"/>
                </a:cubicBezTo>
                <a:cubicBezTo>
                  <a:pt x="117" y="32"/>
                  <a:pt x="115" y="33"/>
                  <a:pt x="112" y="32"/>
                </a:cubicBezTo>
                <a:cubicBezTo>
                  <a:pt x="112" y="31"/>
                  <a:pt x="112" y="31"/>
                  <a:pt x="112" y="31"/>
                </a:cubicBezTo>
                <a:cubicBezTo>
                  <a:pt x="113" y="31"/>
                  <a:pt x="113" y="30"/>
                  <a:pt x="114" y="30"/>
                </a:cubicBezTo>
                <a:cubicBezTo>
                  <a:pt x="115" y="29"/>
                  <a:pt x="116" y="27"/>
                  <a:pt x="116" y="25"/>
                </a:cubicBezTo>
                <a:cubicBezTo>
                  <a:pt x="116" y="24"/>
                  <a:pt x="116" y="23"/>
                  <a:pt x="114" y="22"/>
                </a:cubicBezTo>
                <a:cubicBezTo>
                  <a:pt x="113" y="21"/>
                  <a:pt x="112" y="21"/>
                  <a:pt x="110" y="21"/>
                </a:cubicBezTo>
                <a:cubicBezTo>
                  <a:pt x="110" y="22"/>
                  <a:pt x="109" y="22"/>
                  <a:pt x="109" y="23"/>
                </a:cubicBezTo>
                <a:cubicBezTo>
                  <a:pt x="110" y="24"/>
                  <a:pt x="110" y="23"/>
                  <a:pt x="111" y="22"/>
                </a:cubicBezTo>
                <a:cubicBezTo>
                  <a:pt x="112" y="22"/>
                  <a:pt x="113" y="22"/>
                  <a:pt x="114" y="23"/>
                </a:cubicBezTo>
                <a:cubicBezTo>
                  <a:pt x="115" y="24"/>
                  <a:pt x="115" y="25"/>
                  <a:pt x="115" y="26"/>
                </a:cubicBezTo>
                <a:cubicBezTo>
                  <a:pt x="115" y="28"/>
                  <a:pt x="113" y="29"/>
                  <a:pt x="112" y="30"/>
                </a:cubicBezTo>
                <a:cubicBezTo>
                  <a:pt x="110" y="30"/>
                  <a:pt x="107" y="31"/>
                  <a:pt x="105" y="29"/>
                </a:cubicBezTo>
                <a:cubicBezTo>
                  <a:pt x="105" y="29"/>
                  <a:pt x="105" y="28"/>
                  <a:pt x="104" y="28"/>
                </a:cubicBezTo>
                <a:cubicBezTo>
                  <a:pt x="103" y="29"/>
                  <a:pt x="101" y="31"/>
                  <a:pt x="99" y="31"/>
                </a:cubicBezTo>
                <a:cubicBezTo>
                  <a:pt x="96" y="31"/>
                  <a:pt x="93" y="29"/>
                  <a:pt x="92" y="27"/>
                </a:cubicBezTo>
                <a:cubicBezTo>
                  <a:pt x="91" y="26"/>
                  <a:pt x="91" y="24"/>
                  <a:pt x="91" y="23"/>
                </a:cubicBezTo>
                <a:cubicBezTo>
                  <a:pt x="92" y="22"/>
                  <a:pt x="93" y="21"/>
                  <a:pt x="95" y="20"/>
                </a:cubicBezTo>
                <a:cubicBezTo>
                  <a:pt x="96" y="20"/>
                  <a:pt x="97" y="20"/>
                  <a:pt x="98" y="21"/>
                </a:cubicBezTo>
                <a:cubicBezTo>
                  <a:pt x="98" y="21"/>
                  <a:pt x="98" y="21"/>
                  <a:pt x="98" y="20"/>
                </a:cubicBezTo>
                <a:cubicBezTo>
                  <a:pt x="99" y="20"/>
                  <a:pt x="98" y="20"/>
                  <a:pt x="98" y="19"/>
                </a:cubicBezTo>
                <a:cubicBezTo>
                  <a:pt x="99" y="17"/>
                  <a:pt x="101" y="16"/>
                  <a:pt x="103" y="15"/>
                </a:cubicBezTo>
                <a:cubicBezTo>
                  <a:pt x="105" y="15"/>
                  <a:pt x="108" y="14"/>
                  <a:pt x="109" y="17"/>
                </a:cubicBezTo>
                <a:cubicBezTo>
                  <a:pt x="109" y="17"/>
                  <a:pt x="109" y="17"/>
                  <a:pt x="109" y="18"/>
                </a:cubicBezTo>
                <a:cubicBezTo>
                  <a:pt x="110" y="17"/>
                  <a:pt x="110" y="16"/>
                  <a:pt x="111" y="15"/>
                </a:cubicBezTo>
                <a:cubicBezTo>
                  <a:pt x="113" y="14"/>
                  <a:pt x="114" y="14"/>
                  <a:pt x="116" y="13"/>
                </a:cubicBezTo>
                <a:cubicBezTo>
                  <a:pt x="118" y="13"/>
                  <a:pt x="119" y="14"/>
                  <a:pt x="121" y="15"/>
                </a:cubicBezTo>
                <a:cubicBezTo>
                  <a:pt x="121" y="16"/>
                  <a:pt x="122" y="17"/>
                  <a:pt x="124" y="17"/>
                </a:cubicBezTo>
                <a:cubicBezTo>
                  <a:pt x="125" y="17"/>
                  <a:pt x="126" y="16"/>
                  <a:pt x="126" y="16"/>
                </a:cubicBezTo>
                <a:cubicBezTo>
                  <a:pt x="127" y="15"/>
                  <a:pt x="127" y="14"/>
                  <a:pt x="127" y="13"/>
                </a:cubicBezTo>
                <a:cubicBezTo>
                  <a:pt x="126" y="12"/>
                  <a:pt x="125" y="11"/>
                  <a:pt x="125" y="9"/>
                </a:cubicBezTo>
                <a:cubicBezTo>
                  <a:pt x="126" y="8"/>
                  <a:pt x="126" y="7"/>
                  <a:pt x="128" y="7"/>
                </a:cubicBezTo>
                <a:cubicBezTo>
                  <a:pt x="129" y="7"/>
                  <a:pt x="130" y="7"/>
                  <a:pt x="131" y="7"/>
                </a:cubicBezTo>
                <a:cubicBezTo>
                  <a:pt x="132" y="6"/>
                  <a:pt x="132" y="5"/>
                  <a:pt x="133" y="4"/>
                </a:cubicBezTo>
                <a:cubicBezTo>
                  <a:pt x="134" y="3"/>
                  <a:pt x="135" y="3"/>
                  <a:pt x="135" y="3"/>
                </a:cubicBezTo>
                <a:cubicBezTo>
                  <a:pt x="136" y="4"/>
                  <a:pt x="138" y="4"/>
                  <a:pt x="138" y="5"/>
                </a:cubicBezTo>
                <a:cubicBezTo>
                  <a:pt x="138" y="6"/>
                  <a:pt x="139" y="6"/>
                  <a:pt x="139" y="6"/>
                </a:cubicBezTo>
                <a:cubicBezTo>
                  <a:pt x="139" y="5"/>
                  <a:pt x="140" y="4"/>
                  <a:pt x="140" y="3"/>
                </a:cubicBezTo>
                <a:cubicBezTo>
                  <a:pt x="143" y="2"/>
                  <a:pt x="145" y="1"/>
                  <a:pt x="147" y="2"/>
                </a:cubicBezTo>
                <a:cubicBezTo>
                  <a:pt x="149" y="3"/>
                  <a:pt x="150" y="3"/>
                  <a:pt x="150" y="5"/>
                </a:cubicBezTo>
                <a:close/>
                <a:moveTo>
                  <a:pt x="61" y="71"/>
                </a:moveTo>
                <a:cubicBezTo>
                  <a:pt x="65" y="71"/>
                  <a:pt x="68" y="71"/>
                  <a:pt x="71" y="73"/>
                </a:cubicBezTo>
                <a:cubicBezTo>
                  <a:pt x="73" y="74"/>
                  <a:pt x="74" y="75"/>
                  <a:pt x="76" y="76"/>
                </a:cubicBezTo>
                <a:cubicBezTo>
                  <a:pt x="78" y="76"/>
                  <a:pt x="79" y="74"/>
                  <a:pt x="81" y="73"/>
                </a:cubicBezTo>
                <a:cubicBezTo>
                  <a:pt x="83" y="73"/>
                  <a:pt x="86" y="73"/>
                  <a:pt x="87" y="75"/>
                </a:cubicBezTo>
                <a:cubicBezTo>
                  <a:pt x="88" y="76"/>
                  <a:pt x="89" y="78"/>
                  <a:pt x="89" y="79"/>
                </a:cubicBezTo>
                <a:cubicBezTo>
                  <a:pt x="88" y="82"/>
                  <a:pt x="85" y="83"/>
                  <a:pt x="83" y="84"/>
                </a:cubicBezTo>
                <a:cubicBezTo>
                  <a:pt x="81" y="85"/>
                  <a:pt x="79" y="86"/>
                  <a:pt x="78" y="84"/>
                </a:cubicBezTo>
                <a:cubicBezTo>
                  <a:pt x="78" y="84"/>
                  <a:pt x="78" y="84"/>
                  <a:pt x="78" y="84"/>
                </a:cubicBezTo>
                <a:cubicBezTo>
                  <a:pt x="77" y="82"/>
                  <a:pt x="75" y="81"/>
                  <a:pt x="73" y="80"/>
                </a:cubicBezTo>
                <a:cubicBezTo>
                  <a:pt x="70" y="80"/>
                  <a:pt x="68" y="81"/>
                  <a:pt x="66" y="82"/>
                </a:cubicBezTo>
                <a:cubicBezTo>
                  <a:pt x="65" y="81"/>
                  <a:pt x="63" y="80"/>
                  <a:pt x="61" y="80"/>
                </a:cubicBezTo>
                <a:cubicBezTo>
                  <a:pt x="58" y="81"/>
                  <a:pt x="56" y="81"/>
                  <a:pt x="54" y="82"/>
                </a:cubicBezTo>
                <a:cubicBezTo>
                  <a:pt x="52" y="83"/>
                  <a:pt x="51" y="81"/>
                  <a:pt x="49" y="81"/>
                </a:cubicBezTo>
                <a:cubicBezTo>
                  <a:pt x="46" y="81"/>
                  <a:pt x="44" y="82"/>
                  <a:pt x="41" y="83"/>
                </a:cubicBezTo>
                <a:cubicBezTo>
                  <a:pt x="40" y="84"/>
                  <a:pt x="39" y="85"/>
                  <a:pt x="38" y="87"/>
                </a:cubicBezTo>
                <a:cubicBezTo>
                  <a:pt x="37" y="86"/>
                  <a:pt x="36" y="87"/>
                  <a:pt x="35" y="87"/>
                </a:cubicBezTo>
                <a:cubicBezTo>
                  <a:pt x="33" y="87"/>
                  <a:pt x="30" y="87"/>
                  <a:pt x="29" y="89"/>
                </a:cubicBezTo>
                <a:cubicBezTo>
                  <a:pt x="28" y="90"/>
                  <a:pt x="28" y="92"/>
                  <a:pt x="27" y="93"/>
                </a:cubicBezTo>
                <a:cubicBezTo>
                  <a:pt x="24" y="93"/>
                  <a:pt x="20" y="94"/>
                  <a:pt x="18" y="96"/>
                </a:cubicBezTo>
                <a:cubicBezTo>
                  <a:pt x="17" y="98"/>
                  <a:pt x="16" y="99"/>
                  <a:pt x="17" y="101"/>
                </a:cubicBezTo>
                <a:cubicBezTo>
                  <a:pt x="17" y="104"/>
                  <a:pt x="20" y="104"/>
                  <a:pt x="22" y="104"/>
                </a:cubicBezTo>
                <a:cubicBezTo>
                  <a:pt x="21" y="106"/>
                  <a:pt x="18" y="108"/>
                  <a:pt x="16" y="108"/>
                </a:cubicBezTo>
                <a:cubicBezTo>
                  <a:pt x="14" y="108"/>
                  <a:pt x="10" y="108"/>
                  <a:pt x="9" y="106"/>
                </a:cubicBezTo>
                <a:cubicBezTo>
                  <a:pt x="9" y="105"/>
                  <a:pt x="9" y="105"/>
                  <a:pt x="9" y="105"/>
                </a:cubicBezTo>
                <a:cubicBezTo>
                  <a:pt x="7" y="106"/>
                  <a:pt x="5" y="106"/>
                  <a:pt x="3" y="105"/>
                </a:cubicBezTo>
                <a:cubicBezTo>
                  <a:pt x="2" y="104"/>
                  <a:pt x="1" y="103"/>
                  <a:pt x="2" y="101"/>
                </a:cubicBezTo>
                <a:cubicBezTo>
                  <a:pt x="3" y="98"/>
                  <a:pt x="3" y="98"/>
                  <a:pt x="3" y="98"/>
                </a:cubicBezTo>
                <a:cubicBezTo>
                  <a:pt x="4" y="98"/>
                  <a:pt x="5" y="96"/>
                  <a:pt x="7" y="96"/>
                </a:cubicBezTo>
                <a:cubicBezTo>
                  <a:pt x="7" y="95"/>
                  <a:pt x="7" y="95"/>
                  <a:pt x="7" y="94"/>
                </a:cubicBezTo>
                <a:cubicBezTo>
                  <a:pt x="7" y="93"/>
                  <a:pt x="8" y="91"/>
                  <a:pt x="8" y="90"/>
                </a:cubicBezTo>
                <a:cubicBezTo>
                  <a:pt x="10" y="88"/>
                  <a:pt x="11" y="86"/>
                  <a:pt x="14" y="86"/>
                </a:cubicBezTo>
                <a:cubicBezTo>
                  <a:pt x="16" y="85"/>
                  <a:pt x="18" y="85"/>
                  <a:pt x="21" y="85"/>
                </a:cubicBezTo>
                <a:cubicBezTo>
                  <a:pt x="22" y="85"/>
                  <a:pt x="22" y="86"/>
                  <a:pt x="23" y="87"/>
                </a:cubicBezTo>
                <a:cubicBezTo>
                  <a:pt x="24" y="87"/>
                  <a:pt x="24" y="85"/>
                  <a:pt x="25" y="85"/>
                </a:cubicBezTo>
                <a:cubicBezTo>
                  <a:pt x="26" y="84"/>
                  <a:pt x="26" y="83"/>
                  <a:pt x="27" y="83"/>
                </a:cubicBezTo>
                <a:cubicBezTo>
                  <a:pt x="29" y="82"/>
                  <a:pt x="31" y="80"/>
                  <a:pt x="33" y="80"/>
                </a:cubicBezTo>
                <a:cubicBezTo>
                  <a:pt x="35" y="79"/>
                  <a:pt x="37" y="79"/>
                  <a:pt x="38" y="79"/>
                </a:cubicBezTo>
                <a:cubicBezTo>
                  <a:pt x="39" y="79"/>
                  <a:pt x="40" y="79"/>
                  <a:pt x="41" y="80"/>
                </a:cubicBezTo>
                <a:cubicBezTo>
                  <a:pt x="42" y="80"/>
                  <a:pt x="42" y="79"/>
                  <a:pt x="42" y="79"/>
                </a:cubicBezTo>
                <a:cubicBezTo>
                  <a:pt x="43" y="77"/>
                  <a:pt x="43" y="77"/>
                  <a:pt x="43" y="77"/>
                </a:cubicBezTo>
                <a:cubicBezTo>
                  <a:pt x="45" y="76"/>
                  <a:pt x="46" y="75"/>
                  <a:pt x="47" y="74"/>
                </a:cubicBezTo>
                <a:cubicBezTo>
                  <a:pt x="50" y="73"/>
                  <a:pt x="53" y="71"/>
                  <a:pt x="57" y="71"/>
                </a:cubicBezTo>
                <a:cubicBezTo>
                  <a:pt x="58" y="70"/>
                  <a:pt x="60" y="71"/>
                  <a:pt x="61" y="71"/>
                </a:cubicBezTo>
                <a:close/>
                <a:moveTo>
                  <a:pt x="132" y="73"/>
                </a:moveTo>
                <a:cubicBezTo>
                  <a:pt x="133" y="75"/>
                  <a:pt x="131" y="75"/>
                  <a:pt x="130" y="76"/>
                </a:cubicBezTo>
                <a:cubicBezTo>
                  <a:pt x="127" y="77"/>
                  <a:pt x="124" y="77"/>
                  <a:pt x="120" y="77"/>
                </a:cubicBezTo>
                <a:cubicBezTo>
                  <a:pt x="122" y="76"/>
                  <a:pt x="124" y="75"/>
                  <a:pt x="125" y="73"/>
                </a:cubicBezTo>
                <a:cubicBezTo>
                  <a:pt x="127" y="73"/>
                  <a:pt x="128" y="74"/>
                  <a:pt x="130" y="73"/>
                </a:cubicBezTo>
                <a:cubicBezTo>
                  <a:pt x="130" y="73"/>
                  <a:pt x="132" y="71"/>
                  <a:pt x="132" y="73"/>
                </a:cubicBezTo>
                <a:close/>
                <a:moveTo>
                  <a:pt x="159" y="109"/>
                </a:moveTo>
                <a:cubicBezTo>
                  <a:pt x="158" y="110"/>
                  <a:pt x="156" y="111"/>
                  <a:pt x="157" y="112"/>
                </a:cubicBezTo>
                <a:cubicBezTo>
                  <a:pt x="157" y="114"/>
                  <a:pt x="159" y="115"/>
                  <a:pt x="160" y="116"/>
                </a:cubicBezTo>
                <a:cubicBezTo>
                  <a:pt x="162" y="117"/>
                  <a:pt x="164" y="117"/>
                  <a:pt x="165" y="117"/>
                </a:cubicBezTo>
                <a:cubicBezTo>
                  <a:pt x="161" y="119"/>
                  <a:pt x="154" y="118"/>
                  <a:pt x="151" y="115"/>
                </a:cubicBezTo>
                <a:cubicBezTo>
                  <a:pt x="151" y="114"/>
                  <a:pt x="151" y="113"/>
                  <a:pt x="151" y="112"/>
                </a:cubicBezTo>
                <a:cubicBezTo>
                  <a:pt x="152" y="111"/>
                  <a:pt x="154" y="110"/>
                  <a:pt x="155" y="109"/>
                </a:cubicBezTo>
                <a:cubicBezTo>
                  <a:pt x="156" y="109"/>
                  <a:pt x="157" y="108"/>
                  <a:pt x="159" y="109"/>
                </a:cubicBezTo>
                <a:close/>
                <a:moveTo>
                  <a:pt x="166" y="130"/>
                </a:moveTo>
                <a:cubicBezTo>
                  <a:pt x="169" y="132"/>
                  <a:pt x="169" y="132"/>
                  <a:pt x="169" y="132"/>
                </a:cubicBezTo>
                <a:cubicBezTo>
                  <a:pt x="171" y="132"/>
                  <a:pt x="173" y="133"/>
                  <a:pt x="175" y="133"/>
                </a:cubicBezTo>
                <a:cubicBezTo>
                  <a:pt x="175" y="134"/>
                  <a:pt x="176" y="134"/>
                  <a:pt x="177" y="134"/>
                </a:cubicBezTo>
                <a:cubicBezTo>
                  <a:pt x="180" y="130"/>
                  <a:pt x="185" y="131"/>
                  <a:pt x="189" y="130"/>
                </a:cubicBezTo>
                <a:cubicBezTo>
                  <a:pt x="190" y="130"/>
                  <a:pt x="192" y="130"/>
                  <a:pt x="193" y="131"/>
                </a:cubicBezTo>
                <a:cubicBezTo>
                  <a:pt x="193" y="132"/>
                  <a:pt x="194" y="132"/>
                  <a:pt x="194" y="132"/>
                </a:cubicBezTo>
                <a:cubicBezTo>
                  <a:pt x="197" y="130"/>
                  <a:pt x="200" y="129"/>
                  <a:pt x="203" y="129"/>
                </a:cubicBezTo>
                <a:cubicBezTo>
                  <a:pt x="205" y="130"/>
                  <a:pt x="208" y="131"/>
                  <a:pt x="209" y="132"/>
                </a:cubicBezTo>
                <a:cubicBezTo>
                  <a:pt x="209" y="133"/>
                  <a:pt x="209" y="133"/>
                  <a:pt x="209" y="134"/>
                </a:cubicBezTo>
                <a:cubicBezTo>
                  <a:pt x="210" y="134"/>
                  <a:pt x="210" y="134"/>
                  <a:pt x="211" y="133"/>
                </a:cubicBezTo>
                <a:cubicBezTo>
                  <a:pt x="211" y="133"/>
                  <a:pt x="211" y="133"/>
                  <a:pt x="211" y="133"/>
                </a:cubicBezTo>
                <a:cubicBezTo>
                  <a:pt x="214" y="133"/>
                  <a:pt x="217" y="133"/>
                  <a:pt x="219" y="135"/>
                </a:cubicBezTo>
                <a:cubicBezTo>
                  <a:pt x="221" y="137"/>
                  <a:pt x="219" y="139"/>
                  <a:pt x="218" y="140"/>
                </a:cubicBezTo>
                <a:cubicBezTo>
                  <a:pt x="217" y="142"/>
                  <a:pt x="215" y="142"/>
                  <a:pt x="214" y="143"/>
                </a:cubicBezTo>
                <a:cubicBezTo>
                  <a:pt x="212" y="143"/>
                  <a:pt x="210" y="143"/>
                  <a:pt x="209" y="143"/>
                </a:cubicBezTo>
                <a:cubicBezTo>
                  <a:pt x="207" y="142"/>
                  <a:pt x="205" y="141"/>
                  <a:pt x="204" y="140"/>
                </a:cubicBezTo>
                <a:cubicBezTo>
                  <a:pt x="203" y="140"/>
                  <a:pt x="202" y="141"/>
                  <a:pt x="202" y="142"/>
                </a:cubicBezTo>
                <a:cubicBezTo>
                  <a:pt x="200" y="142"/>
                  <a:pt x="198" y="143"/>
                  <a:pt x="197" y="143"/>
                </a:cubicBezTo>
                <a:cubicBezTo>
                  <a:pt x="195" y="142"/>
                  <a:pt x="193" y="142"/>
                  <a:pt x="192" y="140"/>
                </a:cubicBezTo>
                <a:cubicBezTo>
                  <a:pt x="191" y="139"/>
                  <a:pt x="192" y="137"/>
                  <a:pt x="192" y="136"/>
                </a:cubicBezTo>
                <a:cubicBezTo>
                  <a:pt x="193" y="135"/>
                  <a:pt x="195" y="135"/>
                  <a:pt x="196" y="135"/>
                </a:cubicBezTo>
                <a:cubicBezTo>
                  <a:pt x="197" y="135"/>
                  <a:pt x="198" y="136"/>
                  <a:pt x="198" y="137"/>
                </a:cubicBezTo>
                <a:cubicBezTo>
                  <a:pt x="198" y="138"/>
                  <a:pt x="197" y="139"/>
                  <a:pt x="196" y="140"/>
                </a:cubicBezTo>
                <a:cubicBezTo>
                  <a:pt x="196" y="140"/>
                  <a:pt x="196" y="140"/>
                  <a:pt x="197" y="140"/>
                </a:cubicBezTo>
                <a:cubicBezTo>
                  <a:pt x="198" y="140"/>
                  <a:pt x="199" y="139"/>
                  <a:pt x="199" y="138"/>
                </a:cubicBezTo>
                <a:cubicBezTo>
                  <a:pt x="199" y="137"/>
                  <a:pt x="200" y="136"/>
                  <a:pt x="199" y="135"/>
                </a:cubicBezTo>
                <a:cubicBezTo>
                  <a:pt x="198" y="134"/>
                  <a:pt x="195" y="134"/>
                  <a:pt x="193" y="134"/>
                </a:cubicBezTo>
                <a:cubicBezTo>
                  <a:pt x="192" y="134"/>
                  <a:pt x="191" y="135"/>
                  <a:pt x="191" y="136"/>
                </a:cubicBezTo>
                <a:cubicBezTo>
                  <a:pt x="190" y="138"/>
                  <a:pt x="190" y="139"/>
                  <a:pt x="191" y="141"/>
                </a:cubicBezTo>
                <a:cubicBezTo>
                  <a:pt x="192" y="142"/>
                  <a:pt x="193" y="143"/>
                  <a:pt x="195" y="144"/>
                </a:cubicBezTo>
                <a:cubicBezTo>
                  <a:pt x="192" y="145"/>
                  <a:pt x="189" y="146"/>
                  <a:pt x="187" y="149"/>
                </a:cubicBezTo>
                <a:cubicBezTo>
                  <a:pt x="187" y="150"/>
                  <a:pt x="187" y="151"/>
                  <a:pt x="188" y="152"/>
                </a:cubicBezTo>
                <a:cubicBezTo>
                  <a:pt x="190" y="155"/>
                  <a:pt x="195" y="152"/>
                  <a:pt x="198" y="153"/>
                </a:cubicBezTo>
                <a:cubicBezTo>
                  <a:pt x="199" y="153"/>
                  <a:pt x="201" y="153"/>
                  <a:pt x="202" y="155"/>
                </a:cubicBezTo>
                <a:cubicBezTo>
                  <a:pt x="203" y="155"/>
                  <a:pt x="202" y="156"/>
                  <a:pt x="203" y="156"/>
                </a:cubicBezTo>
                <a:cubicBezTo>
                  <a:pt x="204" y="156"/>
                  <a:pt x="204" y="155"/>
                  <a:pt x="205" y="155"/>
                </a:cubicBezTo>
                <a:cubicBezTo>
                  <a:pt x="206" y="154"/>
                  <a:pt x="207" y="153"/>
                  <a:pt x="208" y="153"/>
                </a:cubicBezTo>
                <a:cubicBezTo>
                  <a:pt x="210" y="153"/>
                  <a:pt x="213" y="153"/>
                  <a:pt x="215" y="155"/>
                </a:cubicBezTo>
                <a:cubicBezTo>
                  <a:pt x="215" y="156"/>
                  <a:pt x="216" y="157"/>
                  <a:pt x="215" y="159"/>
                </a:cubicBezTo>
                <a:cubicBezTo>
                  <a:pt x="216" y="160"/>
                  <a:pt x="217" y="159"/>
                  <a:pt x="218" y="159"/>
                </a:cubicBezTo>
                <a:cubicBezTo>
                  <a:pt x="220" y="160"/>
                  <a:pt x="221" y="160"/>
                  <a:pt x="221" y="162"/>
                </a:cubicBezTo>
                <a:cubicBezTo>
                  <a:pt x="221" y="163"/>
                  <a:pt x="221" y="164"/>
                  <a:pt x="220" y="165"/>
                </a:cubicBezTo>
                <a:cubicBezTo>
                  <a:pt x="219" y="166"/>
                  <a:pt x="218" y="167"/>
                  <a:pt x="217" y="166"/>
                </a:cubicBezTo>
                <a:cubicBezTo>
                  <a:pt x="216" y="167"/>
                  <a:pt x="216" y="169"/>
                  <a:pt x="214" y="169"/>
                </a:cubicBezTo>
                <a:cubicBezTo>
                  <a:pt x="212" y="169"/>
                  <a:pt x="209" y="170"/>
                  <a:pt x="208" y="169"/>
                </a:cubicBezTo>
                <a:cubicBezTo>
                  <a:pt x="206" y="168"/>
                  <a:pt x="206" y="170"/>
                  <a:pt x="206" y="170"/>
                </a:cubicBezTo>
                <a:cubicBezTo>
                  <a:pt x="203" y="172"/>
                  <a:pt x="200" y="172"/>
                  <a:pt x="198" y="171"/>
                </a:cubicBezTo>
                <a:cubicBezTo>
                  <a:pt x="197" y="170"/>
                  <a:pt x="195" y="169"/>
                  <a:pt x="196" y="167"/>
                </a:cubicBezTo>
                <a:cubicBezTo>
                  <a:pt x="196" y="166"/>
                  <a:pt x="194" y="167"/>
                  <a:pt x="193" y="166"/>
                </a:cubicBezTo>
                <a:cubicBezTo>
                  <a:pt x="192" y="166"/>
                  <a:pt x="191" y="165"/>
                  <a:pt x="191" y="163"/>
                </a:cubicBezTo>
                <a:cubicBezTo>
                  <a:pt x="191" y="162"/>
                  <a:pt x="191" y="161"/>
                  <a:pt x="191" y="160"/>
                </a:cubicBezTo>
                <a:cubicBezTo>
                  <a:pt x="193" y="160"/>
                  <a:pt x="195" y="160"/>
                  <a:pt x="196" y="160"/>
                </a:cubicBezTo>
                <a:cubicBezTo>
                  <a:pt x="197" y="161"/>
                  <a:pt x="197" y="162"/>
                  <a:pt x="197" y="162"/>
                </a:cubicBezTo>
                <a:cubicBezTo>
                  <a:pt x="197" y="163"/>
                  <a:pt x="197" y="163"/>
                  <a:pt x="197" y="164"/>
                </a:cubicBezTo>
                <a:cubicBezTo>
                  <a:pt x="198" y="164"/>
                  <a:pt x="199" y="163"/>
                  <a:pt x="199" y="163"/>
                </a:cubicBezTo>
                <a:cubicBezTo>
                  <a:pt x="201" y="162"/>
                  <a:pt x="203" y="161"/>
                  <a:pt x="204" y="162"/>
                </a:cubicBezTo>
                <a:cubicBezTo>
                  <a:pt x="205" y="163"/>
                  <a:pt x="205" y="165"/>
                  <a:pt x="205" y="166"/>
                </a:cubicBezTo>
                <a:cubicBezTo>
                  <a:pt x="204" y="167"/>
                  <a:pt x="203" y="167"/>
                  <a:pt x="202" y="167"/>
                </a:cubicBezTo>
                <a:cubicBezTo>
                  <a:pt x="201" y="167"/>
                  <a:pt x="202" y="165"/>
                  <a:pt x="201" y="165"/>
                </a:cubicBezTo>
                <a:cubicBezTo>
                  <a:pt x="200" y="165"/>
                  <a:pt x="200" y="166"/>
                  <a:pt x="199" y="166"/>
                </a:cubicBezTo>
                <a:cubicBezTo>
                  <a:pt x="200" y="167"/>
                  <a:pt x="200" y="168"/>
                  <a:pt x="201" y="168"/>
                </a:cubicBezTo>
                <a:cubicBezTo>
                  <a:pt x="202" y="168"/>
                  <a:pt x="204" y="168"/>
                  <a:pt x="205" y="166"/>
                </a:cubicBezTo>
                <a:cubicBezTo>
                  <a:pt x="206" y="166"/>
                  <a:pt x="206" y="164"/>
                  <a:pt x="206" y="163"/>
                </a:cubicBezTo>
                <a:cubicBezTo>
                  <a:pt x="206" y="162"/>
                  <a:pt x="206" y="162"/>
                  <a:pt x="205" y="161"/>
                </a:cubicBezTo>
                <a:cubicBezTo>
                  <a:pt x="204" y="160"/>
                  <a:pt x="202" y="160"/>
                  <a:pt x="201" y="161"/>
                </a:cubicBezTo>
                <a:cubicBezTo>
                  <a:pt x="200" y="161"/>
                  <a:pt x="199" y="162"/>
                  <a:pt x="199" y="162"/>
                </a:cubicBezTo>
                <a:cubicBezTo>
                  <a:pt x="198" y="160"/>
                  <a:pt x="197" y="159"/>
                  <a:pt x="195" y="159"/>
                </a:cubicBezTo>
                <a:cubicBezTo>
                  <a:pt x="193" y="158"/>
                  <a:pt x="191" y="158"/>
                  <a:pt x="190" y="160"/>
                </a:cubicBezTo>
                <a:cubicBezTo>
                  <a:pt x="189" y="162"/>
                  <a:pt x="190" y="164"/>
                  <a:pt x="187" y="164"/>
                </a:cubicBezTo>
                <a:cubicBezTo>
                  <a:pt x="187" y="164"/>
                  <a:pt x="186" y="165"/>
                  <a:pt x="187" y="166"/>
                </a:cubicBezTo>
                <a:cubicBezTo>
                  <a:pt x="188" y="167"/>
                  <a:pt x="188" y="169"/>
                  <a:pt x="188" y="170"/>
                </a:cubicBezTo>
                <a:cubicBezTo>
                  <a:pt x="186" y="176"/>
                  <a:pt x="180" y="176"/>
                  <a:pt x="175" y="177"/>
                </a:cubicBezTo>
                <a:cubicBezTo>
                  <a:pt x="171" y="178"/>
                  <a:pt x="168" y="176"/>
                  <a:pt x="165" y="176"/>
                </a:cubicBezTo>
                <a:cubicBezTo>
                  <a:pt x="164" y="177"/>
                  <a:pt x="163" y="176"/>
                  <a:pt x="161" y="176"/>
                </a:cubicBezTo>
                <a:cubicBezTo>
                  <a:pt x="157" y="176"/>
                  <a:pt x="153" y="177"/>
                  <a:pt x="149" y="178"/>
                </a:cubicBezTo>
                <a:cubicBezTo>
                  <a:pt x="151" y="176"/>
                  <a:pt x="153" y="174"/>
                  <a:pt x="155" y="171"/>
                </a:cubicBezTo>
                <a:cubicBezTo>
                  <a:pt x="157" y="170"/>
                  <a:pt x="160" y="168"/>
                  <a:pt x="162" y="168"/>
                </a:cubicBezTo>
                <a:cubicBezTo>
                  <a:pt x="164" y="167"/>
                  <a:pt x="166" y="167"/>
                  <a:pt x="168" y="167"/>
                </a:cubicBezTo>
                <a:cubicBezTo>
                  <a:pt x="171" y="166"/>
                  <a:pt x="175" y="167"/>
                  <a:pt x="177" y="165"/>
                </a:cubicBezTo>
                <a:cubicBezTo>
                  <a:pt x="178" y="164"/>
                  <a:pt x="178" y="162"/>
                  <a:pt x="178" y="161"/>
                </a:cubicBezTo>
                <a:cubicBezTo>
                  <a:pt x="178" y="160"/>
                  <a:pt x="176" y="159"/>
                  <a:pt x="175" y="158"/>
                </a:cubicBezTo>
                <a:cubicBezTo>
                  <a:pt x="174" y="158"/>
                  <a:pt x="174" y="157"/>
                  <a:pt x="175" y="156"/>
                </a:cubicBezTo>
                <a:cubicBezTo>
                  <a:pt x="176" y="155"/>
                  <a:pt x="178" y="156"/>
                  <a:pt x="179" y="154"/>
                </a:cubicBezTo>
                <a:cubicBezTo>
                  <a:pt x="180" y="154"/>
                  <a:pt x="181" y="153"/>
                  <a:pt x="181" y="151"/>
                </a:cubicBezTo>
                <a:cubicBezTo>
                  <a:pt x="181" y="150"/>
                  <a:pt x="180" y="150"/>
                  <a:pt x="179" y="150"/>
                </a:cubicBezTo>
                <a:cubicBezTo>
                  <a:pt x="176" y="149"/>
                  <a:pt x="173" y="149"/>
                  <a:pt x="170" y="151"/>
                </a:cubicBezTo>
                <a:cubicBezTo>
                  <a:pt x="169" y="152"/>
                  <a:pt x="168" y="152"/>
                  <a:pt x="166" y="152"/>
                </a:cubicBezTo>
                <a:cubicBezTo>
                  <a:pt x="165" y="152"/>
                  <a:pt x="164" y="150"/>
                  <a:pt x="163" y="150"/>
                </a:cubicBezTo>
                <a:cubicBezTo>
                  <a:pt x="162" y="151"/>
                  <a:pt x="161" y="151"/>
                  <a:pt x="161" y="151"/>
                </a:cubicBezTo>
                <a:cubicBezTo>
                  <a:pt x="160" y="151"/>
                  <a:pt x="159" y="151"/>
                  <a:pt x="158" y="151"/>
                </a:cubicBezTo>
                <a:cubicBezTo>
                  <a:pt x="156" y="151"/>
                  <a:pt x="154" y="150"/>
                  <a:pt x="153" y="149"/>
                </a:cubicBezTo>
                <a:cubicBezTo>
                  <a:pt x="152" y="148"/>
                  <a:pt x="152" y="148"/>
                  <a:pt x="151" y="148"/>
                </a:cubicBezTo>
                <a:cubicBezTo>
                  <a:pt x="151" y="150"/>
                  <a:pt x="150" y="149"/>
                  <a:pt x="150" y="149"/>
                </a:cubicBezTo>
                <a:cubicBezTo>
                  <a:pt x="147" y="151"/>
                  <a:pt x="143" y="151"/>
                  <a:pt x="140" y="150"/>
                </a:cubicBezTo>
                <a:cubicBezTo>
                  <a:pt x="138" y="150"/>
                  <a:pt x="136" y="149"/>
                  <a:pt x="135" y="147"/>
                </a:cubicBezTo>
                <a:cubicBezTo>
                  <a:pt x="135" y="146"/>
                  <a:pt x="136" y="146"/>
                  <a:pt x="135" y="145"/>
                </a:cubicBezTo>
                <a:cubicBezTo>
                  <a:pt x="134" y="145"/>
                  <a:pt x="133" y="146"/>
                  <a:pt x="132" y="146"/>
                </a:cubicBezTo>
                <a:cubicBezTo>
                  <a:pt x="130" y="146"/>
                  <a:pt x="127" y="147"/>
                  <a:pt x="125" y="145"/>
                </a:cubicBezTo>
                <a:cubicBezTo>
                  <a:pt x="125" y="144"/>
                  <a:pt x="125" y="143"/>
                  <a:pt x="125" y="142"/>
                </a:cubicBezTo>
                <a:cubicBezTo>
                  <a:pt x="126" y="141"/>
                  <a:pt x="128" y="140"/>
                  <a:pt x="130" y="139"/>
                </a:cubicBezTo>
                <a:cubicBezTo>
                  <a:pt x="135" y="137"/>
                  <a:pt x="135" y="137"/>
                  <a:pt x="135" y="137"/>
                </a:cubicBezTo>
                <a:cubicBezTo>
                  <a:pt x="136" y="137"/>
                  <a:pt x="137" y="137"/>
                  <a:pt x="137" y="138"/>
                </a:cubicBezTo>
                <a:cubicBezTo>
                  <a:pt x="137" y="139"/>
                  <a:pt x="137" y="141"/>
                  <a:pt x="137" y="142"/>
                </a:cubicBezTo>
                <a:cubicBezTo>
                  <a:pt x="139" y="144"/>
                  <a:pt x="141" y="144"/>
                  <a:pt x="143" y="145"/>
                </a:cubicBezTo>
                <a:cubicBezTo>
                  <a:pt x="147" y="145"/>
                  <a:pt x="147" y="145"/>
                  <a:pt x="147" y="145"/>
                </a:cubicBezTo>
                <a:cubicBezTo>
                  <a:pt x="147" y="145"/>
                  <a:pt x="148" y="145"/>
                  <a:pt x="149" y="145"/>
                </a:cubicBezTo>
                <a:cubicBezTo>
                  <a:pt x="151" y="148"/>
                  <a:pt x="154" y="148"/>
                  <a:pt x="157" y="148"/>
                </a:cubicBezTo>
                <a:cubicBezTo>
                  <a:pt x="159" y="148"/>
                  <a:pt x="161" y="147"/>
                  <a:pt x="162" y="146"/>
                </a:cubicBezTo>
                <a:cubicBezTo>
                  <a:pt x="163" y="146"/>
                  <a:pt x="164" y="147"/>
                  <a:pt x="165" y="147"/>
                </a:cubicBezTo>
                <a:cubicBezTo>
                  <a:pt x="167" y="147"/>
                  <a:pt x="170" y="147"/>
                  <a:pt x="172" y="144"/>
                </a:cubicBezTo>
                <a:cubicBezTo>
                  <a:pt x="172" y="143"/>
                  <a:pt x="173" y="142"/>
                  <a:pt x="173" y="141"/>
                </a:cubicBezTo>
                <a:cubicBezTo>
                  <a:pt x="173" y="140"/>
                  <a:pt x="173" y="139"/>
                  <a:pt x="172" y="138"/>
                </a:cubicBezTo>
                <a:cubicBezTo>
                  <a:pt x="169" y="136"/>
                  <a:pt x="166" y="136"/>
                  <a:pt x="164" y="138"/>
                </a:cubicBezTo>
                <a:cubicBezTo>
                  <a:pt x="163" y="138"/>
                  <a:pt x="163" y="139"/>
                  <a:pt x="163" y="139"/>
                </a:cubicBezTo>
                <a:cubicBezTo>
                  <a:pt x="163" y="140"/>
                  <a:pt x="163" y="140"/>
                  <a:pt x="163" y="140"/>
                </a:cubicBezTo>
                <a:cubicBezTo>
                  <a:pt x="164" y="140"/>
                  <a:pt x="164" y="140"/>
                  <a:pt x="164" y="140"/>
                </a:cubicBezTo>
                <a:cubicBezTo>
                  <a:pt x="164" y="138"/>
                  <a:pt x="166" y="139"/>
                  <a:pt x="167" y="138"/>
                </a:cubicBezTo>
                <a:cubicBezTo>
                  <a:pt x="169" y="138"/>
                  <a:pt x="170" y="138"/>
                  <a:pt x="171" y="139"/>
                </a:cubicBezTo>
                <a:cubicBezTo>
                  <a:pt x="172" y="141"/>
                  <a:pt x="171" y="142"/>
                  <a:pt x="171" y="144"/>
                </a:cubicBezTo>
                <a:cubicBezTo>
                  <a:pt x="169" y="145"/>
                  <a:pt x="167" y="145"/>
                  <a:pt x="166" y="145"/>
                </a:cubicBezTo>
                <a:cubicBezTo>
                  <a:pt x="164" y="145"/>
                  <a:pt x="163" y="145"/>
                  <a:pt x="163" y="144"/>
                </a:cubicBezTo>
                <a:cubicBezTo>
                  <a:pt x="162" y="144"/>
                  <a:pt x="161" y="145"/>
                  <a:pt x="160" y="146"/>
                </a:cubicBezTo>
                <a:cubicBezTo>
                  <a:pt x="158" y="147"/>
                  <a:pt x="155" y="147"/>
                  <a:pt x="153" y="146"/>
                </a:cubicBezTo>
                <a:cubicBezTo>
                  <a:pt x="152" y="146"/>
                  <a:pt x="151" y="145"/>
                  <a:pt x="150" y="144"/>
                </a:cubicBezTo>
                <a:cubicBezTo>
                  <a:pt x="150" y="144"/>
                  <a:pt x="150" y="144"/>
                  <a:pt x="150" y="144"/>
                </a:cubicBezTo>
                <a:cubicBezTo>
                  <a:pt x="148" y="144"/>
                  <a:pt x="147" y="144"/>
                  <a:pt x="145" y="144"/>
                </a:cubicBezTo>
                <a:cubicBezTo>
                  <a:pt x="143" y="144"/>
                  <a:pt x="142" y="143"/>
                  <a:pt x="140" y="142"/>
                </a:cubicBezTo>
                <a:cubicBezTo>
                  <a:pt x="139" y="142"/>
                  <a:pt x="139" y="141"/>
                  <a:pt x="138" y="140"/>
                </a:cubicBezTo>
                <a:cubicBezTo>
                  <a:pt x="138" y="139"/>
                  <a:pt x="138" y="139"/>
                  <a:pt x="138" y="138"/>
                </a:cubicBezTo>
                <a:cubicBezTo>
                  <a:pt x="140" y="136"/>
                  <a:pt x="142" y="135"/>
                  <a:pt x="145" y="135"/>
                </a:cubicBezTo>
                <a:cubicBezTo>
                  <a:pt x="145" y="134"/>
                  <a:pt x="145" y="133"/>
                  <a:pt x="146" y="132"/>
                </a:cubicBezTo>
                <a:cubicBezTo>
                  <a:pt x="148" y="131"/>
                  <a:pt x="150" y="132"/>
                  <a:pt x="153" y="132"/>
                </a:cubicBezTo>
                <a:cubicBezTo>
                  <a:pt x="153" y="132"/>
                  <a:pt x="155" y="133"/>
                  <a:pt x="155" y="132"/>
                </a:cubicBezTo>
                <a:cubicBezTo>
                  <a:pt x="156" y="129"/>
                  <a:pt x="158" y="129"/>
                  <a:pt x="160" y="129"/>
                </a:cubicBezTo>
                <a:cubicBezTo>
                  <a:pt x="162" y="129"/>
                  <a:pt x="164" y="129"/>
                  <a:pt x="166" y="130"/>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pic>
        <p:nvPicPr>
          <p:cNvPr id="23" name="Picture 22">
            <a:extLst>
              <a:ext uri="{FF2B5EF4-FFF2-40B4-BE49-F238E27FC236}">
                <a16:creationId xmlns:a16="http://schemas.microsoft.com/office/drawing/2014/main" xmlns="" id="{EF8F77FF-5A91-46ED-AA81-C03609D3F6B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463431" cy="923827"/>
          </a:xfrm>
          <a:prstGeom prst="rect">
            <a:avLst/>
          </a:prstGeom>
        </p:spPr>
      </p:pic>
      <p:sp>
        <p:nvSpPr>
          <p:cNvPr id="17" name="TextBox 16">
            <a:extLst>
              <a:ext uri="{FF2B5EF4-FFF2-40B4-BE49-F238E27FC236}">
                <a16:creationId xmlns:a16="http://schemas.microsoft.com/office/drawing/2014/main" xmlns="" id="{97D9BE96-B2A6-44FB-B2F4-8A8AA0F599A9}"/>
              </a:ext>
            </a:extLst>
          </p:cNvPr>
          <p:cNvSpPr txBox="1"/>
          <p:nvPr/>
        </p:nvSpPr>
        <p:spPr>
          <a:xfrm>
            <a:off x="1463431" y="406720"/>
            <a:ext cx="5967515" cy="769441"/>
          </a:xfrm>
          <a:prstGeom prst="rect">
            <a:avLst/>
          </a:prstGeom>
          <a:noFill/>
        </p:spPr>
        <p:txBody>
          <a:bodyPr wrap="square" rtlCol="0">
            <a:spAutoFit/>
          </a:bodyPr>
          <a:lstStyle/>
          <a:p>
            <a:r>
              <a:rPr lang="en-US" sz="4400" b="1" dirty="0">
                <a:solidFill>
                  <a:schemeClr val="tx1">
                    <a:lumMod val="75000"/>
                    <a:lumOff val="25000"/>
                  </a:schemeClr>
                </a:solidFill>
                <a:latin typeface="1314 Zahra" pitchFamily="2" charset="0"/>
                <a:cs typeface="Times New Roman" panose="02020603050405020304" pitchFamily="18" charset="0"/>
              </a:rPr>
              <a:t>ĐỌC HIỂU VĂN BẢN</a:t>
            </a:r>
          </a:p>
        </p:txBody>
      </p:sp>
      <p:sp>
        <p:nvSpPr>
          <p:cNvPr id="18" name="TextBox 17">
            <a:extLst>
              <a:ext uri="{FF2B5EF4-FFF2-40B4-BE49-F238E27FC236}">
                <a16:creationId xmlns:a16="http://schemas.microsoft.com/office/drawing/2014/main" xmlns="" id="{D3C6258D-0423-4C21-AC47-37A9C53850BF}"/>
              </a:ext>
            </a:extLst>
          </p:cNvPr>
          <p:cNvSpPr txBox="1"/>
          <p:nvPr/>
        </p:nvSpPr>
        <p:spPr>
          <a:xfrm>
            <a:off x="337931" y="283608"/>
            <a:ext cx="1239032" cy="1015663"/>
          </a:xfrm>
          <a:prstGeom prst="rect">
            <a:avLst/>
          </a:prstGeom>
          <a:noFill/>
        </p:spPr>
        <p:txBody>
          <a:bodyPr wrap="square" rtlCol="0">
            <a:spAutoFit/>
          </a:bodyPr>
          <a:lstStyle/>
          <a:p>
            <a:pPr algn="ctr"/>
            <a:r>
              <a:rPr lang="en-US" sz="6000" b="1" dirty="0">
                <a:solidFill>
                  <a:schemeClr val="tx1">
                    <a:lumMod val="75000"/>
                    <a:lumOff val="25000"/>
                  </a:schemeClr>
                </a:solidFill>
                <a:latin typeface="Bradley Hand ITC" panose="03070402050302030203" pitchFamily="66" charset="0"/>
              </a:rPr>
              <a:t>II.</a:t>
            </a:r>
          </a:p>
        </p:txBody>
      </p:sp>
      <p:sp>
        <p:nvSpPr>
          <p:cNvPr id="26" name="TextBox 25">
            <a:extLst>
              <a:ext uri="{FF2B5EF4-FFF2-40B4-BE49-F238E27FC236}">
                <a16:creationId xmlns:a16="http://schemas.microsoft.com/office/drawing/2014/main" xmlns="" id="{AE97BF08-9073-4118-850B-31D799BE8E7F}"/>
              </a:ext>
            </a:extLst>
          </p:cNvPr>
          <p:cNvSpPr txBox="1"/>
          <p:nvPr/>
        </p:nvSpPr>
        <p:spPr>
          <a:xfrm>
            <a:off x="589106" y="2471238"/>
            <a:ext cx="10708814" cy="3474093"/>
          </a:xfrm>
          <a:prstGeom prst="rect">
            <a:avLst/>
          </a:prstGeom>
          <a:noFill/>
        </p:spPr>
        <p:txBody>
          <a:bodyPr wrap="square" rtlCol="0">
            <a:spAutoFit/>
          </a:bodyPr>
          <a:lstStyle/>
          <a:p>
            <a:pPr lvl="0" algn="just">
              <a:lnSpc>
                <a:spcPct val="110000"/>
              </a:lnSpc>
              <a:spcBef>
                <a:spcPts val="600"/>
              </a:spcBef>
              <a:buClr>
                <a:srgbClr val="73490B"/>
              </a:buClr>
            </a:pPr>
            <a:r>
              <a:rPr lang="vi-VN" sz="2400" dirty="0">
                <a:solidFill>
                  <a:schemeClr val="tx1">
                    <a:lumMod val="75000"/>
                    <a:lumOff val="25000"/>
                  </a:schemeClr>
                </a:solidFill>
                <a:latin typeface="+mj-lt"/>
                <a:cs typeface="Times New Roman" panose="02020603050405020304" pitchFamily="18" charset="0"/>
              </a:rPr>
              <a:t>“</a:t>
            </a:r>
            <a:r>
              <a:rPr lang="vi-VN" sz="2400" b="1" i="1" dirty="0">
                <a:solidFill>
                  <a:schemeClr val="tx1">
                    <a:lumMod val="75000"/>
                    <a:lumOff val="25000"/>
                  </a:schemeClr>
                </a:solidFill>
                <a:latin typeface="+mj-lt"/>
                <a:cs typeface="Times New Roman" panose="02020603050405020304" pitchFamily="18" charset="0"/>
              </a:rPr>
              <a:t>Ta khuyên thầy Quản nên thay chốn ở đi…</a:t>
            </a:r>
            <a:r>
              <a:rPr lang="en-US" sz="2400" b="1" i="1" dirty="0">
                <a:solidFill>
                  <a:schemeClr val="tx1">
                    <a:lumMod val="75000"/>
                    <a:lumOff val="25000"/>
                  </a:schemeClr>
                </a:solidFill>
                <a:latin typeface="+mj-lt"/>
                <a:cs typeface="Times New Roman" panose="02020603050405020304" pitchFamily="18" charset="0"/>
              </a:rPr>
              <a:t> </a:t>
            </a:r>
            <a:r>
              <a:rPr lang="vi-VN" sz="2400" b="1" i="1" dirty="0">
                <a:solidFill>
                  <a:schemeClr val="tx1">
                    <a:lumMod val="75000"/>
                    <a:lumOff val="25000"/>
                  </a:schemeClr>
                </a:solidFill>
                <a:latin typeface="+mj-lt"/>
                <a:cs typeface="Times New Roman" panose="02020603050405020304" pitchFamily="18" charset="0"/>
              </a:rPr>
              <a:t>Tôi bảo thực đ</a:t>
            </a:r>
            <a:r>
              <a:rPr lang="en-US" sz="2400" b="1" i="1" dirty="0">
                <a:solidFill>
                  <a:schemeClr val="tx1">
                    <a:lumMod val="75000"/>
                    <a:lumOff val="25000"/>
                  </a:schemeClr>
                </a:solidFill>
                <a:latin typeface="+mj-lt"/>
                <a:cs typeface="Times New Roman" panose="02020603050405020304" pitchFamily="18" charset="0"/>
              </a:rPr>
              <a:t>ấ</a:t>
            </a:r>
            <a:r>
              <a:rPr lang="vi-VN" sz="2400" b="1" i="1" dirty="0">
                <a:solidFill>
                  <a:schemeClr val="tx1">
                    <a:lumMod val="75000"/>
                    <a:lumOff val="25000"/>
                  </a:schemeClr>
                </a:solidFill>
                <a:latin typeface="+mj-lt"/>
                <a:cs typeface="Times New Roman" panose="02020603050405020304" pitchFamily="18" charset="0"/>
              </a:rPr>
              <a:t>y; thầy Quản nên tìm về quê nhà mà ở đã, thầy hãy thoát khỏi cái nghề này đi đã, rồi hãy nghĩ đến chuyện chơi chữ. Ở đây, khó giữ thiên lương cho lành vững và rồi cũng đến nhem nhuốc m</a:t>
            </a:r>
            <a:r>
              <a:rPr lang="en-US" sz="2400" b="1" i="1" dirty="0">
                <a:solidFill>
                  <a:schemeClr val="tx1">
                    <a:lumMod val="75000"/>
                    <a:lumOff val="25000"/>
                  </a:schemeClr>
                </a:solidFill>
                <a:latin typeface="+mj-lt"/>
                <a:cs typeface="Times New Roman" panose="02020603050405020304" pitchFamily="18" charset="0"/>
              </a:rPr>
              <a:t>ấ</a:t>
            </a:r>
            <a:r>
              <a:rPr lang="vi-VN" sz="2400" b="1" i="1" dirty="0">
                <a:solidFill>
                  <a:schemeClr val="tx1">
                    <a:lumMod val="75000"/>
                    <a:lumOff val="25000"/>
                  </a:schemeClr>
                </a:solidFill>
                <a:latin typeface="+mj-lt"/>
                <a:cs typeface="Times New Roman" panose="02020603050405020304" pitchFamily="18" charset="0"/>
              </a:rPr>
              <a:t>t cái đời lương thiện đi</a:t>
            </a:r>
            <a:r>
              <a:rPr lang="vi-VN" sz="2400" dirty="0">
                <a:solidFill>
                  <a:schemeClr val="tx1">
                    <a:lumMod val="75000"/>
                    <a:lumOff val="25000"/>
                  </a:schemeClr>
                </a:solidFill>
                <a:latin typeface="+mj-lt"/>
                <a:cs typeface="Times New Roman" panose="02020603050405020304" pitchFamily="18" charset="0"/>
              </a:rPr>
              <a:t>”. </a:t>
            </a:r>
          </a:p>
          <a:p>
            <a:pPr lvl="0" algn="just">
              <a:lnSpc>
                <a:spcPct val="110000"/>
              </a:lnSpc>
              <a:spcBef>
                <a:spcPts val="600"/>
              </a:spcBef>
              <a:buClr>
                <a:srgbClr val="73490B"/>
              </a:buClr>
            </a:pPr>
            <a:r>
              <a:rPr lang="en-US" sz="2400" dirty="0">
                <a:solidFill>
                  <a:schemeClr val="tx1">
                    <a:lumMod val="75000"/>
                    <a:lumOff val="25000"/>
                  </a:schemeClr>
                </a:solidFill>
                <a:latin typeface="+mj-lt"/>
                <a:cs typeface="Times New Roman" panose="02020603050405020304" pitchFamily="18" charset="0"/>
                <a:sym typeface="Wingdings" panose="05000000000000000000" pitchFamily="2" charset="2"/>
              </a:rPr>
              <a:t> </a:t>
            </a:r>
            <a:r>
              <a:rPr lang="vi-VN" sz="2400" dirty="0">
                <a:solidFill>
                  <a:schemeClr val="tx1">
                    <a:lumMod val="75000"/>
                    <a:lumOff val="25000"/>
                  </a:schemeClr>
                </a:solidFill>
                <a:latin typeface="+mj-lt"/>
                <a:cs typeface="Times New Roman" panose="02020603050405020304" pitchFamily="18" charset="0"/>
              </a:rPr>
              <a:t>Lời di hu</a:t>
            </a:r>
            <a:r>
              <a:rPr lang="en-US" sz="2400" dirty="0" err="1">
                <a:solidFill>
                  <a:schemeClr val="tx1">
                    <a:lumMod val="75000"/>
                    <a:lumOff val="25000"/>
                  </a:schemeClr>
                </a:solidFill>
                <a:latin typeface="+mj-lt"/>
                <a:cs typeface="Times New Roman" panose="02020603050405020304" pitchFamily="18" charset="0"/>
              </a:rPr>
              <a:t>ấn</a:t>
            </a:r>
            <a:r>
              <a:rPr lang="vi-VN" sz="2400" dirty="0">
                <a:solidFill>
                  <a:schemeClr val="tx1">
                    <a:lumMod val="75000"/>
                    <a:lumOff val="25000"/>
                  </a:schemeClr>
                </a:solidFill>
                <a:latin typeface="+mj-lt"/>
                <a:cs typeface="Times New Roman" panose="02020603050405020304" pitchFamily="18" charset="0"/>
              </a:rPr>
              <a:t> nói rõ việc chơi chữ là quan niệm sống, sự tu dưỡng bản thân, đạo lí làm người. </a:t>
            </a:r>
          </a:p>
          <a:p>
            <a:pPr lvl="0" algn="just">
              <a:lnSpc>
                <a:spcPct val="110000"/>
              </a:lnSpc>
              <a:spcBef>
                <a:spcPts val="600"/>
              </a:spcBef>
              <a:buClr>
                <a:srgbClr val="73490B"/>
              </a:buClr>
            </a:pPr>
            <a:r>
              <a:rPr lang="en-US" sz="2400" dirty="0">
                <a:solidFill>
                  <a:schemeClr val="tx1">
                    <a:lumMod val="75000"/>
                    <a:lumOff val="25000"/>
                  </a:schemeClr>
                </a:solidFill>
                <a:latin typeface="+mj-lt"/>
                <a:cs typeface="Times New Roman" panose="02020603050405020304" pitchFamily="18" charset="0"/>
                <a:sym typeface="Wingdings" panose="05000000000000000000" pitchFamily="2" charset="2"/>
              </a:rPr>
              <a:t> </a:t>
            </a:r>
            <a:r>
              <a:rPr lang="vi-VN" sz="2400" dirty="0">
                <a:solidFill>
                  <a:schemeClr val="tx1">
                    <a:lumMod val="75000"/>
                    <a:lumOff val="25000"/>
                  </a:schemeClr>
                </a:solidFill>
                <a:latin typeface="+mj-lt"/>
                <a:cs typeface="Times New Roman" panose="02020603050405020304" pitchFamily="18" charset="0"/>
              </a:rPr>
              <a:t>Quản ngục lắng nghe xúc động như nhận những lời di hu</a:t>
            </a:r>
            <a:r>
              <a:rPr lang="en-US" sz="2400" dirty="0">
                <a:solidFill>
                  <a:schemeClr val="tx1">
                    <a:lumMod val="75000"/>
                    <a:lumOff val="25000"/>
                  </a:schemeClr>
                </a:solidFill>
                <a:latin typeface="+mj-lt"/>
                <a:cs typeface="Times New Roman" panose="02020603050405020304" pitchFamily="18" charset="0"/>
              </a:rPr>
              <a:t>ấ</a:t>
            </a:r>
            <a:r>
              <a:rPr lang="vi-VN" sz="2400" dirty="0">
                <a:solidFill>
                  <a:schemeClr val="tx1">
                    <a:lumMod val="75000"/>
                    <a:lumOff val="25000"/>
                  </a:schemeClr>
                </a:solidFill>
                <a:latin typeface="+mj-lt"/>
                <a:cs typeface="Times New Roman" panose="02020603050405020304" pitchFamily="18" charset="0"/>
              </a:rPr>
              <a:t>n thiêng liêng “</a:t>
            </a:r>
            <a:r>
              <a:rPr lang="vi-VN" sz="2400" b="1" i="1" dirty="0">
                <a:solidFill>
                  <a:schemeClr val="tx1">
                    <a:lumMod val="75000"/>
                    <a:lumOff val="25000"/>
                  </a:schemeClr>
                </a:solidFill>
                <a:latin typeface="+mj-lt"/>
                <a:cs typeface="Times New Roman" panose="02020603050405020304" pitchFamily="18" charset="0"/>
              </a:rPr>
              <a:t>Kẻ ngu muội này xin bái lĩnh</a:t>
            </a:r>
            <a:r>
              <a:rPr lang="vi-VN" sz="2400" dirty="0">
                <a:solidFill>
                  <a:schemeClr val="tx1">
                    <a:lumMod val="75000"/>
                    <a:lumOff val="25000"/>
                  </a:schemeClr>
                </a:solidFill>
                <a:latin typeface="+mj-lt"/>
                <a:cs typeface="Times New Roman" panose="02020603050405020304" pitchFamily="18" charset="0"/>
              </a:rPr>
              <a:t>”</a:t>
            </a:r>
            <a:r>
              <a:rPr lang="en-US" sz="2400" dirty="0">
                <a:solidFill>
                  <a:schemeClr val="tx1">
                    <a:lumMod val="75000"/>
                    <a:lumOff val="25000"/>
                  </a:schemeClr>
                </a:solidFill>
                <a:latin typeface="+mj-lt"/>
                <a:cs typeface="Times New Roman" panose="02020603050405020304" pitchFamily="18" charset="0"/>
              </a:rPr>
              <a:t>.</a:t>
            </a:r>
            <a:endParaRPr lang="vi-VN" sz="2400" dirty="0">
              <a:solidFill>
                <a:schemeClr val="tx1">
                  <a:lumMod val="75000"/>
                  <a:lumOff val="25000"/>
                </a:schemeClr>
              </a:solidFill>
              <a:latin typeface="+mj-lt"/>
              <a:cs typeface="Times New Roman" panose="02020603050405020304" pitchFamily="18" charset="0"/>
            </a:endParaRPr>
          </a:p>
        </p:txBody>
      </p:sp>
      <p:sp>
        <p:nvSpPr>
          <p:cNvPr id="60" name="TextBox 59">
            <a:extLst>
              <a:ext uri="{FF2B5EF4-FFF2-40B4-BE49-F238E27FC236}">
                <a16:creationId xmlns:a16="http://schemas.microsoft.com/office/drawing/2014/main" xmlns="" id="{9A12509C-EC65-4C80-840E-56DD931E968F}"/>
              </a:ext>
            </a:extLst>
          </p:cNvPr>
          <p:cNvSpPr txBox="1"/>
          <p:nvPr/>
        </p:nvSpPr>
        <p:spPr>
          <a:xfrm>
            <a:off x="589106" y="1046939"/>
            <a:ext cx="5918374" cy="523220"/>
          </a:xfrm>
          <a:prstGeom prst="rect">
            <a:avLst/>
          </a:prstGeom>
          <a:noFill/>
        </p:spPr>
        <p:txBody>
          <a:bodyPr wrap="square">
            <a:spAutoFit/>
          </a:bodyPr>
          <a:lstStyle/>
          <a:p>
            <a:r>
              <a:rPr lang="en-US" sz="2800" b="1" dirty="0">
                <a:solidFill>
                  <a:srgbClr val="73490B"/>
                </a:solidFill>
                <a:latin typeface="1314 Zahra" pitchFamily="2" charset="0"/>
                <a:cs typeface="Times New Roman" panose="02020603050405020304" pitchFamily="18" charset="0"/>
              </a:rPr>
              <a:t>3. </a:t>
            </a:r>
            <a:r>
              <a:rPr lang="en-US" sz="2800" b="1" u="wavyHeavy" dirty="0" err="1">
                <a:solidFill>
                  <a:srgbClr val="73490B"/>
                </a:solidFill>
                <a:latin typeface="1314 Zahra" pitchFamily="2" charset="0"/>
                <a:cs typeface="Times New Roman" panose="02020603050405020304" pitchFamily="18" charset="0"/>
              </a:rPr>
              <a:t>Cảnh</a:t>
            </a:r>
            <a:r>
              <a:rPr lang="en-US" sz="2800" b="1" u="wavyHeavy" dirty="0">
                <a:solidFill>
                  <a:srgbClr val="73490B"/>
                </a:solidFill>
                <a:latin typeface="1314 Zahra" pitchFamily="2" charset="0"/>
                <a:cs typeface="Times New Roman" panose="02020603050405020304" pitchFamily="18" charset="0"/>
              </a:rPr>
              <a:t> </a:t>
            </a:r>
            <a:r>
              <a:rPr lang="en-US" sz="2800" b="1" u="wavyHeavy" dirty="0" err="1">
                <a:solidFill>
                  <a:srgbClr val="73490B"/>
                </a:solidFill>
                <a:latin typeface="1314 Zahra" pitchFamily="2" charset="0"/>
                <a:cs typeface="Times New Roman" panose="02020603050405020304" pitchFamily="18" charset="0"/>
              </a:rPr>
              <a:t>cho</a:t>
            </a:r>
            <a:r>
              <a:rPr lang="en-US" sz="2800" b="1" u="wavyHeavy" dirty="0">
                <a:solidFill>
                  <a:srgbClr val="73490B"/>
                </a:solidFill>
                <a:latin typeface="1314 Zahra" pitchFamily="2" charset="0"/>
                <a:cs typeface="Times New Roman" panose="02020603050405020304" pitchFamily="18" charset="0"/>
              </a:rPr>
              <a:t> </a:t>
            </a:r>
            <a:r>
              <a:rPr lang="en-US" sz="2800" b="1" u="wavyHeavy" dirty="0" err="1">
                <a:solidFill>
                  <a:srgbClr val="73490B"/>
                </a:solidFill>
                <a:latin typeface="1314 Zahra" pitchFamily="2" charset="0"/>
                <a:cs typeface="Times New Roman" panose="02020603050405020304" pitchFamily="18" charset="0"/>
              </a:rPr>
              <a:t>chư</a:t>
            </a:r>
            <a:r>
              <a:rPr lang="en-US" sz="2800" b="1" u="wavyHeavy" dirty="0">
                <a:solidFill>
                  <a:srgbClr val="73490B"/>
                </a:solidFill>
                <a:latin typeface="1314 Zahra" pitchFamily="2" charset="0"/>
                <a:cs typeface="Times New Roman" panose="02020603050405020304" pitchFamily="18" charset="0"/>
              </a:rPr>
              <a:t>̃</a:t>
            </a:r>
          </a:p>
        </p:txBody>
      </p:sp>
      <p:sp>
        <p:nvSpPr>
          <p:cNvPr id="19" name="Rectangle 30">
            <a:extLst>
              <a:ext uri="{FF2B5EF4-FFF2-40B4-BE49-F238E27FC236}">
                <a16:creationId xmlns:a16="http://schemas.microsoft.com/office/drawing/2014/main" xmlns="" id="{65967419-A4A9-4C16-9CF3-097C22CBC872}"/>
              </a:ext>
            </a:extLst>
          </p:cNvPr>
          <p:cNvSpPr/>
          <p:nvPr/>
        </p:nvSpPr>
        <p:spPr>
          <a:xfrm>
            <a:off x="1130018" y="1480831"/>
            <a:ext cx="7775782" cy="477438"/>
          </a:xfrm>
          <a:prstGeom prst="rect">
            <a:avLst/>
          </a:prstGeom>
        </p:spPr>
        <p:txBody>
          <a:bodyPr wrap="square">
            <a:spAutoFit/>
          </a:bodyPr>
          <a:lstStyle/>
          <a:p>
            <a:pPr>
              <a:lnSpc>
                <a:spcPct val="110000"/>
              </a:lnSpc>
            </a:pPr>
            <a:r>
              <a:rPr lang="vi-VN" sz="2400" b="1" dirty="0">
                <a:solidFill>
                  <a:schemeClr val="bg2">
                    <a:lumMod val="25000"/>
                  </a:schemeClr>
                </a:solidFill>
                <a:latin typeface="SFU Honeymoon" panose="00000400000000000000" pitchFamily="2" charset="0"/>
                <a:cs typeface="Times New Roman" panose="02020603050405020304" pitchFamily="18" charset="0"/>
                <a:sym typeface="+mn-lt"/>
              </a:rPr>
              <a:t>3.4</a:t>
            </a:r>
            <a:r>
              <a:rPr lang="en-US" sz="2400" b="1" dirty="0">
                <a:solidFill>
                  <a:schemeClr val="bg2">
                    <a:lumMod val="25000"/>
                  </a:schemeClr>
                </a:solidFill>
                <a:latin typeface="SFU Honeymoon" panose="00000400000000000000" pitchFamily="2" charset="0"/>
                <a:cs typeface="Times New Roman" panose="02020603050405020304" pitchFamily="18" charset="0"/>
                <a:sym typeface="+mn-lt"/>
              </a:rPr>
              <a:t>. </a:t>
            </a:r>
            <a:r>
              <a:rPr lang="vi-VN" sz="2400" b="1" dirty="0">
                <a:solidFill>
                  <a:schemeClr val="bg2">
                    <a:lumMod val="25000"/>
                  </a:schemeClr>
                </a:solidFill>
                <a:latin typeface="SFU Honeymoon" panose="00000400000000000000" pitchFamily="2" charset="0"/>
                <a:cs typeface="Times New Roman" panose="02020603050405020304" pitchFamily="18" charset="0"/>
                <a:sym typeface="+mn-lt"/>
              </a:rPr>
              <a:t> Lời khuyên của Hu</a:t>
            </a:r>
            <a:r>
              <a:rPr lang="en-US" sz="2400" b="1" dirty="0">
                <a:solidFill>
                  <a:schemeClr val="bg2">
                    <a:lumMod val="25000"/>
                  </a:schemeClr>
                </a:solidFill>
                <a:latin typeface="SFU Honeymoon" panose="00000400000000000000" pitchFamily="2" charset="0"/>
                <a:cs typeface="Times New Roman" panose="02020603050405020304" pitchFamily="18" charset="0"/>
                <a:sym typeface="+mn-lt"/>
              </a:rPr>
              <a:t>ấ</a:t>
            </a:r>
            <a:r>
              <a:rPr lang="vi-VN" sz="2400" b="1" dirty="0">
                <a:solidFill>
                  <a:schemeClr val="bg2">
                    <a:lumMod val="25000"/>
                  </a:schemeClr>
                </a:solidFill>
                <a:latin typeface="SFU Honeymoon" panose="00000400000000000000" pitchFamily="2" charset="0"/>
                <a:cs typeface="Times New Roman" panose="02020603050405020304" pitchFamily="18" charset="0"/>
                <a:sym typeface="+mn-lt"/>
              </a:rPr>
              <a:t>n Cao và ý nghĩa cảnh cho chữ </a:t>
            </a:r>
          </a:p>
        </p:txBody>
      </p:sp>
    </p:spTree>
    <p:extLst>
      <p:ext uri="{BB962C8B-B14F-4D97-AF65-F5344CB8AC3E}">
        <p14:creationId xmlns:p14="http://schemas.microsoft.com/office/powerpoint/2010/main" val="3937688925"/>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EF8F77FF-5A91-46ED-AA81-C03609D3F6B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463431" cy="923827"/>
          </a:xfrm>
          <a:prstGeom prst="rect">
            <a:avLst/>
          </a:prstGeom>
        </p:spPr>
      </p:pic>
      <p:sp>
        <p:nvSpPr>
          <p:cNvPr id="64" name="Rectangle 30">
            <a:extLst>
              <a:ext uri="{FF2B5EF4-FFF2-40B4-BE49-F238E27FC236}">
                <a16:creationId xmlns:a16="http://schemas.microsoft.com/office/drawing/2014/main" xmlns="" id="{058E9783-63E8-4C30-9A5B-572B1F631A4E}"/>
              </a:ext>
            </a:extLst>
          </p:cNvPr>
          <p:cNvSpPr/>
          <p:nvPr/>
        </p:nvSpPr>
        <p:spPr>
          <a:xfrm>
            <a:off x="589106" y="1504095"/>
            <a:ext cx="7775782" cy="477438"/>
          </a:xfrm>
          <a:prstGeom prst="rect">
            <a:avLst/>
          </a:prstGeom>
        </p:spPr>
        <p:txBody>
          <a:bodyPr wrap="square">
            <a:spAutoFit/>
          </a:bodyPr>
          <a:lstStyle/>
          <a:p>
            <a:pPr>
              <a:lnSpc>
                <a:spcPct val="110000"/>
              </a:lnSpc>
            </a:pPr>
            <a:r>
              <a:rPr lang="en-US" sz="2400" b="1" dirty="0">
                <a:solidFill>
                  <a:schemeClr val="bg2">
                    <a:lumMod val="25000"/>
                  </a:schemeClr>
                </a:solidFill>
                <a:latin typeface="SFU Honeymoon" panose="00000400000000000000" pitchFamily="2" charset="0"/>
                <a:cs typeface="Times New Roman" panose="02020603050405020304" pitchFamily="18" charset="0"/>
                <a:sym typeface="+mn-lt"/>
              </a:rPr>
              <a:t>- - TIỂU KẾT - -</a:t>
            </a:r>
            <a:endParaRPr lang="vi-VN" sz="2400" b="1" dirty="0">
              <a:solidFill>
                <a:schemeClr val="bg2">
                  <a:lumMod val="25000"/>
                </a:schemeClr>
              </a:solidFill>
              <a:latin typeface="SFU Honeymoon" panose="00000400000000000000" pitchFamily="2" charset="0"/>
              <a:cs typeface="Times New Roman" panose="02020603050405020304" pitchFamily="18" charset="0"/>
              <a:sym typeface="+mn-lt"/>
            </a:endParaRPr>
          </a:p>
        </p:txBody>
      </p:sp>
      <p:pic>
        <p:nvPicPr>
          <p:cNvPr id="10" name="Picture 9" descr="A picture containing black, dark, outdoor object&#10;&#10;Description automatically generated">
            <a:extLst>
              <a:ext uri="{FF2B5EF4-FFF2-40B4-BE49-F238E27FC236}">
                <a16:creationId xmlns:a16="http://schemas.microsoft.com/office/drawing/2014/main" xmlns="" id="{04B5CAE0-BC85-4C3D-887B-739A9A45DA6D}"/>
              </a:ext>
            </a:extLst>
          </p:cNvPr>
          <p:cNvPicPr>
            <a:picLocks noChangeAspect="1"/>
          </p:cNvPicPr>
          <p:nvPr/>
        </p:nvPicPr>
        <p:blipFill>
          <a:blip r:embed="rId3" cstate="email">
            <a:alphaModFix amt="0"/>
            <a:extLst>
              <a:ext uri="{28A0092B-C50C-407E-A947-70E740481C1C}">
                <a14:useLocalDpi xmlns:a14="http://schemas.microsoft.com/office/drawing/2010/main"/>
              </a:ext>
            </a:extLst>
          </a:blip>
          <a:stretch>
            <a:fillRect/>
          </a:stretch>
        </p:blipFill>
        <p:spPr>
          <a:xfrm>
            <a:off x="9048013" y="1516404"/>
            <a:ext cx="189825" cy="226410"/>
          </a:xfrm>
          <a:prstGeom prst="rect">
            <a:avLst/>
          </a:prstGeom>
        </p:spPr>
      </p:pic>
      <p:sp>
        <p:nvSpPr>
          <p:cNvPr id="17" name="TextBox 16">
            <a:extLst>
              <a:ext uri="{FF2B5EF4-FFF2-40B4-BE49-F238E27FC236}">
                <a16:creationId xmlns:a16="http://schemas.microsoft.com/office/drawing/2014/main" xmlns="" id="{97D9BE96-B2A6-44FB-B2F4-8A8AA0F599A9}"/>
              </a:ext>
            </a:extLst>
          </p:cNvPr>
          <p:cNvSpPr txBox="1"/>
          <p:nvPr/>
        </p:nvSpPr>
        <p:spPr>
          <a:xfrm>
            <a:off x="1275007" y="377431"/>
            <a:ext cx="5656257" cy="769441"/>
          </a:xfrm>
          <a:prstGeom prst="rect">
            <a:avLst/>
          </a:prstGeom>
          <a:noFill/>
        </p:spPr>
        <p:txBody>
          <a:bodyPr wrap="square" rtlCol="0">
            <a:spAutoFit/>
          </a:bodyPr>
          <a:lstStyle/>
          <a:p>
            <a:r>
              <a:rPr lang="en-US" sz="4400" b="1" dirty="0">
                <a:solidFill>
                  <a:schemeClr val="tx1">
                    <a:lumMod val="75000"/>
                    <a:lumOff val="25000"/>
                  </a:schemeClr>
                </a:solidFill>
                <a:latin typeface="1314 Zahra" pitchFamily="2" charset="0"/>
                <a:cs typeface="Times New Roman" panose="02020603050405020304" pitchFamily="18" charset="0"/>
              </a:rPr>
              <a:t>ĐỌC HIỂU VĂN BẢN</a:t>
            </a:r>
          </a:p>
        </p:txBody>
      </p:sp>
      <p:sp>
        <p:nvSpPr>
          <p:cNvPr id="18" name="TextBox 17">
            <a:extLst>
              <a:ext uri="{FF2B5EF4-FFF2-40B4-BE49-F238E27FC236}">
                <a16:creationId xmlns:a16="http://schemas.microsoft.com/office/drawing/2014/main" xmlns="" id="{D3C6258D-0423-4C21-AC47-37A9C53850BF}"/>
              </a:ext>
            </a:extLst>
          </p:cNvPr>
          <p:cNvSpPr txBox="1"/>
          <p:nvPr/>
        </p:nvSpPr>
        <p:spPr>
          <a:xfrm>
            <a:off x="337931" y="283608"/>
            <a:ext cx="1062852" cy="1015663"/>
          </a:xfrm>
          <a:prstGeom prst="rect">
            <a:avLst/>
          </a:prstGeom>
          <a:noFill/>
        </p:spPr>
        <p:txBody>
          <a:bodyPr wrap="square" rtlCol="0">
            <a:spAutoFit/>
          </a:bodyPr>
          <a:lstStyle/>
          <a:p>
            <a:pPr algn="ctr"/>
            <a:r>
              <a:rPr lang="en-US" sz="6000" b="1" dirty="0">
                <a:solidFill>
                  <a:schemeClr val="tx1">
                    <a:lumMod val="75000"/>
                    <a:lumOff val="25000"/>
                  </a:schemeClr>
                </a:solidFill>
                <a:latin typeface="Bradley Hand ITC" panose="03070402050302030203" pitchFamily="66" charset="0"/>
              </a:rPr>
              <a:t>II.</a:t>
            </a:r>
          </a:p>
        </p:txBody>
      </p:sp>
      <p:sp>
        <p:nvSpPr>
          <p:cNvPr id="51" name="TextBox 50">
            <a:extLst>
              <a:ext uri="{FF2B5EF4-FFF2-40B4-BE49-F238E27FC236}">
                <a16:creationId xmlns:a16="http://schemas.microsoft.com/office/drawing/2014/main" xmlns="" id="{860F6719-E873-4107-AED2-72233615635B}"/>
              </a:ext>
            </a:extLst>
          </p:cNvPr>
          <p:cNvSpPr txBox="1"/>
          <p:nvPr/>
        </p:nvSpPr>
        <p:spPr>
          <a:xfrm>
            <a:off x="614710" y="2022658"/>
            <a:ext cx="7990028" cy="3606436"/>
          </a:xfrm>
          <a:prstGeom prst="rect">
            <a:avLst/>
          </a:prstGeom>
          <a:noFill/>
        </p:spPr>
        <p:txBody>
          <a:bodyPr wrap="square" rtlCol="0">
            <a:spAutoFit/>
          </a:bodyPr>
          <a:lstStyle/>
          <a:p>
            <a:pPr lvl="0" algn="just">
              <a:lnSpc>
                <a:spcPct val="120000"/>
              </a:lnSpc>
              <a:buClr>
                <a:srgbClr val="73490B"/>
              </a:buClr>
            </a:pPr>
            <a:r>
              <a:rPr lang="vi-VN" sz="2400" dirty="0">
                <a:solidFill>
                  <a:schemeClr val="tx1">
                    <a:lumMod val="75000"/>
                    <a:lumOff val="25000"/>
                  </a:schemeClr>
                </a:solidFill>
                <a:latin typeface="+mj-lt"/>
                <a:cs typeface="Times New Roman" panose="02020603050405020304" pitchFamily="18" charset="0"/>
              </a:rPr>
              <a:t>Giáo sư Nguyễn Đăng Mạnh đã từng cho rằng “Có những cái cúi lạy làm cho con người ta hèn hạ nhưng có cái cúi lạy làm cho con người ta cao cả hơn”. Con người chọn cho mình một lối sống nhân đạo, một định hướng lương thiện, lương thiện là nhân tố cơ bản để con người thực hiện quyền làm người. Cái đẹp được thăng hoa lên đến tột đỉnh do chính sự chiến thắng chiếm lĩnh của tài hoa và khí phách. Cái đẹp toả sáng và cứu vớt con người</a:t>
            </a:r>
            <a:r>
              <a:rPr lang="en-US" sz="2400" dirty="0">
                <a:solidFill>
                  <a:schemeClr val="tx1">
                    <a:lumMod val="75000"/>
                    <a:lumOff val="25000"/>
                  </a:schemeClr>
                </a:solidFill>
                <a:latin typeface="+mj-lt"/>
                <a:cs typeface="Times New Roman" panose="02020603050405020304" pitchFamily="18" charset="0"/>
              </a:rPr>
              <a:t>.</a:t>
            </a:r>
            <a:endParaRPr lang="vi-VN" sz="2400" dirty="0">
              <a:solidFill>
                <a:schemeClr val="tx1">
                  <a:lumMod val="75000"/>
                  <a:lumOff val="25000"/>
                </a:schemeClr>
              </a:solidFill>
              <a:latin typeface="+mj-lt"/>
              <a:cs typeface="Times New Roman" panose="02020603050405020304" pitchFamily="18" charset="0"/>
            </a:endParaRPr>
          </a:p>
        </p:txBody>
      </p:sp>
      <p:pic>
        <p:nvPicPr>
          <p:cNvPr id="12" name="Picture 2">
            <a:extLst>
              <a:ext uri="{FF2B5EF4-FFF2-40B4-BE49-F238E27FC236}">
                <a16:creationId xmlns:a16="http://schemas.microsoft.com/office/drawing/2014/main" xmlns="" id="{BC90DF00-3826-48E0-9335-DE8FAE91A35A}"/>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1250" b="97750" l="0" r="94220">
                        <a14:foregroundMark x1="39451" y1="12250" x2="38439" y2="9833"/>
                        <a14:foregroundMark x1="39162" y1="7333" x2="43497" y2="5083"/>
                        <a14:foregroundMark x1="45087" y1="3667" x2="54046" y2="2417"/>
                        <a14:foregroundMark x1="58237" y1="1250" x2="66474" y2="3917"/>
                        <a14:foregroundMark x1="84971" y1="19500" x2="84971" y2="22917"/>
                        <a14:foregroundMark x1="92052" y1="36500" x2="94220" y2="43667"/>
                        <a14:foregroundMark x1="94220" y1="43667" x2="90607" y2="64083"/>
                        <a14:foregroundMark x1="50723" y1="93000" x2="50723" y2="93000"/>
                        <a14:foregroundMark x1="47688" y1="97833" x2="47688" y2="97833"/>
                        <a14:foregroundMark x1="38439" y1="93667" x2="38439" y2="93667"/>
                        <a14:foregroundMark x1="55058" y1="94417" x2="55058" y2="94417"/>
                        <a14:foregroundMark x1="33237" y1="81250" x2="33237" y2="81250"/>
                        <a14:foregroundMark x1="36127" y1="84667" x2="36127" y2="84667"/>
                        <a14:foregroundMark x1="40751" y1="89667" x2="40751" y2="89667"/>
                        <a14:foregroundMark x1="73844" y1="80333" x2="73844" y2="80333"/>
                        <a14:foregroundMark x1="76879" y1="86167" x2="76879" y2="86167"/>
                        <a14:foregroundMark x1="58382" y1="84667" x2="58382" y2="84667"/>
                        <a14:foregroundMark x1="60983" y1="81417" x2="60983" y2="81417"/>
                        <a14:backgroundMark x1="78179" y1="82917" x2="78179" y2="82917"/>
                        <a14:backgroundMark x1="78757" y1="75167" x2="78757" y2="75167"/>
                        <a14:backgroundMark x1="63873" y1="84667" x2="63873" y2="84667"/>
                        <a14:backgroundMark x1="46387" y1="84083" x2="46387" y2="84083"/>
                        <a14:backgroundMark x1="47977" y1="89250" x2="47977" y2="89250"/>
                        <a14:backgroundMark x1="38873" y1="87917" x2="38873" y2="87917"/>
                        <a14:backgroundMark x1="44364" y1="92083" x2="44364" y2="92083"/>
                        <a14:backgroundMark x1="52746" y1="89250" x2="52746" y2="89250"/>
                        <a14:backgroundMark x1="51301" y1="82417" x2="51301" y2="82417"/>
                        <a14:backgroundMark x1="44798" y1="92667" x2="44798" y2="92667"/>
                        <a14:backgroundMark x1="44075" y1="91500" x2="44075" y2="91500"/>
                        <a14:backgroundMark x1="43786" y1="90583" x2="43786" y2="90583"/>
                        <a14:backgroundMark x1="39740" y1="88500" x2="39740" y2="88500"/>
                        <a14:backgroundMark x1="42052" y1="89083" x2="42052" y2="89083"/>
                      </a14:backgroundRemoval>
                    </a14:imgEffect>
                    <a14:imgEffect>
                      <a14:sharpenSoften amount="-9000"/>
                    </a14:imgEffect>
                    <a14:imgEffect>
                      <a14:colorTemperature colorTemp="6487"/>
                    </a14:imgEffect>
                    <a14:imgEffect>
                      <a14:saturation sat="48000"/>
                    </a14:imgEffect>
                    <a14:imgEffect>
                      <a14:brightnessContrast bright="18000"/>
                    </a14:imgEffect>
                  </a14:imgLayer>
                </a14:imgProps>
              </a:ext>
              <a:ext uri="{28A0092B-C50C-407E-A947-70E740481C1C}">
                <a14:useLocalDpi xmlns:a14="http://schemas.microsoft.com/office/drawing/2010/main"/>
              </a:ext>
            </a:extLst>
          </a:blip>
          <a:srcRect t="-1599" b="-1852"/>
          <a:stretch/>
        </p:blipFill>
        <p:spPr bwMode="auto">
          <a:xfrm>
            <a:off x="8958805" y="266219"/>
            <a:ext cx="3239437" cy="58104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69A447DD-C7C4-45F4-A3A8-6BCCD96C0AD0}"/>
              </a:ext>
            </a:extLst>
          </p:cNvPr>
          <p:cNvSpPr txBox="1"/>
          <p:nvPr/>
        </p:nvSpPr>
        <p:spPr>
          <a:xfrm>
            <a:off x="589106" y="1014390"/>
            <a:ext cx="5918374" cy="523220"/>
          </a:xfrm>
          <a:prstGeom prst="rect">
            <a:avLst/>
          </a:prstGeom>
          <a:noFill/>
        </p:spPr>
        <p:txBody>
          <a:bodyPr wrap="square">
            <a:spAutoFit/>
          </a:bodyPr>
          <a:lstStyle/>
          <a:p>
            <a:r>
              <a:rPr lang="en-US" sz="2800" b="1" dirty="0">
                <a:solidFill>
                  <a:srgbClr val="73490B"/>
                </a:solidFill>
                <a:latin typeface="1314 Zahra" pitchFamily="2" charset="0"/>
                <a:cs typeface="Times New Roman" panose="02020603050405020304" pitchFamily="18" charset="0"/>
              </a:rPr>
              <a:t>3. </a:t>
            </a:r>
            <a:r>
              <a:rPr lang="en-US" sz="2800" b="1" u="wavyHeavy" dirty="0" err="1">
                <a:solidFill>
                  <a:srgbClr val="73490B"/>
                </a:solidFill>
                <a:latin typeface="1314 Zahra" pitchFamily="2" charset="0"/>
                <a:cs typeface="Times New Roman" panose="02020603050405020304" pitchFamily="18" charset="0"/>
              </a:rPr>
              <a:t>Cảnh</a:t>
            </a:r>
            <a:r>
              <a:rPr lang="en-US" sz="2800" b="1" u="wavyHeavy" dirty="0">
                <a:solidFill>
                  <a:srgbClr val="73490B"/>
                </a:solidFill>
                <a:latin typeface="1314 Zahra" pitchFamily="2" charset="0"/>
                <a:cs typeface="Times New Roman" panose="02020603050405020304" pitchFamily="18" charset="0"/>
              </a:rPr>
              <a:t> </a:t>
            </a:r>
            <a:r>
              <a:rPr lang="en-US" sz="2800" b="1" u="wavyHeavy" dirty="0" err="1">
                <a:solidFill>
                  <a:srgbClr val="73490B"/>
                </a:solidFill>
                <a:latin typeface="1314 Zahra" pitchFamily="2" charset="0"/>
                <a:cs typeface="Times New Roman" panose="02020603050405020304" pitchFamily="18" charset="0"/>
              </a:rPr>
              <a:t>cho</a:t>
            </a:r>
            <a:r>
              <a:rPr lang="en-US" sz="2800" b="1" u="wavyHeavy" dirty="0">
                <a:solidFill>
                  <a:srgbClr val="73490B"/>
                </a:solidFill>
                <a:latin typeface="1314 Zahra" pitchFamily="2" charset="0"/>
                <a:cs typeface="Times New Roman" panose="02020603050405020304" pitchFamily="18" charset="0"/>
              </a:rPr>
              <a:t> </a:t>
            </a:r>
            <a:r>
              <a:rPr lang="en-US" sz="2800" b="1" u="wavyHeavy" dirty="0" err="1">
                <a:solidFill>
                  <a:srgbClr val="73490B"/>
                </a:solidFill>
                <a:latin typeface="1314 Zahra" pitchFamily="2" charset="0"/>
                <a:cs typeface="Times New Roman" panose="02020603050405020304" pitchFamily="18" charset="0"/>
              </a:rPr>
              <a:t>chư</a:t>
            </a:r>
            <a:r>
              <a:rPr lang="en-US" sz="2800" b="1" u="wavyHeavy" dirty="0">
                <a:solidFill>
                  <a:srgbClr val="73490B"/>
                </a:solidFill>
                <a:latin typeface="1314 Zahra" pitchFamily="2" charset="0"/>
                <a:cs typeface="Times New Roman" panose="02020603050405020304" pitchFamily="18" charset="0"/>
              </a:rPr>
              <a:t>̃</a:t>
            </a:r>
          </a:p>
        </p:txBody>
      </p:sp>
      <p:sp>
        <p:nvSpPr>
          <p:cNvPr id="14" name="TextBox 13">
            <a:extLst>
              <a:ext uri="{FF2B5EF4-FFF2-40B4-BE49-F238E27FC236}">
                <a16:creationId xmlns:a16="http://schemas.microsoft.com/office/drawing/2014/main" xmlns="" id="{6D14CF31-823D-43B7-B9F9-9F39D0F30194}"/>
              </a:ext>
            </a:extLst>
          </p:cNvPr>
          <p:cNvSpPr txBox="1"/>
          <p:nvPr/>
        </p:nvSpPr>
        <p:spPr>
          <a:xfrm>
            <a:off x="2092743" y="1582879"/>
            <a:ext cx="8829473" cy="923330"/>
          </a:xfrm>
          <a:prstGeom prst="rect">
            <a:avLst/>
          </a:prstGeom>
          <a:noFill/>
        </p:spPr>
        <p:txBody>
          <a:bodyPr wrap="square">
            <a:spAutoFit/>
          </a:bodyPr>
          <a:lstStyle/>
          <a:p>
            <a:r>
              <a:rPr lang="en-US" sz="5400" b="1" dirty="0">
                <a:noFill/>
                <a:latin typeface="1314 Zahra" pitchFamily="2" charset="0"/>
                <a:cs typeface="Times New Roman" panose="02020603050405020304" pitchFamily="18" charset="0"/>
              </a:rPr>
              <a:t>4. </a:t>
            </a:r>
            <a:r>
              <a:rPr lang="en-US" sz="5400" b="1" dirty="0" err="1">
                <a:noFill/>
                <a:latin typeface="1314 Zahra" pitchFamily="2" charset="0"/>
                <a:cs typeface="Times New Roman" panose="02020603050405020304" pitchFamily="18" charset="0"/>
              </a:rPr>
              <a:t>Hình</a:t>
            </a:r>
            <a:r>
              <a:rPr lang="en-US" sz="5400" b="1" dirty="0">
                <a:noFill/>
                <a:latin typeface="1314 Zahra" pitchFamily="2" charset="0"/>
                <a:cs typeface="Times New Roman" panose="02020603050405020304" pitchFamily="18" charset="0"/>
              </a:rPr>
              <a:t> </a:t>
            </a:r>
            <a:r>
              <a:rPr lang="en-US" sz="5400" b="1" dirty="0" err="1">
                <a:noFill/>
                <a:latin typeface="1314 Zahra" pitchFamily="2" charset="0"/>
                <a:cs typeface="Times New Roman" panose="02020603050405020304" pitchFamily="18" charset="0"/>
              </a:rPr>
              <a:t>tượng</a:t>
            </a:r>
            <a:r>
              <a:rPr lang="en-US" sz="5400" b="1" dirty="0">
                <a:noFill/>
                <a:latin typeface="1314 Zahra" pitchFamily="2" charset="0"/>
                <a:cs typeface="Times New Roman" panose="02020603050405020304" pitchFamily="18" charset="0"/>
              </a:rPr>
              <a:t> </a:t>
            </a:r>
            <a:r>
              <a:rPr lang="en-US" sz="5400" b="1" dirty="0" err="1">
                <a:noFill/>
                <a:latin typeface="1314 Zahra" pitchFamily="2" charset="0"/>
                <a:cs typeface="Times New Roman" panose="02020603050405020304" pitchFamily="18" charset="0"/>
              </a:rPr>
              <a:t>viên</a:t>
            </a:r>
            <a:r>
              <a:rPr lang="en-US" sz="5400" b="1" dirty="0">
                <a:noFill/>
                <a:latin typeface="1314 Zahra" pitchFamily="2" charset="0"/>
                <a:cs typeface="Times New Roman" panose="02020603050405020304" pitchFamily="18" charset="0"/>
              </a:rPr>
              <a:t> </a:t>
            </a:r>
            <a:r>
              <a:rPr lang="en-US" sz="5400" b="1" dirty="0" err="1">
                <a:noFill/>
                <a:latin typeface="1314 Zahra" pitchFamily="2" charset="0"/>
                <a:cs typeface="Times New Roman" panose="02020603050405020304" pitchFamily="18" charset="0"/>
              </a:rPr>
              <a:t>quản</a:t>
            </a:r>
            <a:r>
              <a:rPr lang="en-US" sz="5400" b="1" dirty="0">
                <a:noFill/>
                <a:latin typeface="1314 Zahra" pitchFamily="2" charset="0"/>
                <a:cs typeface="Times New Roman" panose="02020603050405020304" pitchFamily="18" charset="0"/>
              </a:rPr>
              <a:t> </a:t>
            </a:r>
            <a:r>
              <a:rPr lang="en-US" sz="5400" b="1" dirty="0" err="1">
                <a:noFill/>
                <a:latin typeface="1314 Zahra" pitchFamily="2" charset="0"/>
                <a:cs typeface="Times New Roman" panose="02020603050405020304" pitchFamily="18" charset="0"/>
              </a:rPr>
              <a:t>ngục</a:t>
            </a:r>
            <a:endParaRPr lang="en-US" sz="5400" b="1" dirty="0">
              <a:noFill/>
              <a:latin typeface="1314 Zahra" pitchFamily="2" charset="0"/>
              <a:cs typeface="Times New Roman" panose="02020603050405020304" pitchFamily="18" charset="0"/>
            </a:endParaRPr>
          </a:p>
        </p:txBody>
      </p:sp>
      <p:pic>
        <p:nvPicPr>
          <p:cNvPr id="15" name="图片 11">
            <a:extLst>
              <a:ext uri="{FF2B5EF4-FFF2-40B4-BE49-F238E27FC236}">
                <a16:creationId xmlns:a16="http://schemas.microsoft.com/office/drawing/2014/main" xmlns="" id="{0BB76108-01B1-41DA-BEF4-D0D27D786265}"/>
              </a:ext>
            </a:extLst>
          </p:cNvPr>
          <p:cNvPicPr>
            <a:picLocks noChangeAspect="1"/>
          </p:cNvPicPr>
          <p:nvPr/>
        </p:nvPicPr>
        <p:blipFill rotWithShape="1">
          <a:blip r:embed="rId6" cstate="screen">
            <a:duotone>
              <a:prstClr val="black"/>
              <a:schemeClr val="accent2">
                <a:tint val="45000"/>
                <a:satMod val="400000"/>
              </a:schemeClr>
            </a:duotone>
            <a:alphaModFix amt="0"/>
            <a:extLst>
              <a:ext uri="{28A0092B-C50C-407E-A947-70E740481C1C}">
                <a14:useLocalDpi xmlns:a14="http://schemas.microsoft.com/office/drawing/2010/main"/>
              </a:ext>
            </a:extLst>
          </a:blip>
          <a:srcRect/>
          <a:stretch/>
        </p:blipFill>
        <p:spPr>
          <a:xfrm>
            <a:off x="1400783" y="2325622"/>
            <a:ext cx="5767251" cy="5011716"/>
          </a:xfrm>
          <a:prstGeom prst="rect">
            <a:avLst/>
          </a:prstGeom>
        </p:spPr>
      </p:pic>
      <p:grpSp>
        <p:nvGrpSpPr>
          <p:cNvPr id="16" name="Group 15">
            <a:extLst>
              <a:ext uri="{FF2B5EF4-FFF2-40B4-BE49-F238E27FC236}">
                <a16:creationId xmlns:a16="http://schemas.microsoft.com/office/drawing/2014/main" xmlns="" id="{29A5B55E-368F-4766-998D-16798658841A}"/>
              </a:ext>
            </a:extLst>
          </p:cNvPr>
          <p:cNvGrpSpPr/>
          <p:nvPr/>
        </p:nvGrpSpPr>
        <p:grpSpPr>
          <a:xfrm>
            <a:off x="4993063" y="2724094"/>
            <a:ext cx="4149862" cy="3876404"/>
            <a:chOff x="7247134" y="2778716"/>
            <a:chExt cx="2235508" cy="2088198"/>
          </a:xfrm>
          <a:noFill/>
        </p:grpSpPr>
        <p:sp>
          <p:nvSpPr>
            <p:cNvPr id="19" name="菱形 9">
              <a:extLst>
                <a:ext uri="{FF2B5EF4-FFF2-40B4-BE49-F238E27FC236}">
                  <a16:creationId xmlns:a16="http://schemas.microsoft.com/office/drawing/2014/main" xmlns="" id="{B2BE9296-186A-4C50-9B94-EB7D11A26E65}"/>
                </a:ext>
              </a:extLst>
            </p:cNvPr>
            <p:cNvSpPr/>
            <p:nvPr/>
          </p:nvSpPr>
          <p:spPr>
            <a:xfrm>
              <a:off x="7451033" y="2807011"/>
              <a:ext cx="2031609" cy="2031609"/>
            </a:xfrm>
            <a:custGeom>
              <a:avLst/>
              <a:gdLst>
                <a:gd name="connsiteX0" fmla="*/ 0 w 2031609"/>
                <a:gd name="connsiteY0" fmla="*/ 1015805 h 2031609"/>
                <a:gd name="connsiteX1" fmla="*/ 348760 w 2031609"/>
                <a:gd name="connsiteY1" fmla="*/ 667045 h 2031609"/>
                <a:gd name="connsiteX2" fmla="*/ 667045 w 2031609"/>
                <a:gd name="connsiteY2" fmla="*/ 348760 h 2031609"/>
                <a:gd name="connsiteX3" fmla="*/ 1015805 w 2031609"/>
                <a:gd name="connsiteY3" fmla="*/ 0 h 2031609"/>
                <a:gd name="connsiteX4" fmla="*/ 1364564 w 2031609"/>
                <a:gd name="connsiteY4" fmla="*/ 348760 h 2031609"/>
                <a:gd name="connsiteX5" fmla="*/ 1672692 w 2031609"/>
                <a:gd name="connsiteY5" fmla="*/ 656887 h 2031609"/>
                <a:gd name="connsiteX6" fmla="*/ 2031609 w 2031609"/>
                <a:gd name="connsiteY6" fmla="*/ 1015805 h 2031609"/>
                <a:gd name="connsiteX7" fmla="*/ 1672692 w 2031609"/>
                <a:gd name="connsiteY7" fmla="*/ 1374722 h 2031609"/>
                <a:gd name="connsiteX8" fmla="*/ 1323932 w 2031609"/>
                <a:gd name="connsiteY8" fmla="*/ 1723482 h 2031609"/>
                <a:gd name="connsiteX9" fmla="*/ 1015805 w 2031609"/>
                <a:gd name="connsiteY9" fmla="*/ 2031609 h 2031609"/>
                <a:gd name="connsiteX10" fmla="*/ 677203 w 2031609"/>
                <a:gd name="connsiteY10" fmla="*/ 1693008 h 2031609"/>
                <a:gd name="connsiteX11" fmla="*/ 318286 w 2031609"/>
                <a:gd name="connsiteY11" fmla="*/ 1334090 h 2031609"/>
                <a:gd name="connsiteX12" fmla="*/ 0 w 2031609"/>
                <a:gd name="connsiteY12" fmla="*/ 1015805 h 203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1609" h="2031609" fill="none" extrusionOk="0">
                  <a:moveTo>
                    <a:pt x="0" y="1015805"/>
                  </a:moveTo>
                  <a:cubicBezTo>
                    <a:pt x="68695" y="876806"/>
                    <a:pt x="277653" y="808230"/>
                    <a:pt x="348760" y="667045"/>
                  </a:cubicBezTo>
                  <a:cubicBezTo>
                    <a:pt x="419867" y="525860"/>
                    <a:pt x="603654" y="428194"/>
                    <a:pt x="667045" y="348760"/>
                  </a:cubicBezTo>
                  <a:cubicBezTo>
                    <a:pt x="730436" y="269326"/>
                    <a:pt x="950625" y="121974"/>
                    <a:pt x="1015805" y="0"/>
                  </a:cubicBezTo>
                  <a:cubicBezTo>
                    <a:pt x="1174901" y="85341"/>
                    <a:pt x="1184774" y="188481"/>
                    <a:pt x="1364564" y="348760"/>
                  </a:cubicBezTo>
                  <a:cubicBezTo>
                    <a:pt x="1544355" y="509039"/>
                    <a:pt x="1594035" y="601857"/>
                    <a:pt x="1672692" y="656887"/>
                  </a:cubicBezTo>
                  <a:cubicBezTo>
                    <a:pt x="1751349" y="711917"/>
                    <a:pt x="1839041" y="865264"/>
                    <a:pt x="2031609" y="1015805"/>
                  </a:cubicBezTo>
                  <a:cubicBezTo>
                    <a:pt x="1925179" y="1146639"/>
                    <a:pt x="1777398" y="1224326"/>
                    <a:pt x="1672692" y="1374722"/>
                  </a:cubicBezTo>
                  <a:cubicBezTo>
                    <a:pt x="1567986" y="1525118"/>
                    <a:pt x="1360913" y="1609748"/>
                    <a:pt x="1323932" y="1723482"/>
                  </a:cubicBezTo>
                  <a:cubicBezTo>
                    <a:pt x="1286951" y="1837216"/>
                    <a:pt x="1124308" y="1850311"/>
                    <a:pt x="1015805" y="2031609"/>
                  </a:cubicBezTo>
                  <a:cubicBezTo>
                    <a:pt x="937868" y="1960917"/>
                    <a:pt x="810176" y="1789710"/>
                    <a:pt x="677203" y="1693008"/>
                  </a:cubicBezTo>
                  <a:cubicBezTo>
                    <a:pt x="544230" y="1596306"/>
                    <a:pt x="455650" y="1449038"/>
                    <a:pt x="318286" y="1334090"/>
                  </a:cubicBezTo>
                  <a:cubicBezTo>
                    <a:pt x="180921" y="1219142"/>
                    <a:pt x="123227" y="1089306"/>
                    <a:pt x="0" y="1015805"/>
                  </a:cubicBezTo>
                  <a:close/>
                </a:path>
                <a:path w="2031609" h="2031609" stroke="0" extrusionOk="0">
                  <a:moveTo>
                    <a:pt x="0" y="1015805"/>
                  </a:moveTo>
                  <a:cubicBezTo>
                    <a:pt x="146122" y="860474"/>
                    <a:pt x="225116" y="830965"/>
                    <a:pt x="338602" y="677203"/>
                  </a:cubicBezTo>
                  <a:cubicBezTo>
                    <a:pt x="452088" y="523441"/>
                    <a:pt x="520169" y="546732"/>
                    <a:pt x="646729" y="369076"/>
                  </a:cubicBezTo>
                  <a:cubicBezTo>
                    <a:pt x="773289" y="191420"/>
                    <a:pt x="891775" y="129859"/>
                    <a:pt x="1015805" y="0"/>
                  </a:cubicBezTo>
                  <a:cubicBezTo>
                    <a:pt x="1173438" y="149669"/>
                    <a:pt x="1180223" y="222491"/>
                    <a:pt x="1323932" y="308128"/>
                  </a:cubicBezTo>
                  <a:cubicBezTo>
                    <a:pt x="1467641" y="393765"/>
                    <a:pt x="1524942" y="515188"/>
                    <a:pt x="1632059" y="616255"/>
                  </a:cubicBezTo>
                  <a:cubicBezTo>
                    <a:pt x="1739176" y="717322"/>
                    <a:pt x="1811044" y="841050"/>
                    <a:pt x="2031609" y="1015805"/>
                  </a:cubicBezTo>
                  <a:cubicBezTo>
                    <a:pt x="1891370" y="1176887"/>
                    <a:pt x="1804466" y="1225892"/>
                    <a:pt x="1703166" y="1344248"/>
                  </a:cubicBezTo>
                  <a:cubicBezTo>
                    <a:pt x="1601866" y="1462604"/>
                    <a:pt x="1432756" y="1542279"/>
                    <a:pt x="1354406" y="1693008"/>
                  </a:cubicBezTo>
                  <a:cubicBezTo>
                    <a:pt x="1276056" y="1843737"/>
                    <a:pt x="1155614" y="1833088"/>
                    <a:pt x="1015805" y="2031609"/>
                  </a:cubicBezTo>
                  <a:cubicBezTo>
                    <a:pt x="880380" y="1967209"/>
                    <a:pt x="754298" y="1741258"/>
                    <a:pt x="656887" y="1672692"/>
                  </a:cubicBezTo>
                  <a:cubicBezTo>
                    <a:pt x="559476" y="1604126"/>
                    <a:pt x="495648" y="1450917"/>
                    <a:pt x="318286" y="1334090"/>
                  </a:cubicBezTo>
                  <a:cubicBezTo>
                    <a:pt x="140923" y="1217264"/>
                    <a:pt x="163699" y="1121594"/>
                    <a:pt x="0" y="1015805"/>
                  </a:cubicBezTo>
                  <a:close/>
                </a:path>
              </a:pathLst>
            </a:custGeom>
            <a:grpFill/>
            <a:ln>
              <a:noFill/>
              <a:extLst>
                <a:ext uri="{C807C97D-BFC1-408E-A445-0C87EB9F89A2}">
                  <ask:lineSketchStyleProps xmlns:ask="http://schemas.microsoft.com/office/drawing/2018/sketchyshapes" xmlns="" sd="653822234">
                    <a:prstGeom prst="diamond">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Diamond 19">
              <a:extLst>
                <a:ext uri="{FF2B5EF4-FFF2-40B4-BE49-F238E27FC236}">
                  <a16:creationId xmlns:a16="http://schemas.microsoft.com/office/drawing/2014/main" xmlns="" id="{6A39C175-194D-4689-BB0A-CF6A44F346D1}"/>
                </a:ext>
              </a:extLst>
            </p:cNvPr>
            <p:cNvSpPr/>
            <p:nvPr/>
          </p:nvSpPr>
          <p:spPr>
            <a:xfrm>
              <a:off x="7247134" y="2778716"/>
              <a:ext cx="2088198" cy="2088198"/>
            </a:xfrm>
            <a:custGeom>
              <a:avLst/>
              <a:gdLst>
                <a:gd name="connsiteX0" fmla="*/ 0 w 2088198"/>
                <a:gd name="connsiteY0" fmla="*/ 1044099 h 2088198"/>
                <a:gd name="connsiteX1" fmla="*/ 358474 w 2088198"/>
                <a:gd name="connsiteY1" fmla="*/ 685625 h 2088198"/>
                <a:gd name="connsiteX2" fmla="*/ 685625 w 2088198"/>
                <a:gd name="connsiteY2" fmla="*/ 358474 h 2088198"/>
                <a:gd name="connsiteX3" fmla="*/ 1044099 w 2088198"/>
                <a:gd name="connsiteY3" fmla="*/ 0 h 2088198"/>
                <a:gd name="connsiteX4" fmla="*/ 1402573 w 2088198"/>
                <a:gd name="connsiteY4" fmla="*/ 358474 h 2088198"/>
                <a:gd name="connsiteX5" fmla="*/ 1719283 w 2088198"/>
                <a:gd name="connsiteY5" fmla="*/ 675184 h 2088198"/>
                <a:gd name="connsiteX6" fmla="*/ 2088198 w 2088198"/>
                <a:gd name="connsiteY6" fmla="*/ 1044099 h 2088198"/>
                <a:gd name="connsiteX7" fmla="*/ 1719283 w 2088198"/>
                <a:gd name="connsiteY7" fmla="*/ 1413014 h 2088198"/>
                <a:gd name="connsiteX8" fmla="*/ 1360809 w 2088198"/>
                <a:gd name="connsiteY8" fmla="*/ 1771488 h 2088198"/>
                <a:gd name="connsiteX9" fmla="*/ 1044099 w 2088198"/>
                <a:gd name="connsiteY9" fmla="*/ 2088198 h 2088198"/>
                <a:gd name="connsiteX10" fmla="*/ 696066 w 2088198"/>
                <a:gd name="connsiteY10" fmla="*/ 1740165 h 2088198"/>
                <a:gd name="connsiteX11" fmla="*/ 327151 w 2088198"/>
                <a:gd name="connsiteY11" fmla="*/ 1371250 h 2088198"/>
                <a:gd name="connsiteX12" fmla="*/ 0 w 2088198"/>
                <a:gd name="connsiteY12" fmla="*/ 1044099 h 208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8198" h="2088198" fill="none" extrusionOk="0">
                  <a:moveTo>
                    <a:pt x="0" y="1044099"/>
                  </a:moveTo>
                  <a:cubicBezTo>
                    <a:pt x="72554" y="930912"/>
                    <a:pt x="245239" y="822164"/>
                    <a:pt x="358474" y="685625"/>
                  </a:cubicBezTo>
                  <a:cubicBezTo>
                    <a:pt x="471709" y="549086"/>
                    <a:pt x="572006" y="497698"/>
                    <a:pt x="685625" y="358474"/>
                  </a:cubicBezTo>
                  <a:cubicBezTo>
                    <a:pt x="799244" y="219250"/>
                    <a:pt x="963070" y="119193"/>
                    <a:pt x="1044099" y="0"/>
                  </a:cubicBezTo>
                  <a:cubicBezTo>
                    <a:pt x="1208061" y="117813"/>
                    <a:pt x="1281541" y="314212"/>
                    <a:pt x="1402573" y="358474"/>
                  </a:cubicBezTo>
                  <a:cubicBezTo>
                    <a:pt x="1523605" y="402736"/>
                    <a:pt x="1613567" y="634602"/>
                    <a:pt x="1719283" y="675184"/>
                  </a:cubicBezTo>
                  <a:cubicBezTo>
                    <a:pt x="1824999" y="715766"/>
                    <a:pt x="1994156" y="952115"/>
                    <a:pt x="2088198" y="1044099"/>
                  </a:cubicBezTo>
                  <a:cubicBezTo>
                    <a:pt x="2022170" y="1170080"/>
                    <a:pt x="1821035" y="1276721"/>
                    <a:pt x="1719283" y="1413014"/>
                  </a:cubicBezTo>
                  <a:cubicBezTo>
                    <a:pt x="1617531" y="1549307"/>
                    <a:pt x="1437950" y="1693617"/>
                    <a:pt x="1360809" y="1771488"/>
                  </a:cubicBezTo>
                  <a:cubicBezTo>
                    <a:pt x="1283668" y="1849359"/>
                    <a:pt x="1129707" y="1960218"/>
                    <a:pt x="1044099" y="2088198"/>
                  </a:cubicBezTo>
                  <a:cubicBezTo>
                    <a:pt x="890096" y="1951255"/>
                    <a:pt x="849604" y="1840686"/>
                    <a:pt x="696066" y="1740165"/>
                  </a:cubicBezTo>
                  <a:cubicBezTo>
                    <a:pt x="542528" y="1639644"/>
                    <a:pt x="473396" y="1440994"/>
                    <a:pt x="327151" y="1371250"/>
                  </a:cubicBezTo>
                  <a:cubicBezTo>
                    <a:pt x="180906" y="1301506"/>
                    <a:pt x="82842" y="1113247"/>
                    <a:pt x="0" y="1044099"/>
                  </a:cubicBezTo>
                  <a:close/>
                </a:path>
                <a:path w="2088198" h="2088198" stroke="0" extrusionOk="0">
                  <a:moveTo>
                    <a:pt x="0" y="1044099"/>
                  </a:moveTo>
                  <a:cubicBezTo>
                    <a:pt x="141663" y="888721"/>
                    <a:pt x="206609" y="893188"/>
                    <a:pt x="348033" y="696066"/>
                  </a:cubicBezTo>
                  <a:cubicBezTo>
                    <a:pt x="489457" y="498944"/>
                    <a:pt x="587037" y="511100"/>
                    <a:pt x="664743" y="379356"/>
                  </a:cubicBezTo>
                  <a:cubicBezTo>
                    <a:pt x="742449" y="247612"/>
                    <a:pt x="865058" y="181887"/>
                    <a:pt x="1044099" y="0"/>
                  </a:cubicBezTo>
                  <a:cubicBezTo>
                    <a:pt x="1135769" y="68577"/>
                    <a:pt x="1230544" y="208234"/>
                    <a:pt x="1360809" y="316710"/>
                  </a:cubicBezTo>
                  <a:cubicBezTo>
                    <a:pt x="1491074" y="425186"/>
                    <a:pt x="1586641" y="542933"/>
                    <a:pt x="1677519" y="633420"/>
                  </a:cubicBezTo>
                  <a:cubicBezTo>
                    <a:pt x="1768397" y="723907"/>
                    <a:pt x="1868236" y="887179"/>
                    <a:pt x="2088198" y="1044099"/>
                  </a:cubicBezTo>
                  <a:cubicBezTo>
                    <a:pt x="1979596" y="1182830"/>
                    <a:pt x="1864346" y="1218899"/>
                    <a:pt x="1750606" y="1381691"/>
                  </a:cubicBezTo>
                  <a:cubicBezTo>
                    <a:pt x="1636866" y="1544483"/>
                    <a:pt x="1483833" y="1596798"/>
                    <a:pt x="1392132" y="1740165"/>
                  </a:cubicBezTo>
                  <a:cubicBezTo>
                    <a:pt x="1300431" y="1883532"/>
                    <a:pt x="1163776" y="1960332"/>
                    <a:pt x="1044099" y="2088198"/>
                  </a:cubicBezTo>
                  <a:cubicBezTo>
                    <a:pt x="899674" y="2027198"/>
                    <a:pt x="799904" y="1791002"/>
                    <a:pt x="675184" y="1719283"/>
                  </a:cubicBezTo>
                  <a:cubicBezTo>
                    <a:pt x="550464" y="1647564"/>
                    <a:pt x="520566" y="1501312"/>
                    <a:pt x="327151" y="1371250"/>
                  </a:cubicBezTo>
                  <a:cubicBezTo>
                    <a:pt x="133736" y="1241188"/>
                    <a:pt x="140596" y="1128133"/>
                    <a:pt x="0" y="1044099"/>
                  </a:cubicBezTo>
                  <a:close/>
                </a:path>
              </a:pathLst>
            </a:custGeom>
            <a:grpFill/>
            <a:ln>
              <a:noFill/>
              <a:extLst>
                <a:ext uri="{C807C97D-BFC1-408E-A445-0C87EB9F89A2}">
                  <ask:lineSketchStyleProps xmlns:ask="http://schemas.microsoft.com/office/drawing/2018/sketchyshapes" xmlns="" sd="653822234">
                    <a:prstGeom prst="diamond">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3328961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D65D23A-1B40-4668-A1B2-C6E181F59D8E}"/>
              </a:ext>
            </a:extLst>
          </p:cNvPr>
          <p:cNvSpPr>
            <a:spLocks noGrp="1"/>
          </p:cNvSpPr>
          <p:nvPr>
            <p:ph type="title"/>
          </p:nvPr>
        </p:nvSpPr>
        <p:spPr>
          <a:xfrm>
            <a:off x="451319" y="394362"/>
            <a:ext cx="4560584" cy="1128068"/>
          </a:xfrm>
        </p:spPr>
        <p:txBody>
          <a:bodyPr anchor="ctr">
            <a:normAutofit fontScale="90000"/>
          </a:bodyPr>
          <a:lstStyle/>
          <a:p>
            <a:pPr algn="ctr"/>
            <a:r>
              <a:rPr lang="en-US" sz="3700" b="1" dirty="0"/>
              <a:t>KHÁI QUÁT NỘI DUNG BÀI HỌC:</a:t>
            </a:r>
          </a:p>
        </p:txBody>
      </p:sp>
      <p:sp>
        <p:nvSpPr>
          <p:cNvPr id="3" name="Chỗ dành sẵn cho Nội dung 2">
            <a:extLst>
              <a:ext uri="{FF2B5EF4-FFF2-40B4-BE49-F238E27FC236}">
                <a16:creationId xmlns:a16="http://schemas.microsoft.com/office/drawing/2014/main" xmlns="" id="{3DA85343-EE24-4679-8413-E0CE7843C773}"/>
              </a:ext>
            </a:extLst>
          </p:cNvPr>
          <p:cNvSpPr>
            <a:spLocks noGrp="1"/>
          </p:cNvSpPr>
          <p:nvPr>
            <p:ph idx="1"/>
          </p:nvPr>
        </p:nvSpPr>
        <p:spPr>
          <a:xfrm>
            <a:off x="663756" y="1732289"/>
            <a:ext cx="5526468" cy="5125711"/>
          </a:xfrm>
        </p:spPr>
        <p:txBody>
          <a:bodyPr anchor="ctr">
            <a:normAutofit/>
          </a:bodyPr>
          <a:lstStyle/>
          <a:p>
            <a:pPr marL="0" marR="0" lvl="0" indent="0">
              <a:spcBef>
                <a:spcPts val="0"/>
              </a:spcBef>
              <a:spcAft>
                <a:spcPts val="0"/>
              </a:spcAft>
              <a:buNone/>
            </a:pPr>
            <a:r>
              <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 </a:t>
            </a:r>
            <a:r>
              <a:rPr lang="en-US"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dẫn</a:t>
            </a:r>
            <a:endParaRPr lang="en-US"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Tuân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phẩm</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AutoNum type="alphaLcPeriod"/>
            </a:pP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Vang</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thời</a:t>
            </a:r>
            <a:endParaRPr lang="en-US" i="1" dirty="0">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b="1" i="1" dirty="0">
                <a:effectLst/>
                <a:latin typeface="Times New Roman" panose="02020603050405020304" pitchFamily="18" charset="0"/>
                <a:ea typeface="Calibri" panose="020F0502020204030204" pitchFamily="34" charset="0"/>
                <a:cs typeface="Times New Roman" panose="02020603050405020304" pitchFamily="18" charset="0"/>
              </a:rPr>
              <a:t>b.</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tù</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II. </a:t>
            </a:r>
            <a:r>
              <a:rPr lang="en-US"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Đọc-hiểu</a:t>
            </a:r>
            <a:r>
              <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truyện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Huấn</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Cao</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quản</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ngục</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chữ</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III. </a:t>
            </a:r>
            <a:r>
              <a:rPr lang="en-US"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endParaRPr lang="en-US"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dung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mj-lt"/>
              <a:buAutoNum type="arabicPeriod"/>
            </a:pP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thuật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Hình ảnh 4" descr="Ảnh có chứa bàn, đang ngồi, thực phẩm, giấy&#10;&#10;Mô tả được tạo tự động">
            <a:extLst>
              <a:ext uri="{FF2B5EF4-FFF2-40B4-BE49-F238E27FC236}">
                <a16:creationId xmlns:a16="http://schemas.microsoft.com/office/drawing/2014/main" xmlns="" id="{C0122F91-293E-4142-B1BB-A24E751DF25C}"/>
              </a:ext>
            </a:extLst>
          </p:cNvPr>
          <p:cNvPicPr>
            <a:picLocks noChangeAspect="1"/>
          </p:cNvPicPr>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xmlns="" r:id="rId3"/>
              </a:ext>
            </a:extLst>
          </a:blip>
          <a:srcRect b="-1"/>
          <a:stretch/>
        </p:blipFill>
        <p:spPr>
          <a:xfrm>
            <a:off x="5977788" y="799352"/>
            <a:ext cx="5425410" cy="5259296"/>
          </a:xfrm>
          <a:prstGeom prst="rect">
            <a:avLst/>
          </a:prstGeom>
        </p:spPr>
      </p:pic>
    </p:spTree>
    <p:extLst>
      <p:ext uri="{BB962C8B-B14F-4D97-AF65-F5344CB8AC3E}">
        <p14:creationId xmlns:p14="http://schemas.microsoft.com/office/powerpoint/2010/main" val="17072155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8" end="8"/>
                                            </p:txEl>
                                          </p:spTgt>
                                        </p:tgtEl>
                                        <p:attrNameLst>
                                          <p:attrName>style.visibility</p:attrName>
                                        </p:attrNameLst>
                                      </p:cBhvr>
                                      <p:to>
                                        <p:strVal val="visible"/>
                                      </p:to>
                                    </p:set>
                                    <p:animEffect transition="in" filter="fade">
                                      <p:cBhvr>
                                        <p:cTn id="70" dur="1000"/>
                                        <p:tgtEl>
                                          <p:spTgt spid="3">
                                            <p:txEl>
                                              <p:pRg st="8" end="8"/>
                                            </p:txEl>
                                          </p:spTgt>
                                        </p:tgtEl>
                                      </p:cBhvr>
                                    </p:animEffect>
                                    <p:anim calcmode="lin" valueType="num">
                                      <p:cBhvr>
                                        <p:cTn id="7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9" end="9"/>
                                            </p:txEl>
                                          </p:spTgt>
                                        </p:tgtEl>
                                        <p:attrNameLst>
                                          <p:attrName>style.visibility</p:attrName>
                                        </p:attrNameLst>
                                      </p:cBhvr>
                                      <p:to>
                                        <p:strVal val="visible"/>
                                      </p:to>
                                    </p:set>
                                    <p:animEffect transition="in" filter="fade">
                                      <p:cBhvr>
                                        <p:cTn id="77" dur="1000"/>
                                        <p:tgtEl>
                                          <p:spTgt spid="3">
                                            <p:txEl>
                                              <p:pRg st="9" end="9"/>
                                            </p:txEl>
                                          </p:spTgt>
                                        </p:tgtEl>
                                      </p:cBhvr>
                                    </p:animEffect>
                                    <p:anim calcmode="lin" valueType="num">
                                      <p:cBhvr>
                                        <p:cTn id="7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
                                            <p:txEl>
                                              <p:pRg st="10" end="10"/>
                                            </p:txEl>
                                          </p:spTgt>
                                        </p:tgtEl>
                                        <p:attrNameLst>
                                          <p:attrName>style.visibility</p:attrName>
                                        </p:attrNameLst>
                                      </p:cBhvr>
                                      <p:to>
                                        <p:strVal val="visible"/>
                                      </p:to>
                                    </p:set>
                                    <p:animEffect transition="in" filter="fade">
                                      <p:cBhvr>
                                        <p:cTn id="84" dur="1000"/>
                                        <p:tgtEl>
                                          <p:spTgt spid="3">
                                            <p:txEl>
                                              <p:pRg st="10" end="10"/>
                                            </p:txEl>
                                          </p:spTgt>
                                        </p:tgtEl>
                                      </p:cBhvr>
                                    </p:animEffect>
                                    <p:anim calcmode="lin" valueType="num">
                                      <p:cBhvr>
                                        <p:cTn id="8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
                                            <p:txEl>
                                              <p:pRg st="11" end="11"/>
                                            </p:txEl>
                                          </p:spTgt>
                                        </p:tgtEl>
                                        <p:attrNameLst>
                                          <p:attrName>style.visibility</p:attrName>
                                        </p:attrNameLst>
                                      </p:cBhvr>
                                      <p:to>
                                        <p:strVal val="visible"/>
                                      </p:to>
                                    </p:set>
                                    <p:animEffect transition="in" filter="fade">
                                      <p:cBhvr>
                                        <p:cTn id="91" dur="1000"/>
                                        <p:tgtEl>
                                          <p:spTgt spid="3">
                                            <p:txEl>
                                              <p:pRg st="11" end="11"/>
                                            </p:txEl>
                                          </p:spTgt>
                                        </p:tgtEl>
                                      </p:cBhvr>
                                    </p:animEffect>
                                    <p:anim calcmode="lin" valueType="num">
                                      <p:cBhvr>
                                        <p:cTn id="92"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93"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
                                            <p:txEl>
                                              <p:pRg st="12" end="12"/>
                                            </p:txEl>
                                          </p:spTgt>
                                        </p:tgtEl>
                                        <p:attrNameLst>
                                          <p:attrName>style.visibility</p:attrName>
                                        </p:attrNameLst>
                                      </p:cBhvr>
                                      <p:to>
                                        <p:strVal val="visible"/>
                                      </p:to>
                                    </p:set>
                                    <p:animEffect transition="in" filter="fade">
                                      <p:cBhvr>
                                        <p:cTn id="98" dur="1000"/>
                                        <p:tgtEl>
                                          <p:spTgt spid="3">
                                            <p:txEl>
                                              <p:pRg st="12" end="12"/>
                                            </p:txEl>
                                          </p:spTgt>
                                        </p:tgtEl>
                                      </p:cBhvr>
                                    </p:animEffect>
                                    <p:anim calcmode="lin" valueType="num">
                                      <p:cBhvr>
                                        <p:cTn id="99"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100"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1000"/>
                                        <p:tgtEl>
                                          <p:spTgt spid="5"/>
                                        </p:tgtEl>
                                      </p:cBhvr>
                                    </p:animEffect>
                                    <p:anim calcmode="lin" valueType="num">
                                      <p:cBhvr>
                                        <p:cTn id="104" dur="1000" fill="hold"/>
                                        <p:tgtEl>
                                          <p:spTgt spid="5"/>
                                        </p:tgtEl>
                                        <p:attrNameLst>
                                          <p:attrName>ppt_x</p:attrName>
                                        </p:attrNameLst>
                                      </p:cBhvr>
                                      <p:tavLst>
                                        <p:tav tm="0">
                                          <p:val>
                                            <p:strVal val="#ppt_x"/>
                                          </p:val>
                                        </p:tav>
                                        <p:tav tm="100000">
                                          <p:val>
                                            <p:strVal val="#ppt_x"/>
                                          </p:val>
                                        </p:tav>
                                      </p:tavLst>
                                    </p:anim>
                                    <p:anim calcmode="lin" valueType="num">
                                      <p:cBhvr>
                                        <p:cTn id="10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xmlns="" id="{EFC94A07-7264-428B-8C80-9C9284E049EA}"/>
              </a:ext>
            </a:extLst>
          </p:cNvPr>
          <p:cNvGraphicFramePr>
            <a:graphicFrameLocks noGrp="1"/>
          </p:cNvGraphicFramePr>
          <p:nvPr/>
        </p:nvGraphicFramePr>
        <p:xfrm>
          <a:off x="2" y="1"/>
          <a:ext cx="12191998" cy="6858000"/>
        </p:xfrm>
        <a:graphic>
          <a:graphicData uri="http://schemas.openxmlformats.org/drawingml/2006/table">
            <a:tbl>
              <a:tblPr firstRow="1" firstCol="1" bandRow="1">
                <a:tableStyleId>{F5AB1C69-6EDB-4FF4-983F-18BD219EF322}</a:tableStyleId>
              </a:tblPr>
              <a:tblGrid>
                <a:gridCol w="2472363">
                  <a:extLst>
                    <a:ext uri="{9D8B030D-6E8A-4147-A177-3AD203B41FA5}">
                      <a16:colId xmlns:a16="http://schemas.microsoft.com/office/drawing/2014/main" xmlns="" val="2781296700"/>
                    </a:ext>
                  </a:extLst>
                </a:gridCol>
                <a:gridCol w="2874070">
                  <a:extLst>
                    <a:ext uri="{9D8B030D-6E8A-4147-A177-3AD203B41FA5}">
                      <a16:colId xmlns:a16="http://schemas.microsoft.com/office/drawing/2014/main" xmlns="" val="2704480248"/>
                    </a:ext>
                  </a:extLst>
                </a:gridCol>
                <a:gridCol w="3592591">
                  <a:extLst>
                    <a:ext uri="{9D8B030D-6E8A-4147-A177-3AD203B41FA5}">
                      <a16:colId xmlns:a16="http://schemas.microsoft.com/office/drawing/2014/main" xmlns="" val="1059673677"/>
                    </a:ext>
                  </a:extLst>
                </a:gridCol>
                <a:gridCol w="3252974">
                  <a:extLst>
                    <a:ext uri="{9D8B030D-6E8A-4147-A177-3AD203B41FA5}">
                      <a16:colId xmlns:a16="http://schemas.microsoft.com/office/drawing/2014/main" xmlns="" val="3600430550"/>
                    </a:ext>
                  </a:extLst>
                </a:gridCol>
              </a:tblGrid>
              <a:tr h="571447">
                <a:tc>
                  <a:txBody>
                    <a:bodyPr/>
                    <a:lstStyle/>
                    <a:p>
                      <a:pPr marL="0" marR="0" algn="ctr">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TIÊU CHÍ</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solidFill>
                      <a:srgbClr val="796238"/>
                    </a:solidFill>
                  </a:tcPr>
                </a:tc>
                <a:tc>
                  <a:txBody>
                    <a:bodyPr/>
                    <a:lstStyle/>
                    <a:p>
                      <a:pPr marL="0" marR="0" algn="ctr">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CẦN CỐ GẮNG</a:t>
                      </a:r>
                    </a:p>
                    <a:p>
                      <a:pPr marL="0" marR="0" algn="ctr">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(0 – 4 điểm)</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solidFill>
                      <a:srgbClr val="796238"/>
                    </a:solidFill>
                  </a:tcPr>
                </a:tc>
                <a:tc>
                  <a:txBody>
                    <a:bodyPr/>
                    <a:lstStyle/>
                    <a:p>
                      <a:pPr marL="0" marR="0" algn="ctr">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ĐÃ LÀM TỐT</a:t>
                      </a:r>
                    </a:p>
                    <a:p>
                      <a:pPr marL="0" marR="0" algn="ctr">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(5 – 7 điểm)</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solidFill>
                      <a:srgbClr val="796238"/>
                    </a:solidFill>
                  </a:tcPr>
                </a:tc>
                <a:tc>
                  <a:txBody>
                    <a:bodyPr/>
                    <a:lstStyle/>
                    <a:p>
                      <a:pPr marL="0" marR="0" algn="ctr">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RẤT XUẤT SẮC</a:t>
                      </a:r>
                    </a:p>
                    <a:p>
                      <a:pPr marL="0" marR="0" algn="ctr">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(8 – 10 điểm)</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solidFill>
                      <a:srgbClr val="796238"/>
                    </a:solidFill>
                  </a:tcPr>
                </a:tc>
                <a:extLst>
                  <a:ext uri="{0D108BD9-81ED-4DB2-BD59-A6C34878D82A}">
                    <a16:rowId xmlns:a16="http://schemas.microsoft.com/office/drawing/2014/main" xmlns="" val="1159545214"/>
                  </a:ext>
                </a:extLst>
              </a:tr>
              <a:tr h="2000065">
                <a:tc>
                  <a:txBody>
                    <a:bodyPr/>
                    <a:lstStyle/>
                    <a:p>
                      <a:pPr marL="0" marR="0" algn="ctr">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Hình thức</a:t>
                      </a:r>
                    </a:p>
                    <a:p>
                      <a:pPr marL="0" marR="0" algn="ctr">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(2 điểm)</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nchor="ctr">
                    <a:solidFill>
                      <a:srgbClr val="796238"/>
                    </a:solidFill>
                  </a:tcPr>
                </a:tc>
                <a:tc>
                  <a:txBody>
                    <a:bodyPr/>
                    <a:lstStyle/>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0 điểm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Bài làm còn sơ sài, trình bày cẩu thả</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Sai lỗi chính tả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1 điểm</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Bài làm tương đối đẩy đủ, chỉn chu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Trình bày cẩn thận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Không có lỗi chính tả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2 điểm </a:t>
                      </a:r>
                    </a:p>
                    <a:p>
                      <a:pPr marL="0" marR="0" algn="just">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Bài làm tương đối đẩy đủ, chỉn chu </a:t>
                      </a:r>
                    </a:p>
                    <a:p>
                      <a:pPr marL="0" marR="0" algn="just">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Trình bày cẩn thận </a:t>
                      </a:r>
                    </a:p>
                    <a:p>
                      <a:pPr marL="0" marR="0" algn="just">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Không có lỗi chính tả</a:t>
                      </a:r>
                    </a:p>
                    <a:p>
                      <a:pPr marL="0" marR="0" algn="just">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Có sự sáng tạo</a:t>
                      </a:r>
                    </a:p>
                    <a:p>
                      <a:pPr marL="0" marR="0" algn="just">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extLst>
                  <a:ext uri="{0D108BD9-81ED-4DB2-BD59-A6C34878D82A}">
                    <a16:rowId xmlns:a16="http://schemas.microsoft.com/office/drawing/2014/main" xmlns="" val="537464207"/>
                  </a:ext>
                </a:extLst>
              </a:tr>
              <a:tr h="2000698">
                <a:tc>
                  <a:txBody>
                    <a:bodyPr/>
                    <a:lstStyle/>
                    <a:p>
                      <a:pPr marL="0" marR="0" algn="ctr">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Nội dung</a:t>
                      </a:r>
                    </a:p>
                    <a:p>
                      <a:pPr marL="0" marR="0" algn="ctr">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(6 điểm)</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nchor="ctr">
                    <a:solidFill>
                      <a:srgbClr val="796238"/>
                    </a:solidFill>
                  </a:tcPr>
                </a:tc>
                <a:tc>
                  <a:txBody>
                    <a:bodyPr/>
                    <a:lstStyle/>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1 - 3 điểm</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Chưa trả lơi đúng câu hỏi trọng tâm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Không trả lời đủ hết các câu hỏi gợi dẫn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Nội dung sơ sài mới dừng lại ở mức độ biết và nhận diện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4 – 5 điểm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Trả lời tương đối đầy đủ các câu hỏi gợi dẫn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Trả lời đúng trọng tâm</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Có ít nhất 1 – 2 ý mở rộng nâng cao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6 điểm</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Trả lời tương đối đầy đủ các câu hỏi gợi dẫn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Trả lời đúng trọng tâm</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Có nhiều hơn 2 ý mở rộng nâng cao</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Có sự sáng tạo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extLst>
                  <a:ext uri="{0D108BD9-81ED-4DB2-BD59-A6C34878D82A}">
                    <a16:rowId xmlns:a16="http://schemas.microsoft.com/office/drawing/2014/main" xmlns="" val="1524025804"/>
                  </a:ext>
                </a:extLst>
              </a:tr>
              <a:tr h="1714342">
                <a:tc>
                  <a:txBody>
                    <a:bodyPr/>
                    <a:lstStyle/>
                    <a:p>
                      <a:pPr marL="0" marR="0" algn="ctr">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Hiệu quả nhóm</a:t>
                      </a:r>
                    </a:p>
                    <a:p>
                      <a:pPr marL="0" marR="0" algn="ctr">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(2 điểm)</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nchor="ctr">
                    <a:solidFill>
                      <a:srgbClr val="796238"/>
                    </a:solidFill>
                  </a:tcPr>
                </a:tc>
                <a:tc>
                  <a:txBody>
                    <a:bodyPr/>
                    <a:lstStyle/>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0 điểm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Các thành viên chưa gắn kết chặt chẽ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Vẫn còn trên 2 thành viên không tham gia hoạt động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1 điểm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Hoạt động tương đối gắn kết, có tranh luận nhưng vẫn đi đến thông nhát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Vẫn còn 1 thành viên không tham gia hoạt động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2 điểm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Hoạt động gắn kết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Có sự đồng thuận và nhiều ý tưởng khác biệt, sáng tạo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Toàn bộ thành viên đều tham gia hoạt động</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extLst>
                  <a:ext uri="{0D108BD9-81ED-4DB2-BD59-A6C34878D82A}">
                    <a16:rowId xmlns:a16="http://schemas.microsoft.com/office/drawing/2014/main" xmlns="" val="1043927348"/>
                  </a:ext>
                </a:extLst>
              </a:tr>
              <a:tr h="285724">
                <a:tc>
                  <a:txBody>
                    <a:bodyPr/>
                    <a:lstStyle/>
                    <a:p>
                      <a:pPr marL="0" marR="0" algn="just">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Điểm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solidFill>
                      <a:srgbClr val="796238"/>
                    </a:solidFill>
                  </a:tcPr>
                </a:tc>
                <a:tc>
                  <a:txBody>
                    <a:bodyPr/>
                    <a:lstStyle/>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extLst>
                  <a:ext uri="{0D108BD9-81ED-4DB2-BD59-A6C34878D82A}">
                    <a16:rowId xmlns:a16="http://schemas.microsoft.com/office/drawing/2014/main" xmlns="" val="2597557176"/>
                  </a:ext>
                </a:extLst>
              </a:tr>
              <a:tr h="285724">
                <a:tc>
                  <a:txBody>
                    <a:bodyPr/>
                    <a:lstStyle/>
                    <a:p>
                      <a:pPr marL="0" marR="0" algn="just">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TỔNG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solidFill>
                      <a:srgbClr val="796238"/>
                    </a:solidFill>
                  </a:tcPr>
                </a:tc>
                <a:tc gridSpan="3">
                  <a:txBody>
                    <a:bodyPr/>
                    <a:lstStyle/>
                    <a:p>
                      <a:pPr marL="0" marR="0" algn="just">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39064142"/>
                  </a:ext>
                </a:extLst>
              </a:tr>
            </a:tbl>
          </a:graphicData>
        </a:graphic>
      </p:graphicFrame>
    </p:spTree>
    <p:extLst>
      <p:ext uri="{BB962C8B-B14F-4D97-AF65-F5344CB8AC3E}">
        <p14:creationId xmlns:p14="http://schemas.microsoft.com/office/powerpoint/2010/main" val="2444469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descr="Không có mô tả ảnh.">
            <a:extLst>
              <a:ext uri="{FF2B5EF4-FFF2-40B4-BE49-F238E27FC236}">
                <a16:creationId xmlns:a16="http://schemas.microsoft.com/office/drawing/2014/main" xmlns="" id="{047EFF1A-D4FA-49C2-A47C-C24606494B62}"/>
              </a:ext>
            </a:extLst>
          </p:cNvPr>
          <p:cNvPicPr>
            <a:picLocks noChangeAspect="1" noChangeArrowheads="1"/>
          </p:cNvPicPr>
          <p:nvPr/>
        </p:nvPicPr>
        <p:blipFill>
          <a:blip r:embed="rId2" cstate="email">
            <a:alphaModFix amt="0"/>
            <a:extLst>
              <a:ext uri="{BEBA8EAE-BF5A-486C-A8C5-ECC9F3942E4B}">
                <a14:imgProps xmlns:a14="http://schemas.microsoft.com/office/drawing/2010/main">
                  <a14:imgLayer r:embed="rId3">
                    <a14:imgEffect>
                      <a14:backgroundRemoval t="7815" b="96159" l="1758" r="89844">
                        <a14:foregroundMark x1="6348" y1="49272" x2="7129" y2="68477"/>
                        <a14:foregroundMark x1="7031" y1="72715" x2="2148" y2="36291"/>
                        <a14:foregroundMark x1="2637" y1="29669" x2="13867" y2="38278"/>
                        <a14:foregroundMark x1="12988" y1="44238" x2="7129" y2="34967"/>
                        <a14:foregroundMark x1="7129" y1="34967" x2="7031" y2="28742"/>
                        <a14:foregroundMark x1="1758" y1="74702" x2="16504" y2="74570"/>
                        <a14:foregroundMark x1="16504" y1="74570" x2="17285" y2="74570"/>
                        <a14:foregroundMark x1="18555" y1="76954" x2="4004" y2="78146"/>
                        <a14:foregroundMark x1="9375" y1="79470" x2="15137" y2="78808"/>
                        <a14:foregroundMark x1="15137" y1="78808" x2="15234" y2="78675"/>
                        <a14:foregroundMark x1="27637" y1="39470" x2="45898" y2="14305"/>
                        <a14:foregroundMark x1="46094" y1="14305" x2="68555" y2="38278"/>
                        <a14:foregroundMark x1="68848" y1="38278" x2="56543" y2="21060"/>
                        <a14:foregroundMark x1="56152" y1="20397" x2="50781" y2="10464"/>
                        <a14:foregroundMark x1="49902" y1="10464" x2="42969" y2="11656"/>
                        <a14:foregroundMark x1="42969" y1="11656" x2="40234" y2="13642"/>
                        <a14:foregroundMark x1="38965" y1="14702" x2="43652" y2="9139"/>
                        <a14:foregroundMark x1="43652" y1="9139" x2="46191" y2="8742"/>
                        <a14:foregroundMark x1="48047" y1="8742" x2="52148" y2="14570"/>
                        <a14:foregroundMark x1="34473" y1="8742" x2="34473" y2="7815"/>
                        <a14:foregroundMark x1="35156" y1="8477" x2="35156" y2="8477"/>
                        <a14:foregroundMark x1="18457" y1="40662" x2="25488" y2="27682"/>
                        <a14:foregroundMark x1="15820" y1="14967" x2="16211" y2="9272"/>
                        <a14:foregroundMark x1="26074" y1="30728" x2="31250" y2="23841"/>
                        <a14:foregroundMark x1="27734" y1="25430" x2="23633" y2="29007"/>
                        <a14:foregroundMark x1="51758" y1="79470" x2="65820" y2="96159"/>
                        <a14:foregroundMark x1="78418" y1="74702" x2="85547" y2="63974"/>
                        <a14:foregroundMark x1="85547" y1="63974" x2="86816" y2="51656"/>
                        <a14:foregroundMark x1="86816" y1="51656" x2="83496" y2="44768"/>
                        <a14:foregroundMark x1="83105" y1="44238" x2="87598" y2="56424"/>
                        <a14:foregroundMark x1="87598" y1="56424" x2="88379" y2="62384"/>
                        <a14:foregroundMark x1="88379" y1="63311" x2="85938" y2="72583"/>
                        <a14:foregroundMark x1="85645" y1="75629" x2="82031" y2="80132"/>
                        <a14:foregroundMark x1="82422" y1="80000" x2="88086" y2="68079"/>
                        <a14:foregroundMark x1="52637" y1="87152" x2="44922" y2="87152"/>
                        <a14:foregroundMark x1="82324" y1="80000" x2="74902" y2="87417"/>
                        <a14:foregroundMark x1="75781" y1="89404" x2="79004" y2="83974"/>
                        <a14:foregroundMark x1="79004" y1="83974" x2="79395" y2="82252"/>
                      </a14:backgroundRemoval>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33727" y="2074696"/>
            <a:ext cx="6357757" cy="468774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close-up of some flowers&#10;&#10;Description automatically generated with low confidence">
            <a:extLst>
              <a:ext uri="{FF2B5EF4-FFF2-40B4-BE49-F238E27FC236}">
                <a16:creationId xmlns:a16="http://schemas.microsoft.com/office/drawing/2014/main" xmlns="" id="{6628EF59-F2FD-45EA-A769-E9F5400BC4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0" y="278800"/>
            <a:ext cx="3429640" cy="3429640"/>
          </a:xfrm>
          <a:prstGeom prst="rect">
            <a:avLst/>
          </a:prstGeom>
        </p:spPr>
      </p:pic>
      <p:sp>
        <p:nvSpPr>
          <p:cNvPr id="7" name="TextBox 6">
            <a:extLst>
              <a:ext uri="{FF2B5EF4-FFF2-40B4-BE49-F238E27FC236}">
                <a16:creationId xmlns:a16="http://schemas.microsoft.com/office/drawing/2014/main" xmlns="" id="{2891B787-841E-4712-A847-6C626A169044}"/>
              </a:ext>
            </a:extLst>
          </p:cNvPr>
          <p:cNvSpPr txBox="1"/>
          <p:nvPr/>
        </p:nvSpPr>
        <p:spPr>
          <a:xfrm>
            <a:off x="1714820" y="4213100"/>
            <a:ext cx="7094046" cy="1200329"/>
          </a:xfrm>
          <a:prstGeom prst="rect">
            <a:avLst/>
          </a:prstGeom>
          <a:noFill/>
          <a:ln w="28575">
            <a:solidFill>
              <a:srgbClr val="6B3207"/>
            </a:solidFill>
          </a:ln>
        </p:spPr>
        <p:txBody>
          <a:bodyPr wrap="square" rtlCol="0">
            <a:spAutoFit/>
          </a:bodyPr>
          <a:lstStyle/>
          <a:p>
            <a:pPr algn="ctr"/>
            <a:r>
              <a:rPr lang="en-US" sz="7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LUYỆN TẬP</a:t>
            </a:r>
          </a:p>
        </p:txBody>
      </p:sp>
      <p:pic>
        <p:nvPicPr>
          <p:cNvPr id="28" name="Picture 27" descr="A picture containing dark, plant&#10;&#10;Description automatically generated">
            <a:extLst>
              <a:ext uri="{FF2B5EF4-FFF2-40B4-BE49-F238E27FC236}">
                <a16:creationId xmlns:a16="http://schemas.microsoft.com/office/drawing/2014/main" xmlns="" id="{C28A6383-2A76-4BAA-A831-93CB0B6E0D3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64242" y="5175"/>
            <a:ext cx="4591636" cy="6852825"/>
          </a:xfrm>
          <a:prstGeom prst="rect">
            <a:avLst/>
          </a:prstGeom>
        </p:spPr>
      </p:pic>
      <p:pic>
        <p:nvPicPr>
          <p:cNvPr id="30" name="Picture 29" descr="A picture containing plant, tree&#10;&#10;Description automatically generated">
            <a:extLst>
              <a:ext uri="{FF2B5EF4-FFF2-40B4-BE49-F238E27FC236}">
                <a16:creationId xmlns:a16="http://schemas.microsoft.com/office/drawing/2014/main" xmlns="" id="{0B715560-411B-4414-AA51-3034DB10994C}"/>
              </a:ext>
            </a:extLst>
          </p:cNvPr>
          <p:cNvPicPr>
            <a:picLocks noChangeAspect="1"/>
          </p:cNvPicPr>
          <p:nvPr/>
        </p:nvPicPr>
        <p:blipFill rotWithShape="1">
          <a:blip r:embed="rId6" cstate="email">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0" y="0"/>
            <a:ext cx="5150734" cy="3251529"/>
          </a:xfrm>
          <a:prstGeom prst="rect">
            <a:avLst/>
          </a:prstGeom>
        </p:spPr>
      </p:pic>
      <p:pic>
        <p:nvPicPr>
          <p:cNvPr id="36" name="35">
            <a:extLst>
              <a:ext uri="{FF2B5EF4-FFF2-40B4-BE49-F238E27FC236}">
                <a16:creationId xmlns:a16="http://schemas.microsoft.com/office/drawing/2014/main" xmlns="" id="{B40BF7B8-4DF6-4DDE-B415-D686BAAE52C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8533" y="4849397"/>
            <a:ext cx="959498" cy="1989595"/>
          </a:xfrm>
          <a:prstGeom prst="rect">
            <a:avLst/>
          </a:prstGeom>
          <a:effectLst>
            <a:outerShdw blurRad="63500" dist="25400" sx="102000" sy="102000" algn="ctr" rotWithShape="0">
              <a:prstClr val="black">
                <a:alpha val="40000"/>
              </a:prstClr>
            </a:outerShdw>
            <a:softEdge rad="0"/>
          </a:effectLst>
        </p:spPr>
      </p:pic>
      <p:pic>
        <p:nvPicPr>
          <p:cNvPr id="40" name="Picture 39" descr="A picture containing dinosaur, reptile, dark&#10;&#10;Description automatically generated">
            <a:extLst>
              <a:ext uri="{FF2B5EF4-FFF2-40B4-BE49-F238E27FC236}">
                <a16:creationId xmlns:a16="http://schemas.microsoft.com/office/drawing/2014/main" xmlns="" id="{655C59C3-B8C7-444C-BF10-B0D10ABAE0B9}"/>
              </a:ext>
            </a:extLst>
          </p:cNvPr>
          <p:cNvPicPr>
            <a:picLocks noChangeAspect="1"/>
          </p:cNvPicPr>
          <p:nvPr/>
        </p:nvPicPr>
        <p:blipFill>
          <a:blip r:embed="rId8"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096000" y="27359"/>
            <a:ext cx="3095802" cy="3932522"/>
          </a:xfrm>
          <a:prstGeom prst="rect">
            <a:avLst/>
          </a:prstGeom>
        </p:spPr>
      </p:pic>
      <p:grpSp>
        <p:nvGrpSpPr>
          <p:cNvPr id="13" name="Group 12">
            <a:extLst>
              <a:ext uri="{FF2B5EF4-FFF2-40B4-BE49-F238E27FC236}">
                <a16:creationId xmlns:a16="http://schemas.microsoft.com/office/drawing/2014/main" xmlns="" id="{9BE882CF-2D0C-4ED4-8E98-E7EF268407BD}"/>
              </a:ext>
            </a:extLst>
          </p:cNvPr>
          <p:cNvGrpSpPr/>
          <p:nvPr/>
        </p:nvGrpSpPr>
        <p:grpSpPr>
          <a:xfrm>
            <a:off x="-11061626" y="5337173"/>
            <a:ext cx="13024347" cy="11281525"/>
            <a:chOff x="0" y="789300"/>
            <a:chExt cx="7033499" cy="6092328"/>
          </a:xfrm>
        </p:grpSpPr>
        <p:pic>
          <p:nvPicPr>
            <p:cNvPr id="14" name="Picture 13" descr="A picture containing night sky&#10;&#10;Description automatically generated">
              <a:extLst>
                <a:ext uri="{FF2B5EF4-FFF2-40B4-BE49-F238E27FC236}">
                  <a16:creationId xmlns:a16="http://schemas.microsoft.com/office/drawing/2014/main" xmlns="" id="{6D729B9D-27AE-402E-9694-4F10E130A915}"/>
                </a:ext>
              </a:extLst>
            </p:cNvPr>
            <p:cNvPicPr>
              <a:picLocks noChangeAspect="1"/>
            </p:cNvPicPr>
            <p:nvPr/>
          </p:nvPicPr>
          <p:blipFill>
            <a:blip r:embed="rId9" cstate="email">
              <a:duotone>
                <a:prstClr val="black"/>
                <a:schemeClr val="accent2">
                  <a:tint val="45000"/>
                  <a:satMod val="400000"/>
                </a:schemeClr>
              </a:duotone>
              <a:extLst>
                <a:ext uri="{BEBA8EAE-BF5A-486C-A8C5-ECC9F3942E4B}">
                  <a14:imgProps xmlns:a14="http://schemas.microsoft.com/office/drawing/2010/main">
                    <a14:imgLayer r:embed="rId10">
                      <a14:imgEffect>
                        <a14:brightnessContrast contrast="-67000"/>
                      </a14:imgEffect>
                    </a14:imgLayer>
                  </a14:imgProps>
                </a:ext>
                <a:ext uri="{28A0092B-C50C-407E-A947-70E740481C1C}">
                  <a14:useLocalDpi xmlns:a14="http://schemas.microsoft.com/office/drawing/2010/main"/>
                </a:ext>
              </a:extLst>
            </a:blip>
            <a:stretch>
              <a:fillRect/>
            </a:stretch>
          </p:blipFill>
          <p:spPr>
            <a:xfrm rot="900000">
              <a:off x="491401" y="789300"/>
              <a:ext cx="6542098" cy="6092328"/>
            </a:xfrm>
            <a:prstGeom prst="rect">
              <a:avLst/>
            </a:prstGeom>
          </p:spPr>
        </p:pic>
        <p:pic>
          <p:nvPicPr>
            <p:cNvPr id="15" name="Picture 2" descr="Không có mô tả ảnh.">
              <a:extLst>
                <a:ext uri="{FF2B5EF4-FFF2-40B4-BE49-F238E27FC236}">
                  <a16:creationId xmlns:a16="http://schemas.microsoft.com/office/drawing/2014/main" xmlns="" id="{E3FDC900-9C03-4C10-ABDC-C53A7296E2B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815" b="96159" l="1758" r="89844">
                          <a14:foregroundMark x1="6348" y1="49272" x2="7129" y2="68477"/>
                          <a14:foregroundMark x1="7031" y1="72715" x2="2148" y2="36291"/>
                          <a14:foregroundMark x1="2637" y1="29669" x2="13867" y2="38278"/>
                          <a14:foregroundMark x1="12988" y1="44238" x2="7129" y2="34967"/>
                          <a14:foregroundMark x1="7129" y1="34967" x2="7031" y2="28742"/>
                          <a14:foregroundMark x1="1758" y1="74702" x2="16504" y2="74570"/>
                          <a14:foregroundMark x1="16504" y1="74570" x2="17285" y2="74570"/>
                          <a14:foregroundMark x1="18555" y1="76954" x2="4004" y2="78146"/>
                          <a14:foregroundMark x1="9375" y1="79470" x2="15137" y2="78808"/>
                          <a14:foregroundMark x1="15137" y1="78808" x2="15234" y2="78675"/>
                          <a14:foregroundMark x1="27637" y1="39470" x2="45898" y2="14305"/>
                          <a14:foregroundMark x1="46094" y1="14305" x2="68555" y2="38278"/>
                          <a14:foregroundMark x1="68848" y1="38278" x2="56543" y2="21060"/>
                          <a14:foregroundMark x1="56152" y1="20397" x2="50781" y2="10464"/>
                          <a14:foregroundMark x1="49902" y1="10464" x2="42969" y2="11656"/>
                          <a14:foregroundMark x1="42969" y1="11656" x2="40234" y2="13642"/>
                          <a14:foregroundMark x1="38965" y1="14702" x2="43652" y2="9139"/>
                          <a14:foregroundMark x1="43652" y1="9139" x2="46191" y2="8742"/>
                          <a14:foregroundMark x1="48047" y1="8742" x2="52148" y2="14570"/>
                          <a14:foregroundMark x1="34473" y1="8742" x2="34473" y2="7815"/>
                          <a14:foregroundMark x1="35156" y1="8477" x2="35156" y2="8477"/>
                          <a14:foregroundMark x1="18457" y1="40662" x2="25488" y2="27682"/>
                          <a14:foregroundMark x1="15820" y1="14967" x2="16211" y2="9272"/>
                          <a14:foregroundMark x1="26074" y1="30728" x2="31250" y2="23841"/>
                          <a14:foregroundMark x1="27734" y1="25430" x2="23633" y2="29007"/>
                          <a14:foregroundMark x1="51758" y1="79470" x2="65820" y2="96159"/>
                          <a14:foregroundMark x1="78418" y1="74702" x2="85547" y2="63974"/>
                          <a14:foregroundMark x1="85547" y1="63974" x2="86816" y2="51656"/>
                          <a14:foregroundMark x1="86816" y1="51656" x2="83496" y2="44768"/>
                          <a14:foregroundMark x1="83105" y1="44238" x2="87598" y2="56424"/>
                          <a14:foregroundMark x1="87598" y1="56424" x2="88379" y2="62384"/>
                          <a14:foregroundMark x1="88379" y1="63311" x2="85938" y2="72583"/>
                          <a14:foregroundMark x1="85645" y1="75629" x2="82031" y2="80132"/>
                          <a14:foregroundMark x1="82422" y1="80000" x2="88086" y2="68079"/>
                          <a14:foregroundMark x1="52637" y1="87152" x2="44922" y2="87152"/>
                          <a14:foregroundMark x1="82324" y1="80000" x2="74902" y2="87417"/>
                          <a14:foregroundMark x1="75781" y1="89404" x2="79004" y2="83974"/>
                          <a14:foregroundMark x1="79004" y1="83974" x2="79395" y2="82252"/>
                        </a14:backgroundRemoval>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0" y="2085644"/>
              <a:ext cx="6357757" cy="4687747"/>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descr="A picture containing text, red, orange, bright&#10;&#10;Description automatically generated">
            <a:extLst>
              <a:ext uri="{FF2B5EF4-FFF2-40B4-BE49-F238E27FC236}">
                <a16:creationId xmlns:a16="http://schemas.microsoft.com/office/drawing/2014/main" xmlns="" id="{B27978AD-9E1D-4EB9-BAB9-348A47113D63}"/>
              </a:ext>
            </a:extLst>
          </p:cNvPr>
          <p:cNvPicPr>
            <a:picLocks noChangeAspect="1"/>
          </p:cNvPicPr>
          <p:nvPr/>
        </p:nvPicPr>
        <p:blipFill>
          <a:blip r:embed="rId13" cstate="email">
            <a:alphaModFix amt="0"/>
            <a:extLst>
              <a:ext uri="{BEBA8EAE-BF5A-486C-A8C5-ECC9F3942E4B}">
                <a14:imgProps xmlns:a14="http://schemas.microsoft.com/office/drawing/2010/main">
                  <a14:imgLayer r:embed="rId14">
                    <a14:imgEffect>
                      <a14:saturation sat="33000"/>
                    </a14:imgEffect>
                  </a14:imgLayer>
                </a14:imgProps>
              </a:ext>
              <a:ext uri="{28A0092B-C50C-407E-A947-70E740481C1C}">
                <a14:useLocalDpi xmlns:a14="http://schemas.microsoft.com/office/drawing/2010/main"/>
              </a:ext>
            </a:extLst>
          </a:blip>
          <a:stretch>
            <a:fillRect/>
          </a:stretch>
        </p:blipFill>
        <p:spPr>
          <a:xfrm>
            <a:off x="12142650" y="0"/>
            <a:ext cx="4094149" cy="4016361"/>
          </a:xfrm>
          <a:prstGeom prst="rect">
            <a:avLst/>
          </a:prstGeom>
        </p:spPr>
      </p:pic>
    </p:spTree>
    <p:extLst>
      <p:ext uri="{BB962C8B-B14F-4D97-AF65-F5344CB8AC3E}">
        <p14:creationId xmlns:p14="http://schemas.microsoft.com/office/powerpoint/2010/main" val="14998460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50" tmFilter="0, 0; .2, .5; .8, .5; 1, 0"/>
                                        <p:tgtEl>
                                          <p:spTgt spid="36"/>
                                        </p:tgtEl>
                                      </p:cBhvr>
                                    </p:animEffect>
                                    <p:animScale>
                                      <p:cBhvr>
                                        <p:cTn id="7" dur="125"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lant, tree&#10;&#10;Description automatically generated">
            <a:extLst>
              <a:ext uri="{FF2B5EF4-FFF2-40B4-BE49-F238E27FC236}">
                <a16:creationId xmlns:a16="http://schemas.microsoft.com/office/drawing/2014/main" xmlns="" id="{A0C7C95B-41F1-4E68-8B1F-556310F88F4C}"/>
              </a:ext>
            </a:extLst>
          </p:cNvPr>
          <p:cNvPicPr>
            <a:picLocks noChangeAspect="1"/>
          </p:cNvPicPr>
          <p:nvPr/>
        </p:nvPicPr>
        <p:blipFill rotWithShape="1">
          <a:blip r:embed="rId2"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0" y="0"/>
            <a:ext cx="1463431" cy="923827"/>
          </a:xfrm>
          <a:prstGeom prst="rect">
            <a:avLst/>
          </a:prstGeom>
        </p:spPr>
      </p:pic>
      <p:grpSp>
        <p:nvGrpSpPr>
          <p:cNvPr id="2" name="Group 1">
            <a:extLst>
              <a:ext uri="{FF2B5EF4-FFF2-40B4-BE49-F238E27FC236}">
                <a16:creationId xmlns:a16="http://schemas.microsoft.com/office/drawing/2014/main" xmlns="" id="{2B19D0A6-C1EA-4233-A91D-1E583FCC3E84}"/>
              </a:ext>
            </a:extLst>
          </p:cNvPr>
          <p:cNvGrpSpPr/>
          <p:nvPr/>
        </p:nvGrpSpPr>
        <p:grpSpPr>
          <a:xfrm>
            <a:off x="0" y="4756614"/>
            <a:ext cx="2543503" cy="2101386"/>
            <a:chOff x="0" y="789300"/>
            <a:chExt cx="7033499" cy="6092328"/>
          </a:xfrm>
        </p:grpSpPr>
        <p:pic>
          <p:nvPicPr>
            <p:cNvPr id="21" name="Picture 20" descr="A picture containing night sky&#10;&#10;Description automatically generated">
              <a:extLst>
                <a:ext uri="{FF2B5EF4-FFF2-40B4-BE49-F238E27FC236}">
                  <a16:creationId xmlns:a16="http://schemas.microsoft.com/office/drawing/2014/main" xmlns="" id="{F4B967E8-3A87-4627-97EC-7605CC043A3A}"/>
                </a:ext>
              </a:extLst>
            </p:cNvPr>
            <p:cNvPicPr>
              <a:picLocks noChangeAspect="1"/>
            </p:cNvPicPr>
            <p:nvPr/>
          </p:nvPicPr>
          <p:blipFill>
            <a:blip r:embed="rId3" cstate="email">
              <a:duotone>
                <a:prstClr val="black"/>
                <a:schemeClr val="accent2">
                  <a:tint val="45000"/>
                  <a:satMod val="400000"/>
                </a:schemeClr>
              </a:duotone>
              <a:extLst>
                <a:ext uri="{BEBA8EAE-BF5A-486C-A8C5-ECC9F3942E4B}">
                  <a14:imgProps xmlns:a14="http://schemas.microsoft.com/office/drawing/2010/main">
                    <a14:imgLayer r:embed="rId4">
                      <a14:imgEffect>
                        <a14:brightnessContrast contrast="-67000"/>
                      </a14:imgEffect>
                    </a14:imgLayer>
                  </a14:imgProps>
                </a:ext>
                <a:ext uri="{28A0092B-C50C-407E-A947-70E740481C1C}">
                  <a14:useLocalDpi xmlns:a14="http://schemas.microsoft.com/office/drawing/2010/main"/>
                </a:ext>
              </a:extLst>
            </a:blip>
            <a:stretch>
              <a:fillRect/>
            </a:stretch>
          </p:blipFill>
          <p:spPr>
            <a:xfrm rot="900000">
              <a:off x="491401" y="789300"/>
              <a:ext cx="6542098" cy="6092328"/>
            </a:xfrm>
            <a:prstGeom prst="rect">
              <a:avLst/>
            </a:prstGeom>
          </p:spPr>
        </p:pic>
        <p:pic>
          <p:nvPicPr>
            <p:cNvPr id="4098" name="Picture 2" descr="Không có mô tả ảnh.">
              <a:extLst>
                <a:ext uri="{FF2B5EF4-FFF2-40B4-BE49-F238E27FC236}">
                  <a16:creationId xmlns:a16="http://schemas.microsoft.com/office/drawing/2014/main" xmlns="" id="{3C9916DD-099A-4D32-99ED-8D64013485B8}"/>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7815" b="96159" l="1758" r="89844">
                          <a14:foregroundMark x1="6348" y1="49272" x2="7129" y2="68477"/>
                          <a14:foregroundMark x1="7031" y1="72715" x2="2148" y2="36291"/>
                          <a14:foregroundMark x1="2637" y1="29669" x2="13867" y2="38278"/>
                          <a14:foregroundMark x1="12988" y1="44238" x2="7129" y2="34967"/>
                          <a14:foregroundMark x1="7129" y1="34967" x2="7031" y2="28742"/>
                          <a14:foregroundMark x1="1758" y1="74702" x2="16504" y2="74570"/>
                          <a14:foregroundMark x1="16504" y1="74570" x2="17285" y2="74570"/>
                          <a14:foregroundMark x1="18555" y1="76954" x2="4004" y2="78146"/>
                          <a14:foregroundMark x1="9375" y1="79470" x2="15137" y2="78808"/>
                          <a14:foregroundMark x1="15137" y1="78808" x2="15234" y2="78675"/>
                          <a14:foregroundMark x1="27637" y1="39470" x2="45898" y2="14305"/>
                          <a14:foregroundMark x1="46094" y1="14305" x2="68555" y2="38278"/>
                          <a14:foregroundMark x1="68848" y1="38278" x2="56543" y2="21060"/>
                          <a14:foregroundMark x1="56152" y1="20397" x2="50781" y2="10464"/>
                          <a14:foregroundMark x1="49902" y1="10464" x2="42969" y2="11656"/>
                          <a14:foregroundMark x1="42969" y1="11656" x2="40234" y2="13642"/>
                          <a14:foregroundMark x1="38965" y1="14702" x2="43652" y2="9139"/>
                          <a14:foregroundMark x1="43652" y1="9139" x2="46191" y2="8742"/>
                          <a14:foregroundMark x1="48047" y1="8742" x2="52148" y2="14570"/>
                          <a14:foregroundMark x1="34473" y1="8742" x2="34473" y2="7815"/>
                          <a14:foregroundMark x1="35156" y1="8477" x2="35156" y2="8477"/>
                          <a14:foregroundMark x1="18457" y1="40662" x2="25488" y2="27682"/>
                          <a14:foregroundMark x1="15820" y1="14967" x2="16211" y2="9272"/>
                          <a14:foregroundMark x1="26074" y1="30728" x2="31250" y2="23841"/>
                          <a14:foregroundMark x1="27734" y1="25430" x2="23633" y2="29007"/>
                          <a14:foregroundMark x1="51758" y1="79470" x2="65820" y2="96159"/>
                          <a14:foregroundMark x1="78418" y1="74702" x2="85547" y2="63974"/>
                          <a14:foregroundMark x1="85547" y1="63974" x2="86816" y2="51656"/>
                          <a14:foregroundMark x1="86816" y1="51656" x2="83496" y2="44768"/>
                          <a14:foregroundMark x1="83105" y1="44238" x2="87598" y2="56424"/>
                          <a14:foregroundMark x1="87598" y1="56424" x2="88379" y2="62384"/>
                          <a14:foregroundMark x1="88379" y1="63311" x2="85938" y2="72583"/>
                          <a14:foregroundMark x1="85645" y1="75629" x2="82031" y2="80132"/>
                          <a14:foregroundMark x1="82422" y1="80000" x2="88086" y2="68079"/>
                          <a14:foregroundMark x1="52637" y1="87152" x2="44922" y2="87152"/>
                          <a14:foregroundMark x1="82324" y1="80000" x2="74902" y2="87417"/>
                          <a14:foregroundMark x1="75781" y1="89404" x2="79004" y2="83974"/>
                          <a14:foregroundMark x1="79004" y1="83974" x2="79395" y2="82252"/>
                        </a14:backgroundRemoval>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0" y="2085644"/>
              <a:ext cx="6357757" cy="4687747"/>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Hộp Văn bản 28">
            <a:extLst>
              <a:ext uri="{FF2B5EF4-FFF2-40B4-BE49-F238E27FC236}">
                <a16:creationId xmlns:a16="http://schemas.microsoft.com/office/drawing/2014/main" xmlns="" id="{B08F835B-00C2-427D-BCB8-152BDF49DD4C}"/>
              </a:ext>
            </a:extLst>
          </p:cNvPr>
          <p:cNvSpPr txBox="1"/>
          <p:nvPr/>
        </p:nvSpPr>
        <p:spPr>
          <a:xfrm>
            <a:off x="4207686" y="657193"/>
            <a:ext cx="4550979" cy="584775"/>
          </a:xfrm>
          <a:prstGeom prst="rect">
            <a:avLst/>
          </a:prstGeom>
          <a:noFill/>
          <a:ln w="28575">
            <a:solidFill>
              <a:srgbClr val="6B3207"/>
            </a:solidFill>
          </a:ln>
        </p:spPr>
        <p:txBody>
          <a:bodyPr wrap="square">
            <a:spAutoFit/>
          </a:bodyPr>
          <a:lstStyle/>
          <a:p>
            <a:pPr algn="ctr"/>
            <a:r>
              <a:rPr lang="en-US" sz="3200" b="1" dirty="0">
                <a:solidFill>
                  <a:srgbClr val="C00000"/>
                </a:solidFill>
                <a:effectLst/>
                <a:latin typeface="Cambria" panose="02040503050406030204" pitchFamily="18" charset="0"/>
                <a:ea typeface="Cambria" panose="02040503050406030204" pitchFamily="18" charset="0"/>
              </a:rPr>
              <a:t>NHIỆM VỤ</a:t>
            </a:r>
            <a:endParaRPr lang="en-US" sz="3200" b="1" dirty="0">
              <a:solidFill>
                <a:srgbClr val="C00000"/>
              </a:solidFill>
              <a:latin typeface="Cambria" panose="02040503050406030204" pitchFamily="18" charset="0"/>
              <a:ea typeface="Cambria" panose="02040503050406030204" pitchFamily="18" charset="0"/>
            </a:endParaRPr>
          </a:p>
        </p:txBody>
      </p:sp>
      <p:sp>
        <p:nvSpPr>
          <p:cNvPr id="11" name="Hộp Văn bản 10">
            <a:extLst>
              <a:ext uri="{FF2B5EF4-FFF2-40B4-BE49-F238E27FC236}">
                <a16:creationId xmlns:a16="http://schemas.microsoft.com/office/drawing/2014/main" xmlns="" id="{FEFA06D5-716D-4288-8EB7-E55268DF2D33}"/>
              </a:ext>
            </a:extLst>
          </p:cNvPr>
          <p:cNvSpPr txBox="1"/>
          <p:nvPr/>
        </p:nvSpPr>
        <p:spPr>
          <a:xfrm>
            <a:off x="1133341" y="1678182"/>
            <a:ext cx="5360224" cy="3779758"/>
          </a:xfrm>
          <a:prstGeom prst="roundRect">
            <a:avLst/>
          </a:prstGeom>
          <a:noFill/>
          <a:ln w="57150">
            <a:solidFill>
              <a:srgbClr val="D2BF9E"/>
            </a:solidFill>
            <a:prstDash val="sysDash"/>
          </a:ln>
        </p:spPr>
        <p:txBody>
          <a:bodyPr wrap="square">
            <a:spAutoFit/>
          </a:bodyPr>
          <a:lstStyle/>
          <a:p>
            <a:pPr marR="0" algn="just">
              <a:spcBef>
                <a:spcPts val="0"/>
              </a:spcBef>
              <a:spcAft>
                <a:spcPts val="800"/>
              </a:spcAft>
            </a:pPr>
            <a:r>
              <a:rPr lang="en-US" sz="3600" b="1" dirty="0">
                <a:solidFill>
                  <a:srgbClr val="C00000"/>
                </a:solidFill>
                <a:latin typeface="Times New Roman" panose="02020603050405020304" pitchFamily="18" charset="0"/>
                <a:cs typeface="Times New Roman" panose="02020603050405020304" pitchFamily="18" charset="0"/>
              </a:rPr>
              <a:t>Yêu cầu: </a:t>
            </a:r>
            <a:r>
              <a:rPr lang="en-US" sz="3600" b="1" dirty="0">
                <a:solidFill>
                  <a:schemeClr val="tx1">
                    <a:lumMod val="75000"/>
                    <a:lumOff val="25000"/>
                  </a:schemeClr>
                </a:solidFill>
                <a:latin typeface="Times New Roman" panose="02020603050405020304" pitchFamily="18" charset="0"/>
                <a:cs typeface="Times New Roman" panose="02020603050405020304" pitchFamily="18" charset="0"/>
              </a:rPr>
              <a:t>Viết đoạn văn (khoảng 150 chữ) phân tích một yếu tố nghệ thuật đặc sắc trong truyện ngắn Chữ người tử tù.</a:t>
            </a:r>
          </a:p>
        </p:txBody>
      </p:sp>
      <p:pic>
        <p:nvPicPr>
          <p:cNvPr id="15" name="Picture 4" descr="9 Calligraphy ideas | calligraphy art, calligraphy, typography">
            <a:extLst>
              <a:ext uri="{FF2B5EF4-FFF2-40B4-BE49-F238E27FC236}">
                <a16:creationId xmlns:a16="http://schemas.microsoft.com/office/drawing/2014/main" xmlns="" id="{8013F787-07C0-4B99-817A-F74B2A6EAC4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650" b="93716" l="9746" r="89831">
                        <a14:foregroundMark x1="46186" y1="9016" x2="45339" y2="7923"/>
                        <a14:foregroundMark x1="38983" y1="46175" x2="38983" y2="45628"/>
                        <a14:foregroundMark x1="43220" y1="58197" x2="42797" y2="58197"/>
                        <a14:foregroundMark x1="48305" y1="72131" x2="52119" y2="72951"/>
                        <a14:foregroundMark x1="51695" y1="69672" x2="48305" y2="69945"/>
                        <a14:foregroundMark x1="69780" y1="76230" x2="69915" y2="74317"/>
                        <a14:foregroundMark x1="69492" y1="80328" x2="69780" y2="76230"/>
                        <a14:foregroundMark x1="68319" y1="73288" x2="66102" y2="71858"/>
                        <a14:foregroundMark x1="69915" y1="74317" x2="69151" y2="73824"/>
                        <a14:foregroundMark x1="57627" y1="93716" x2="52966" y2="89891"/>
                        <a14:foregroundMark x1="51271" y1="89891" x2="53814" y2="89891"/>
                        <a14:foregroundMark x1="57203" y1="89344" x2="57627" y2="88798"/>
                        <a14:foregroundMark x1="58051" y1="84973" x2="56780" y2="84699"/>
                        <a14:foregroundMark x1="58898" y1="52459" x2="59746" y2="51639"/>
                        <a14:foregroundMark x1="54237" y1="53005" x2="57627" y2="52186"/>
                        <a14:foregroundMark x1="44915" y1="51913" x2="38559" y2="51913"/>
                        <a14:foregroundMark x1="47458" y1="50820" x2="49576" y2="50000"/>
                        <a14:foregroundMark x1="50424" y1="50273" x2="52542" y2="50546"/>
                        <a14:foregroundMark x1="55508" y1="40984" x2="51695" y2="39891"/>
                        <a14:foregroundMark x1="68644" y1="46721" x2="76271" y2="44536"/>
                        <a14:foregroundMark x1="48305" y1="18306" x2="44915" y2="17486"/>
                        <a14:foregroundMark x1="77119" y1="43443" x2="80508" y2="42896"/>
                        <a14:foregroundMark x1="44068" y1="17486" x2="37712" y2="24590"/>
                        <a14:backgroundMark x1="69915" y1="76230" x2="69915" y2="76230"/>
                        <a14:backgroundMark x1="67373" y1="77322" x2="67797" y2="74317"/>
                        <a14:backgroundMark x1="67797" y1="74317" x2="67797" y2="74317"/>
                      </a14:backgroundRemoval>
                    </a14:imgEffect>
                  </a14:imgLayer>
                </a14:imgProps>
              </a:ext>
              <a:ext uri="{28A0092B-C50C-407E-A947-70E740481C1C}">
                <a14:useLocalDpi xmlns:a14="http://schemas.microsoft.com/office/drawing/2010/main"/>
              </a:ext>
            </a:extLst>
          </a:blip>
          <a:srcRect/>
          <a:stretch>
            <a:fillRect/>
          </a:stretch>
        </p:blipFill>
        <p:spPr bwMode="auto">
          <a:xfrm>
            <a:off x="8650780" y="1341854"/>
            <a:ext cx="3189673" cy="4946696"/>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5">
            <a:extLst>
              <a:ext uri="{FF2B5EF4-FFF2-40B4-BE49-F238E27FC236}">
                <a16:creationId xmlns:a16="http://schemas.microsoft.com/office/drawing/2014/main" xmlns="" id="{93347F08-AE15-4911-83AD-C1CE57195EDC}"/>
              </a:ext>
            </a:extLst>
          </p:cNvPr>
          <p:cNvSpPr>
            <a:spLocks noEditPoints="1"/>
          </p:cNvSpPr>
          <p:nvPr/>
        </p:nvSpPr>
        <p:spPr bwMode="auto">
          <a:xfrm>
            <a:off x="7406618" y="866447"/>
            <a:ext cx="5743843" cy="5743843"/>
          </a:xfrm>
          <a:custGeom>
            <a:avLst/>
            <a:gdLst>
              <a:gd name="T0" fmla="*/ 380 w 542"/>
              <a:gd name="T1" fmla="*/ 498 h 542"/>
              <a:gd name="T2" fmla="*/ 438 w 542"/>
              <a:gd name="T3" fmla="*/ 448 h 542"/>
              <a:gd name="T4" fmla="*/ 510 w 542"/>
              <a:gd name="T5" fmla="*/ 393 h 542"/>
              <a:gd name="T6" fmla="*/ 521 w 542"/>
              <a:gd name="T7" fmla="*/ 248 h 542"/>
              <a:gd name="T8" fmla="*/ 498 w 542"/>
              <a:gd name="T9" fmla="*/ 180 h 542"/>
              <a:gd name="T10" fmla="*/ 467 w 542"/>
              <a:gd name="T11" fmla="*/ 94 h 542"/>
              <a:gd name="T12" fmla="*/ 346 w 542"/>
              <a:gd name="T13" fmla="*/ 14 h 542"/>
              <a:gd name="T14" fmla="*/ 283 w 542"/>
              <a:gd name="T15" fmla="*/ 25 h 542"/>
              <a:gd name="T16" fmla="*/ 189 w 542"/>
              <a:gd name="T17" fmla="*/ 50 h 542"/>
              <a:gd name="T18" fmla="*/ 60 w 542"/>
              <a:gd name="T19" fmla="*/ 105 h 542"/>
              <a:gd name="T20" fmla="*/ 40 w 542"/>
              <a:gd name="T21" fmla="*/ 167 h 542"/>
              <a:gd name="T22" fmla="*/ 36 w 542"/>
              <a:gd name="T23" fmla="*/ 257 h 542"/>
              <a:gd name="T24" fmla="*/ 13 w 542"/>
              <a:gd name="T25" fmla="*/ 348 h 542"/>
              <a:gd name="T26" fmla="*/ 101 w 542"/>
              <a:gd name="T27" fmla="*/ 457 h 542"/>
              <a:gd name="T28" fmla="*/ 169 w 542"/>
              <a:gd name="T29" fmla="*/ 494 h 542"/>
              <a:gd name="T30" fmla="*/ 244 w 542"/>
              <a:gd name="T31" fmla="*/ 537 h 542"/>
              <a:gd name="T32" fmla="*/ 406 w 542"/>
              <a:gd name="T33" fmla="*/ 488 h 542"/>
              <a:gd name="T34" fmla="*/ 207 w 542"/>
              <a:gd name="T35" fmla="*/ 495 h 542"/>
              <a:gd name="T36" fmla="*/ 141 w 542"/>
              <a:gd name="T37" fmla="*/ 474 h 542"/>
              <a:gd name="T38" fmla="*/ 69 w 542"/>
              <a:gd name="T39" fmla="*/ 357 h 542"/>
              <a:gd name="T40" fmla="*/ 39 w 542"/>
              <a:gd name="T41" fmla="*/ 308 h 542"/>
              <a:gd name="T42" fmla="*/ 33 w 542"/>
              <a:gd name="T43" fmla="*/ 224 h 542"/>
              <a:gd name="T44" fmla="*/ 116 w 542"/>
              <a:gd name="T45" fmla="*/ 116 h 542"/>
              <a:gd name="T46" fmla="*/ 147 w 542"/>
              <a:gd name="T47" fmla="*/ 62 h 542"/>
              <a:gd name="T48" fmla="*/ 242 w 542"/>
              <a:gd name="T49" fmla="*/ 53 h 542"/>
              <a:gd name="T50" fmla="*/ 364 w 542"/>
              <a:gd name="T51" fmla="*/ 57 h 542"/>
              <a:gd name="T52" fmla="*/ 437 w 542"/>
              <a:gd name="T53" fmla="*/ 81 h 542"/>
              <a:gd name="T54" fmla="*/ 482 w 542"/>
              <a:gd name="T55" fmla="*/ 218 h 542"/>
              <a:gd name="T56" fmla="*/ 505 w 542"/>
              <a:gd name="T57" fmla="*/ 269 h 542"/>
              <a:gd name="T58" fmla="*/ 498 w 542"/>
              <a:gd name="T59" fmla="*/ 353 h 542"/>
              <a:gd name="T60" fmla="*/ 398 w 542"/>
              <a:gd name="T61" fmla="*/ 448 h 542"/>
              <a:gd name="T62" fmla="*/ 359 w 542"/>
              <a:gd name="T63" fmla="*/ 495 h 542"/>
              <a:gd name="T64" fmla="*/ 265 w 542"/>
              <a:gd name="T65" fmla="*/ 524 h 542"/>
              <a:gd name="T66" fmla="*/ 462 w 542"/>
              <a:gd name="T67" fmla="*/ 452 h 542"/>
              <a:gd name="T68" fmla="*/ 503 w 542"/>
              <a:gd name="T69" fmla="*/ 351 h 542"/>
              <a:gd name="T70" fmla="*/ 17 w 542"/>
              <a:gd name="T71" fmla="*/ 349 h 542"/>
              <a:gd name="T72" fmla="*/ 35 w 542"/>
              <a:gd name="T73" fmla="*/ 376 h 542"/>
              <a:gd name="T74" fmla="*/ 516 w 542"/>
              <a:gd name="T75" fmla="*/ 278 h 542"/>
              <a:gd name="T76" fmla="*/ 492 w 542"/>
              <a:gd name="T77" fmla="*/ 335 h 542"/>
              <a:gd name="T78" fmla="*/ 14 w 542"/>
              <a:gd name="T79" fmla="*/ 281 h 542"/>
              <a:gd name="T80" fmla="*/ 493 w 542"/>
              <a:gd name="T81" fmla="*/ 269 h 542"/>
              <a:gd name="T82" fmla="*/ 499 w 542"/>
              <a:gd name="T83" fmla="*/ 256 h 542"/>
              <a:gd name="T84" fmla="*/ 508 w 542"/>
              <a:gd name="T85" fmla="*/ 157 h 542"/>
              <a:gd name="T86" fmla="*/ 438 w 542"/>
              <a:gd name="T87" fmla="*/ 76 h 542"/>
              <a:gd name="T88" fmla="*/ 457 w 542"/>
              <a:gd name="T89" fmla="*/ 138 h 542"/>
              <a:gd name="T90" fmla="*/ 386 w 542"/>
              <a:gd name="T91" fmla="*/ 70 h 542"/>
              <a:gd name="T92" fmla="*/ 298 w 542"/>
              <a:gd name="T93" fmla="*/ 14 h 542"/>
              <a:gd name="T94" fmla="*/ 360 w 542"/>
              <a:gd name="T95" fmla="*/ 60 h 542"/>
              <a:gd name="T96" fmla="*/ 254 w 542"/>
              <a:gd name="T97" fmla="*/ 40 h 542"/>
              <a:gd name="T98" fmla="*/ 145 w 542"/>
              <a:gd name="T99" fmla="*/ 59 h 542"/>
              <a:gd name="T100" fmla="*/ 180 w 542"/>
              <a:gd name="T101" fmla="*/ 65 h 542"/>
              <a:gd name="T102" fmla="*/ 124 w 542"/>
              <a:gd name="T103" fmla="*/ 102 h 542"/>
              <a:gd name="T104" fmla="*/ 92 w 542"/>
              <a:gd name="T105" fmla="*/ 126 h 542"/>
              <a:gd name="T106" fmla="*/ 14 w 542"/>
              <a:gd name="T107" fmla="*/ 251 h 542"/>
              <a:gd name="T108" fmla="*/ 17 w 542"/>
              <a:gd name="T109" fmla="*/ 223 h 542"/>
              <a:gd name="T110" fmla="*/ 60 w 542"/>
              <a:gd name="T111" fmla="*/ 364 h 542"/>
              <a:gd name="T112" fmla="*/ 127 w 542"/>
              <a:gd name="T113" fmla="*/ 451 h 542"/>
              <a:gd name="T114" fmla="*/ 145 w 542"/>
              <a:gd name="T115" fmla="*/ 495 h 542"/>
              <a:gd name="T116" fmla="*/ 327 w 542"/>
              <a:gd name="T117" fmla="*/ 487 h 542"/>
              <a:gd name="T118" fmla="*/ 185 w 542"/>
              <a:gd name="T119" fmla="*/ 485 h 542"/>
              <a:gd name="T120" fmla="*/ 217 w 542"/>
              <a:gd name="T121" fmla="*/ 521 h 542"/>
              <a:gd name="T122" fmla="*/ 260 w 542"/>
              <a:gd name="T123" fmla="*/ 527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2" h="542">
                <a:moveTo>
                  <a:pt x="310" y="536"/>
                </a:moveTo>
                <a:cubicBezTo>
                  <a:pt x="312" y="535"/>
                  <a:pt x="312" y="535"/>
                  <a:pt x="312" y="535"/>
                </a:cubicBezTo>
                <a:cubicBezTo>
                  <a:pt x="310" y="520"/>
                  <a:pt x="310" y="520"/>
                  <a:pt x="310" y="520"/>
                </a:cubicBezTo>
                <a:cubicBezTo>
                  <a:pt x="308" y="520"/>
                  <a:pt x="308" y="520"/>
                  <a:pt x="308" y="520"/>
                </a:cubicBezTo>
                <a:cubicBezTo>
                  <a:pt x="308" y="521"/>
                  <a:pt x="300" y="521"/>
                  <a:pt x="294" y="522"/>
                </a:cubicBezTo>
                <a:cubicBezTo>
                  <a:pt x="294" y="521"/>
                  <a:pt x="294" y="519"/>
                  <a:pt x="294" y="515"/>
                </a:cubicBezTo>
                <a:cubicBezTo>
                  <a:pt x="301" y="515"/>
                  <a:pt x="307" y="513"/>
                  <a:pt x="307" y="513"/>
                </a:cubicBezTo>
                <a:cubicBezTo>
                  <a:pt x="310" y="513"/>
                  <a:pt x="310" y="513"/>
                  <a:pt x="310" y="513"/>
                </a:cubicBezTo>
                <a:cubicBezTo>
                  <a:pt x="310" y="513"/>
                  <a:pt x="308" y="505"/>
                  <a:pt x="307" y="502"/>
                </a:cubicBezTo>
                <a:cubicBezTo>
                  <a:pt x="310" y="502"/>
                  <a:pt x="314" y="501"/>
                  <a:pt x="317" y="501"/>
                </a:cubicBezTo>
                <a:cubicBezTo>
                  <a:pt x="319" y="511"/>
                  <a:pt x="323" y="528"/>
                  <a:pt x="323" y="531"/>
                </a:cubicBezTo>
                <a:cubicBezTo>
                  <a:pt x="324" y="533"/>
                  <a:pt x="324" y="533"/>
                  <a:pt x="324" y="533"/>
                </a:cubicBezTo>
                <a:cubicBezTo>
                  <a:pt x="326" y="533"/>
                  <a:pt x="326" y="533"/>
                  <a:pt x="326" y="533"/>
                </a:cubicBezTo>
                <a:cubicBezTo>
                  <a:pt x="326" y="533"/>
                  <a:pt x="358" y="527"/>
                  <a:pt x="386" y="512"/>
                </a:cubicBezTo>
                <a:cubicBezTo>
                  <a:pt x="388" y="511"/>
                  <a:pt x="388" y="511"/>
                  <a:pt x="388" y="511"/>
                </a:cubicBezTo>
                <a:cubicBezTo>
                  <a:pt x="382" y="497"/>
                  <a:pt x="382" y="497"/>
                  <a:pt x="382" y="497"/>
                </a:cubicBezTo>
                <a:cubicBezTo>
                  <a:pt x="380" y="498"/>
                  <a:pt x="380" y="498"/>
                  <a:pt x="380" y="498"/>
                </a:cubicBezTo>
                <a:cubicBezTo>
                  <a:pt x="380" y="498"/>
                  <a:pt x="372" y="501"/>
                  <a:pt x="367" y="503"/>
                </a:cubicBezTo>
                <a:cubicBezTo>
                  <a:pt x="367" y="502"/>
                  <a:pt x="366" y="500"/>
                  <a:pt x="365" y="497"/>
                </a:cubicBezTo>
                <a:cubicBezTo>
                  <a:pt x="371" y="494"/>
                  <a:pt x="377" y="492"/>
                  <a:pt x="377" y="491"/>
                </a:cubicBezTo>
                <a:cubicBezTo>
                  <a:pt x="379" y="490"/>
                  <a:pt x="379" y="490"/>
                  <a:pt x="379" y="490"/>
                </a:cubicBezTo>
                <a:cubicBezTo>
                  <a:pt x="379" y="490"/>
                  <a:pt x="375" y="483"/>
                  <a:pt x="374" y="481"/>
                </a:cubicBezTo>
                <a:cubicBezTo>
                  <a:pt x="376" y="480"/>
                  <a:pt x="380" y="478"/>
                  <a:pt x="382" y="477"/>
                </a:cubicBezTo>
                <a:cubicBezTo>
                  <a:pt x="388" y="486"/>
                  <a:pt x="396" y="501"/>
                  <a:pt x="397" y="504"/>
                </a:cubicBezTo>
                <a:cubicBezTo>
                  <a:pt x="398" y="506"/>
                  <a:pt x="398" y="506"/>
                  <a:pt x="398" y="506"/>
                </a:cubicBezTo>
                <a:cubicBezTo>
                  <a:pt x="400" y="505"/>
                  <a:pt x="400" y="505"/>
                  <a:pt x="400" y="505"/>
                </a:cubicBezTo>
                <a:cubicBezTo>
                  <a:pt x="401" y="505"/>
                  <a:pt x="430" y="490"/>
                  <a:pt x="452" y="467"/>
                </a:cubicBezTo>
                <a:cubicBezTo>
                  <a:pt x="453" y="465"/>
                  <a:pt x="453" y="465"/>
                  <a:pt x="453" y="465"/>
                </a:cubicBezTo>
                <a:cubicBezTo>
                  <a:pt x="443" y="454"/>
                  <a:pt x="443" y="454"/>
                  <a:pt x="443" y="454"/>
                </a:cubicBezTo>
                <a:cubicBezTo>
                  <a:pt x="441" y="455"/>
                  <a:pt x="441" y="455"/>
                  <a:pt x="441" y="455"/>
                </a:cubicBezTo>
                <a:cubicBezTo>
                  <a:pt x="441" y="456"/>
                  <a:pt x="435" y="461"/>
                  <a:pt x="431" y="465"/>
                </a:cubicBezTo>
                <a:cubicBezTo>
                  <a:pt x="430" y="464"/>
                  <a:pt x="429" y="462"/>
                  <a:pt x="427" y="459"/>
                </a:cubicBezTo>
                <a:cubicBezTo>
                  <a:pt x="432" y="455"/>
                  <a:pt x="436" y="450"/>
                  <a:pt x="437" y="450"/>
                </a:cubicBezTo>
                <a:cubicBezTo>
                  <a:pt x="438" y="448"/>
                  <a:pt x="438" y="448"/>
                  <a:pt x="438" y="448"/>
                </a:cubicBezTo>
                <a:cubicBezTo>
                  <a:pt x="438" y="448"/>
                  <a:pt x="432" y="443"/>
                  <a:pt x="430" y="441"/>
                </a:cubicBezTo>
                <a:cubicBezTo>
                  <a:pt x="432" y="439"/>
                  <a:pt x="435" y="437"/>
                  <a:pt x="437" y="434"/>
                </a:cubicBezTo>
                <a:cubicBezTo>
                  <a:pt x="445" y="442"/>
                  <a:pt x="458" y="454"/>
                  <a:pt x="460" y="456"/>
                </a:cubicBezTo>
                <a:cubicBezTo>
                  <a:pt x="462" y="458"/>
                  <a:pt x="462" y="458"/>
                  <a:pt x="462" y="458"/>
                </a:cubicBezTo>
                <a:cubicBezTo>
                  <a:pt x="463" y="456"/>
                  <a:pt x="463" y="456"/>
                  <a:pt x="463" y="456"/>
                </a:cubicBezTo>
                <a:cubicBezTo>
                  <a:pt x="464" y="456"/>
                  <a:pt x="488" y="434"/>
                  <a:pt x="502" y="405"/>
                </a:cubicBezTo>
                <a:cubicBezTo>
                  <a:pt x="503" y="404"/>
                  <a:pt x="503" y="404"/>
                  <a:pt x="503" y="404"/>
                </a:cubicBezTo>
                <a:cubicBezTo>
                  <a:pt x="490" y="396"/>
                  <a:pt x="490" y="396"/>
                  <a:pt x="490" y="396"/>
                </a:cubicBezTo>
                <a:cubicBezTo>
                  <a:pt x="489" y="397"/>
                  <a:pt x="489" y="397"/>
                  <a:pt x="489" y="397"/>
                </a:cubicBezTo>
                <a:cubicBezTo>
                  <a:pt x="489" y="398"/>
                  <a:pt x="485" y="404"/>
                  <a:pt x="482" y="409"/>
                </a:cubicBezTo>
                <a:cubicBezTo>
                  <a:pt x="481" y="408"/>
                  <a:pt x="479" y="407"/>
                  <a:pt x="476" y="405"/>
                </a:cubicBezTo>
                <a:cubicBezTo>
                  <a:pt x="480" y="399"/>
                  <a:pt x="483" y="394"/>
                  <a:pt x="483" y="394"/>
                </a:cubicBezTo>
                <a:cubicBezTo>
                  <a:pt x="484" y="392"/>
                  <a:pt x="484" y="392"/>
                  <a:pt x="484" y="392"/>
                </a:cubicBezTo>
                <a:cubicBezTo>
                  <a:pt x="484" y="392"/>
                  <a:pt x="477" y="388"/>
                  <a:pt x="474" y="387"/>
                </a:cubicBezTo>
                <a:cubicBezTo>
                  <a:pt x="476" y="385"/>
                  <a:pt x="478" y="381"/>
                  <a:pt x="479" y="378"/>
                </a:cubicBezTo>
                <a:cubicBezTo>
                  <a:pt x="488" y="382"/>
                  <a:pt x="505" y="390"/>
                  <a:pt x="508" y="392"/>
                </a:cubicBezTo>
                <a:cubicBezTo>
                  <a:pt x="510" y="393"/>
                  <a:pt x="510" y="393"/>
                  <a:pt x="510" y="393"/>
                </a:cubicBezTo>
                <a:cubicBezTo>
                  <a:pt x="511" y="391"/>
                  <a:pt x="511" y="391"/>
                  <a:pt x="511" y="391"/>
                </a:cubicBezTo>
                <a:cubicBezTo>
                  <a:pt x="511" y="391"/>
                  <a:pt x="527" y="361"/>
                  <a:pt x="531" y="329"/>
                </a:cubicBezTo>
                <a:cubicBezTo>
                  <a:pt x="532" y="327"/>
                  <a:pt x="532" y="327"/>
                  <a:pt x="532" y="327"/>
                </a:cubicBezTo>
                <a:cubicBezTo>
                  <a:pt x="517" y="324"/>
                  <a:pt x="517" y="324"/>
                  <a:pt x="517" y="324"/>
                </a:cubicBezTo>
                <a:cubicBezTo>
                  <a:pt x="517" y="326"/>
                  <a:pt x="517" y="326"/>
                  <a:pt x="517" y="326"/>
                </a:cubicBezTo>
                <a:cubicBezTo>
                  <a:pt x="516" y="326"/>
                  <a:pt x="514" y="334"/>
                  <a:pt x="513" y="339"/>
                </a:cubicBezTo>
                <a:cubicBezTo>
                  <a:pt x="512" y="339"/>
                  <a:pt x="510" y="338"/>
                  <a:pt x="507" y="337"/>
                </a:cubicBezTo>
                <a:cubicBezTo>
                  <a:pt x="508" y="331"/>
                  <a:pt x="510" y="324"/>
                  <a:pt x="510" y="324"/>
                </a:cubicBezTo>
                <a:cubicBezTo>
                  <a:pt x="510" y="322"/>
                  <a:pt x="510" y="322"/>
                  <a:pt x="510" y="322"/>
                </a:cubicBezTo>
                <a:cubicBezTo>
                  <a:pt x="510" y="322"/>
                  <a:pt x="502" y="321"/>
                  <a:pt x="499" y="320"/>
                </a:cubicBezTo>
                <a:cubicBezTo>
                  <a:pt x="500" y="318"/>
                  <a:pt x="501" y="314"/>
                  <a:pt x="501" y="311"/>
                </a:cubicBezTo>
                <a:cubicBezTo>
                  <a:pt x="511" y="312"/>
                  <a:pt x="530" y="314"/>
                  <a:pt x="533" y="315"/>
                </a:cubicBezTo>
                <a:cubicBezTo>
                  <a:pt x="535" y="316"/>
                  <a:pt x="535" y="316"/>
                  <a:pt x="535" y="316"/>
                </a:cubicBezTo>
                <a:cubicBezTo>
                  <a:pt x="535" y="313"/>
                  <a:pt x="535" y="313"/>
                  <a:pt x="535" y="313"/>
                </a:cubicBezTo>
                <a:cubicBezTo>
                  <a:pt x="535" y="313"/>
                  <a:pt x="542" y="280"/>
                  <a:pt x="537" y="249"/>
                </a:cubicBezTo>
                <a:cubicBezTo>
                  <a:pt x="536" y="247"/>
                  <a:pt x="536" y="247"/>
                  <a:pt x="536" y="247"/>
                </a:cubicBezTo>
                <a:cubicBezTo>
                  <a:pt x="521" y="248"/>
                  <a:pt x="521" y="248"/>
                  <a:pt x="521" y="248"/>
                </a:cubicBezTo>
                <a:cubicBezTo>
                  <a:pt x="521" y="250"/>
                  <a:pt x="521" y="250"/>
                  <a:pt x="521" y="250"/>
                </a:cubicBezTo>
                <a:cubicBezTo>
                  <a:pt x="521" y="251"/>
                  <a:pt x="522" y="259"/>
                  <a:pt x="522" y="264"/>
                </a:cubicBezTo>
                <a:cubicBezTo>
                  <a:pt x="521" y="264"/>
                  <a:pt x="519" y="264"/>
                  <a:pt x="516" y="264"/>
                </a:cubicBezTo>
                <a:cubicBezTo>
                  <a:pt x="515" y="258"/>
                  <a:pt x="514" y="251"/>
                  <a:pt x="514" y="251"/>
                </a:cubicBezTo>
                <a:cubicBezTo>
                  <a:pt x="514" y="249"/>
                  <a:pt x="514" y="249"/>
                  <a:pt x="514" y="249"/>
                </a:cubicBezTo>
                <a:cubicBezTo>
                  <a:pt x="514" y="249"/>
                  <a:pt x="506" y="250"/>
                  <a:pt x="503" y="250"/>
                </a:cubicBezTo>
                <a:cubicBezTo>
                  <a:pt x="503" y="248"/>
                  <a:pt x="503" y="244"/>
                  <a:pt x="502" y="241"/>
                </a:cubicBezTo>
                <a:cubicBezTo>
                  <a:pt x="513" y="239"/>
                  <a:pt x="531" y="236"/>
                  <a:pt x="534" y="236"/>
                </a:cubicBezTo>
                <a:cubicBezTo>
                  <a:pt x="536" y="236"/>
                  <a:pt x="536" y="236"/>
                  <a:pt x="536" y="236"/>
                </a:cubicBezTo>
                <a:cubicBezTo>
                  <a:pt x="536" y="233"/>
                  <a:pt x="536" y="233"/>
                  <a:pt x="536" y="233"/>
                </a:cubicBezTo>
                <a:cubicBezTo>
                  <a:pt x="536" y="233"/>
                  <a:pt x="533" y="201"/>
                  <a:pt x="518" y="172"/>
                </a:cubicBezTo>
                <a:cubicBezTo>
                  <a:pt x="518" y="170"/>
                  <a:pt x="518" y="170"/>
                  <a:pt x="518" y="170"/>
                </a:cubicBezTo>
                <a:cubicBezTo>
                  <a:pt x="504" y="176"/>
                  <a:pt x="504" y="176"/>
                  <a:pt x="504" y="176"/>
                </a:cubicBezTo>
                <a:cubicBezTo>
                  <a:pt x="504" y="178"/>
                  <a:pt x="504" y="178"/>
                  <a:pt x="504" y="178"/>
                </a:cubicBezTo>
                <a:cubicBezTo>
                  <a:pt x="504" y="178"/>
                  <a:pt x="507" y="186"/>
                  <a:pt x="509" y="191"/>
                </a:cubicBezTo>
                <a:cubicBezTo>
                  <a:pt x="508" y="191"/>
                  <a:pt x="506" y="192"/>
                  <a:pt x="503" y="193"/>
                </a:cubicBezTo>
                <a:cubicBezTo>
                  <a:pt x="500" y="186"/>
                  <a:pt x="498" y="181"/>
                  <a:pt x="498" y="180"/>
                </a:cubicBezTo>
                <a:cubicBezTo>
                  <a:pt x="497" y="178"/>
                  <a:pt x="497" y="178"/>
                  <a:pt x="497" y="178"/>
                </a:cubicBezTo>
                <a:cubicBezTo>
                  <a:pt x="497" y="178"/>
                  <a:pt x="489" y="182"/>
                  <a:pt x="487" y="183"/>
                </a:cubicBezTo>
                <a:cubicBezTo>
                  <a:pt x="486" y="181"/>
                  <a:pt x="484" y="177"/>
                  <a:pt x="483" y="174"/>
                </a:cubicBezTo>
                <a:cubicBezTo>
                  <a:pt x="492" y="170"/>
                  <a:pt x="509" y="161"/>
                  <a:pt x="511" y="160"/>
                </a:cubicBezTo>
                <a:cubicBezTo>
                  <a:pt x="513" y="159"/>
                  <a:pt x="513" y="159"/>
                  <a:pt x="513" y="159"/>
                </a:cubicBezTo>
                <a:cubicBezTo>
                  <a:pt x="513" y="157"/>
                  <a:pt x="513" y="157"/>
                  <a:pt x="513" y="157"/>
                </a:cubicBezTo>
                <a:cubicBezTo>
                  <a:pt x="512" y="156"/>
                  <a:pt x="499" y="126"/>
                  <a:pt x="477" y="103"/>
                </a:cubicBezTo>
                <a:cubicBezTo>
                  <a:pt x="475" y="101"/>
                  <a:pt x="475" y="101"/>
                  <a:pt x="475" y="101"/>
                </a:cubicBezTo>
                <a:cubicBezTo>
                  <a:pt x="464" y="111"/>
                  <a:pt x="464" y="111"/>
                  <a:pt x="464" y="111"/>
                </a:cubicBezTo>
                <a:cubicBezTo>
                  <a:pt x="465" y="113"/>
                  <a:pt x="465" y="113"/>
                  <a:pt x="465" y="113"/>
                </a:cubicBezTo>
                <a:cubicBezTo>
                  <a:pt x="465" y="113"/>
                  <a:pt x="470" y="119"/>
                  <a:pt x="474" y="124"/>
                </a:cubicBezTo>
                <a:cubicBezTo>
                  <a:pt x="473" y="124"/>
                  <a:pt x="471" y="126"/>
                  <a:pt x="468" y="127"/>
                </a:cubicBezTo>
                <a:cubicBezTo>
                  <a:pt x="464" y="122"/>
                  <a:pt x="460" y="117"/>
                  <a:pt x="459" y="117"/>
                </a:cubicBezTo>
                <a:cubicBezTo>
                  <a:pt x="458" y="115"/>
                  <a:pt x="458" y="115"/>
                  <a:pt x="458" y="115"/>
                </a:cubicBezTo>
                <a:cubicBezTo>
                  <a:pt x="458" y="115"/>
                  <a:pt x="452" y="121"/>
                  <a:pt x="450" y="123"/>
                </a:cubicBezTo>
                <a:cubicBezTo>
                  <a:pt x="449" y="121"/>
                  <a:pt x="446" y="118"/>
                  <a:pt x="444" y="116"/>
                </a:cubicBezTo>
                <a:cubicBezTo>
                  <a:pt x="452" y="108"/>
                  <a:pt x="465" y="96"/>
                  <a:pt x="467" y="94"/>
                </a:cubicBezTo>
                <a:cubicBezTo>
                  <a:pt x="469" y="93"/>
                  <a:pt x="469" y="93"/>
                  <a:pt x="469" y="93"/>
                </a:cubicBezTo>
                <a:cubicBezTo>
                  <a:pt x="467" y="91"/>
                  <a:pt x="467" y="91"/>
                  <a:pt x="467" y="91"/>
                </a:cubicBezTo>
                <a:cubicBezTo>
                  <a:pt x="467" y="91"/>
                  <a:pt x="447" y="65"/>
                  <a:pt x="419" y="49"/>
                </a:cubicBezTo>
                <a:cubicBezTo>
                  <a:pt x="418" y="48"/>
                  <a:pt x="418" y="48"/>
                  <a:pt x="418" y="48"/>
                </a:cubicBezTo>
                <a:cubicBezTo>
                  <a:pt x="409" y="60"/>
                  <a:pt x="409" y="60"/>
                  <a:pt x="409" y="60"/>
                </a:cubicBezTo>
                <a:cubicBezTo>
                  <a:pt x="411" y="61"/>
                  <a:pt x="411" y="61"/>
                  <a:pt x="411" y="61"/>
                </a:cubicBezTo>
                <a:cubicBezTo>
                  <a:pt x="411" y="62"/>
                  <a:pt x="417" y="67"/>
                  <a:pt x="422" y="70"/>
                </a:cubicBezTo>
                <a:cubicBezTo>
                  <a:pt x="421" y="71"/>
                  <a:pt x="420" y="72"/>
                  <a:pt x="418" y="75"/>
                </a:cubicBezTo>
                <a:cubicBezTo>
                  <a:pt x="412" y="71"/>
                  <a:pt x="407" y="67"/>
                  <a:pt x="406" y="67"/>
                </a:cubicBezTo>
                <a:cubicBezTo>
                  <a:pt x="404" y="66"/>
                  <a:pt x="404" y="66"/>
                  <a:pt x="404" y="66"/>
                </a:cubicBezTo>
                <a:cubicBezTo>
                  <a:pt x="404" y="66"/>
                  <a:pt x="400" y="73"/>
                  <a:pt x="399" y="75"/>
                </a:cubicBezTo>
                <a:cubicBezTo>
                  <a:pt x="397" y="74"/>
                  <a:pt x="394" y="72"/>
                  <a:pt x="391" y="70"/>
                </a:cubicBezTo>
                <a:cubicBezTo>
                  <a:pt x="396" y="61"/>
                  <a:pt x="405" y="45"/>
                  <a:pt x="407" y="43"/>
                </a:cubicBezTo>
                <a:cubicBezTo>
                  <a:pt x="408" y="41"/>
                  <a:pt x="408" y="41"/>
                  <a:pt x="408" y="41"/>
                </a:cubicBezTo>
                <a:cubicBezTo>
                  <a:pt x="406" y="40"/>
                  <a:pt x="406" y="40"/>
                  <a:pt x="406" y="40"/>
                </a:cubicBezTo>
                <a:cubicBezTo>
                  <a:pt x="406" y="40"/>
                  <a:pt x="379" y="22"/>
                  <a:pt x="348" y="14"/>
                </a:cubicBezTo>
                <a:cubicBezTo>
                  <a:pt x="346" y="14"/>
                  <a:pt x="346" y="14"/>
                  <a:pt x="346" y="14"/>
                </a:cubicBezTo>
                <a:cubicBezTo>
                  <a:pt x="341" y="28"/>
                  <a:pt x="341" y="28"/>
                  <a:pt x="341" y="28"/>
                </a:cubicBezTo>
                <a:cubicBezTo>
                  <a:pt x="343" y="29"/>
                  <a:pt x="343" y="29"/>
                  <a:pt x="343" y="29"/>
                </a:cubicBezTo>
                <a:cubicBezTo>
                  <a:pt x="343" y="29"/>
                  <a:pt x="351" y="32"/>
                  <a:pt x="356" y="33"/>
                </a:cubicBezTo>
                <a:cubicBezTo>
                  <a:pt x="356" y="35"/>
                  <a:pt x="355" y="37"/>
                  <a:pt x="354" y="40"/>
                </a:cubicBezTo>
                <a:cubicBezTo>
                  <a:pt x="347" y="37"/>
                  <a:pt x="341" y="36"/>
                  <a:pt x="341" y="36"/>
                </a:cubicBezTo>
                <a:cubicBezTo>
                  <a:pt x="339" y="35"/>
                  <a:pt x="339" y="35"/>
                  <a:pt x="339" y="35"/>
                </a:cubicBezTo>
                <a:cubicBezTo>
                  <a:pt x="339" y="35"/>
                  <a:pt x="337" y="43"/>
                  <a:pt x="336" y="46"/>
                </a:cubicBezTo>
                <a:cubicBezTo>
                  <a:pt x="334" y="45"/>
                  <a:pt x="330" y="44"/>
                  <a:pt x="327" y="43"/>
                </a:cubicBezTo>
                <a:cubicBezTo>
                  <a:pt x="329" y="32"/>
                  <a:pt x="334" y="15"/>
                  <a:pt x="335" y="12"/>
                </a:cubicBezTo>
                <a:cubicBezTo>
                  <a:pt x="335" y="10"/>
                  <a:pt x="335" y="10"/>
                  <a:pt x="335" y="10"/>
                </a:cubicBezTo>
                <a:cubicBezTo>
                  <a:pt x="333" y="10"/>
                  <a:pt x="333" y="10"/>
                  <a:pt x="333" y="10"/>
                </a:cubicBezTo>
                <a:cubicBezTo>
                  <a:pt x="333" y="9"/>
                  <a:pt x="301" y="0"/>
                  <a:pt x="270" y="2"/>
                </a:cubicBezTo>
                <a:cubicBezTo>
                  <a:pt x="268" y="2"/>
                  <a:pt x="268" y="2"/>
                  <a:pt x="268" y="2"/>
                </a:cubicBezTo>
                <a:cubicBezTo>
                  <a:pt x="267" y="17"/>
                  <a:pt x="267" y="17"/>
                  <a:pt x="267" y="17"/>
                </a:cubicBezTo>
                <a:cubicBezTo>
                  <a:pt x="269" y="17"/>
                  <a:pt x="269" y="17"/>
                  <a:pt x="269" y="17"/>
                </a:cubicBezTo>
                <a:cubicBezTo>
                  <a:pt x="270" y="18"/>
                  <a:pt x="278" y="18"/>
                  <a:pt x="283" y="18"/>
                </a:cubicBezTo>
                <a:cubicBezTo>
                  <a:pt x="283" y="19"/>
                  <a:pt x="283" y="21"/>
                  <a:pt x="283" y="25"/>
                </a:cubicBezTo>
                <a:cubicBezTo>
                  <a:pt x="276" y="24"/>
                  <a:pt x="270" y="25"/>
                  <a:pt x="269" y="25"/>
                </a:cubicBezTo>
                <a:cubicBezTo>
                  <a:pt x="267" y="25"/>
                  <a:pt x="267" y="25"/>
                  <a:pt x="267" y="25"/>
                </a:cubicBezTo>
                <a:cubicBezTo>
                  <a:pt x="267" y="25"/>
                  <a:pt x="267" y="33"/>
                  <a:pt x="268" y="36"/>
                </a:cubicBezTo>
                <a:cubicBezTo>
                  <a:pt x="265" y="36"/>
                  <a:pt x="261" y="35"/>
                  <a:pt x="258" y="36"/>
                </a:cubicBezTo>
                <a:cubicBezTo>
                  <a:pt x="257" y="26"/>
                  <a:pt x="256" y="8"/>
                  <a:pt x="256" y="4"/>
                </a:cubicBezTo>
                <a:cubicBezTo>
                  <a:pt x="256" y="4"/>
                  <a:pt x="256" y="2"/>
                  <a:pt x="256" y="2"/>
                </a:cubicBezTo>
                <a:cubicBezTo>
                  <a:pt x="253" y="2"/>
                  <a:pt x="253" y="2"/>
                  <a:pt x="253" y="2"/>
                </a:cubicBezTo>
                <a:cubicBezTo>
                  <a:pt x="253" y="2"/>
                  <a:pt x="220" y="3"/>
                  <a:pt x="190" y="14"/>
                </a:cubicBezTo>
                <a:cubicBezTo>
                  <a:pt x="188" y="15"/>
                  <a:pt x="188" y="15"/>
                  <a:pt x="188" y="15"/>
                </a:cubicBezTo>
                <a:cubicBezTo>
                  <a:pt x="192" y="29"/>
                  <a:pt x="192" y="29"/>
                  <a:pt x="192" y="29"/>
                </a:cubicBezTo>
                <a:cubicBezTo>
                  <a:pt x="194" y="29"/>
                  <a:pt x="194" y="29"/>
                  <a:pt x="194" y="29"/>
                </a:cubicBezTo>
                <a:cubicBezTo>
                  <a:pt x="195" y="29"/>
                  <a:pt x="202" y="27"/>
                  <a:pt x="208" y="25"/>
                </a:cubicBezTo>
                <a:cubicBezTo>
                  <a:pt x="208" y="26"/>
                  <a:pt x="209" y="29"/>
                  <a:pt x="209" y="32"/>
                </a:cubicBezTo>
                <a:cubicBezTo>
                  <a:pt x="203" y="34"/>
                  <a:pt x="197" y="36"/>
                  <a:pt x="196" y="36"/>
                </a:cubicBezTo>
                <a:cubicBezTo>
                  <a:pt x="194" y="37"/>
                  <a:pt x="194" y="37"/>
                  <a:pt x="194" y="37"/>
                </a:cubicBezTo>
                <a:cubicBezTo>
                  <a:pt x="194" y="37"/>
                  <a:pt x="197" y="44"/>
                  <a:pt x="198" y="47"/>
                </a:cubicBezTo>
                <a:cubicBezTo>
                  <a:pt x="196" y="47"/>
                  <a:pt x="192" y="49"/>
                  <a:pt x="189" y="50"/>
                </a:cubicBezTo>
                <a:cubicBezTo>
                  <a:pt x="185" y="41"/>
                  <a:pt x="178" y="23"/>
                  <a:pt x="177" y="21"/>
                </a:cubicBezTo>
                <a:cubicBezTo>
                  <a:pt x="176" y="19"/>
                  <a:pt x="176" y="19"/>
                  <a:pt x="176" y="19"/>
                </a:cubicBezTo>
                <a:cubicBezTo>
                  <a:pt x="174" y="19"/>
                  <a:pt x="174" y="19"/>
                  <a:pt x="174" y="19"/>
                </a:cubicBezTo>
                <a:cubicBezTo>
                  <a:pt x="174" y="19"/>
                  <a:pt x="142" y="30"/>
                  <a:pt x="118" y="50"/>
                </a:cubicBezTo>
                <a:cubicBezTo>
                  <a:pt x="116" y="52"/>
                  <a:pt x="116" y="52"/>
                  <a:pt x="116" y="52"/>
                </a:cubicBezTo>
                <a:cubicBezTo>
                  <a:pt x="124" y="64"/>
                  <a:pt x="124" y="64"/>
                  <a:pt x="124" y="64"/>
                </a:cubicBezTo>
                <a:cubicBezTo>
                  <a:pt x="126" y="63"/>
                  <a:pt x="126" y="63"/>
                  <a:pt x="126" y="63"/>
                </a:cubicBezTo>
                <a:cubicBezTo>
                  <a:pt x="127" y="63"/>
                  <a:pt x="133" y="59"/>
                  <a:pt x="138" y="55"/>
                </a:cubicBezTo>
                <a:cubicBezTo>
                  <a:pt x="139" y="56"/>
                  <a:pt x="140" y="58"/>
                  <a:pt x="141" y="61"/>
                </a:cubicBezTo>
                <a:cubicBezTo>
                  <a:pt x="136" y="65"/>
                  <a:pt x="131" y="69"/>
                  <a:pt x="130" y="69"/>
                </a:cubicBezTo>
                <a:cubicBezTo>
                  <a:pt x="128" y="70"/>
                  <a:pt x="128" y="70"/>
                  <a:pt x="128" y="70"/>
                </a:cubicBezTo>
                <a:cubicBezTo>
                  <a:pt x="128" y="70"/>
                  <a:pt x="133" y="77"/>
                  <a:pt x="135" y="79"/>
                </a:cubicBezTo>
                <a:cubicBezTo>
                  <a:pt x="133" y="80"/>
                  <a:pt x="130" y="82"/>
                  <a:pt x="127" y="84"/>
                </a:cubicBezTo>
                <a:cubicBezTo>
                  <a:pt x="121" y="76"/>
                  <a:pt x="109" y="62"/>
                  <a:pt x="108" y="60"/>
                </a:cubicBezTo>
                <a:cubicBezTo>
                  <a:pt x="107" y="58"/>
                  <a:pt x="107" y="58"/>
                  <a:pt x="107" y="58"/>
                </a:cubicBezTo>
                <a:cubicBezTo>
                  <a:pt x="105" y="59"/>
                  <a:pt x="105" y="59"/>
                  <a:pt x="105" y="59"/>
                </a:cubicBezTo>
                <a:cubicBezTo>
                  <a:pt x="105" y="60"/>
                  <a:pt x="78" y="79"/>
                  <a:pt x="60" y="105"/>
                </a:cubicBezTo>
                <a:cubicBezTo>
                  <a:pt x="59" y="107"/>
                  <a:pt x="59" y="107"/>
                  <a:pt x="59" y="107"/>
                </a:cubicBezTo>
                <a:cubicBezTo>
                  <a:pt x="71" y="116"/>
                  <a:pt x="71" y="116"/>
                  <a:pt x="71" y="116"/>
                </a:cubicBezTo>
                <a:cubicBezTo>
                  <a:pt x="72" y="115"/>
                  <a:pt x="72" y="115"/>
                  <a:pt x="72" y="115"/>
                </a:cubicBezTo>
                <a:cubicBezTo>
                  <a:pt x="72" y="114"/>
                  <a:pt x="78" y="108"/>
                  <a:pt x="81" y="104"/>
                </a:cubicBezTo>
                <a:cubicBezTo>
                  <a:pt x="82" y="105"/>
                  <a:pt x="84" y="106"/>
                  <a:pt x="86" y="108"/>
                </a:cubicBezTo>
                <a:cubicBezTo>
                  <a:pt x="82" y="114"/>
                  <a:pt x="78" y="119"/>
                  <a:pt x="78" y="119"/>
                </a:cubicBezTo>
                <a:cubicBezTo>
                  <a:pt x="76" y="121"/>
                  <a:pt x="76" y="121"/>
                  <a:pt x="76" y="121"/>
                </a:cubicBezTo>
                <a:cubicBezTo>
                  <a:pt x="76" y="121"/>
                  <a:pt x="83" y="126"/>
                  <a:pt x="85" y="127"/>
                </a:cubicBezTo>
                <a:cubicBezTo>
                  <a:pt x="84" y="129"/>
                  <a:pt x="81" y="132"/>
                  <a:pt x="79" y="135"/>
                </a:cubicBezTo>
                <a:cubicBezTo>
                  <a:pt x="70" y="129"/>
                  <a:pt x="56" y="119"/>
                  <a:pt x="54" y="117"/>
                </a:cubicBezTo>
                <a:cubicBezTo>
                  <a:pt x="52" y="116"/>
                  <a:pt x="52" y="116"/>
                  <a:pt x="52" y="116"/>
                </a:cubicBezTo>
                <a:cubicBezTo>
                  <a:pt x="50" y="117"/>
                  <a:pt x="50" y="117"/>
                  <a:pt x="50" y="117"/>
                </a:cubicBezTo>
                <a:cubicBezTo>
                  <a:pt x="50" y="118"/>
                  <a:pt x="30" y="143"/>
                  <a:pt x="20" y="174"/>
                </a:cubicBezTo>
                <a:cubicBezTo>
                  <a:pt x="19" y="176"/>
                  <a:pt x="19" y="176"/>
                  <a:pt x="19" y="176"/>
                </a:cubicBezTo>
                <a:cubicBezTo>
                  <a:pt x="33" y="181"/>
                  <a:pt x="33" y="181"/>
                  <a:pt x="33" y="181"/>
                </a:cubicBezTo>
                <a:cubicBezTo>
                  <a:pt x="34" y="180"/>
                  <a:pt x="34" y="180"/>
                  <a:pt x="34" y="180"/>
                </a:cubicBezTo>
                <a:cubicBezTo>
                  <a:pt x="34" y="179"/>
                  <a:pt x="38" y="172"/>
                  <a:pt x="40" y="167"/>
                </a:cubicBezTo>
                <a:cubicBezTo>
                  <a:pt x="41" y="167"/>
                  <a:pt x="43" y="168"/>
                  <a:pt x="46" y="170"/>
                </a:cubicBezTo>
                <a:cubicBezTo>
                  <a:pt x="43" y="176"/>
                  <a:pt x="41" y="182"/>
                  <a:pt x="41" y="182"/>
                </a:cubicBezTo>
                <a:cubicBezTo>
                  <a:pt x="40" y="184"/>
                  <a:pt x="40" y="184"/>
                  <a:pt x="40" y="184"/>
                </a:cubicBezTo>
                <a:cubicBezTo>
                  <a:pt x="40" y="184"/>
                  <a:pt x="48" y="187"/>
                  <a:pt x="50" y="188"/>
                </a:cubicBezTo>
                <a:cubicBezTo>
                  <a:pt x="49" y="190"/>
                  <a:pt x="48" y="194"/>
                  <a:pt x="47" y="197"/>
                </a:cubicBezTo>
                <a:cubicBezTo>
                  <a:pt x="38" y="194"/>
                  <a:pt x="20" y="189"/>
                  <a:pt x="17" y="188"/>
                </a:cubicBezTo>
                <a:cubicBezTo>
                  <a:pt x="15" y="187"/>
                  <a:pt x="15" y="187"/>
                  <a:pt x="15" y="187"/>
                </a:cubicBezTo>
                <a:cubicBezTo>
                  <a:pt x="14" y="189"/>
                  <a:pt x="14" y="189"/>
                  <a:pt x="14" y="189"/>
                </a:cubicBezTo>
                <a:cubicBezTo>
                  <a:pt x="14" y="189"/>
                  <a:pt x="3" y="221"/>
                  <a:pt x="3" y="253"/>
                </a:cubicBezTo>
                <a:cubicBezTo>
                  <a:pt x="3" y="255"/>
                  <a:pt x="3" y="255"/>
                  <a:pt x="3" y="255"/>
                </a:cubicBezTo>
                <a:cubicBezTo>
                  <a:pt x="18" y="256"/>
                  <a:pt x="18" y="256"/>
                  <a:pt x="18" y="256"/>
                </a:cubicBezTo>
                <a:cubicBezTo>
                  <a:pt x="18" y="254"/>
                  <a:pt x="18" y="254"/>
                  <a:pt x="18" y="254"/>
                </a:cubicBezTo>
                <a:cubicBezTo>
                  <a:pt x="18" y="254"/>
                  <a:pt x="19" y="246"/>
                  <a:pt x="20" y="240"/>
                </a:cubicBezTo>
                <a:cubicBezTo>
                  <a:pt x="21" y="240"/>
                  <a:pt x="23" y="241"/>
                  <a:pt x="26" y="241"/>
                </a:cubicBezTo>
                <a:cubicBezTo>
                  <a:pt x="26" y="248"/>
                  <a:pt x="25" y="254"/>
                  <a:pt x="25" y="255"/>
                </a:cubicBezTo>
                <a:cubicBezTo>
                  <a:pt x="25" y="257"/>
                  <a:pt x="25" y="257"/>
                  <a:pt x="25" y="257"/>
                </a:cubicBezTo>
                <a:cubicBezTo>
                  <a:pt x="25" y="257"/>
                  <a:pt x="33" y="257"/>
                  <a:pt x="36" y="257"/>
                </a:cubicBezTo>
                <a:cubicBezTo>
                  <a:pt x="36" y="259"/>
                  <a:pt x="36" y="263"/>
                  <a:pt x="36" y="266"/>
                </a:cubicBezTo>
                <a:cubicBezTo>
                  <a:pt x="25" y="266"/>
                  <a:pt x="7" y="266"/>
                  <a:pt x="4" y="266"/>
                </a:cubicBezTo>
                <a:cubicBezTo>
                  <a:pt x="2" y="266"/>
                  <a:pt x="2" y="266"/>
                  <a:pt x="2" y="266"/>
                </a:cubicBezTo>
                <a:cubicBezTo>
                  <a:pt x="2" y="268"/>
                  <a:pt x="2" y="268"/>
                  <a:pt x="2" y="268"/>
                </a:cubicBezTo>
                <a:cubicBezTo>
                  <a:pt x="2" y="269"/>
                  <a:pt x="0" y="301"/>
                  <a:pt x="9" y="332"/>
                </a:cubicBezTo>
                <a:cubicBezTo>
                  <a:pt x="10" y="334"/>
                  <a:pt x="10" y="334"/>
                  <a:pt x="10" y="334"/>
                </a:cubicBezTo>
                <a:cubicBezTo>
                  <a:pt x="25" y="331"/>
                  <a:pt x="25" y="331"/>
                  <a:pt x="25" y="331"/>
                </a:cubicBezTo>
                <a:cubicBezTo>
                  <a:pt x="24" y="329"/>
                  <a:pt x="24" y="329"/>
                  <a:pt x="24" y="329"/>
                </a:cubicBezTo>
                <a:cubicBezTo>
                  <a:pt x="24" y="328"/>
                  <a:pt x="23" y="320"/>
                  <a:pt x="22" y="315"/>
                </a:cubicBezTo>
                <a:cubicBezTo>
                  <a:pt x="23" y="315"/>
                  <a:pt x="25" y="314"/>
                  <a:pt x="28" y="314"/>
                </a:cubicBezTo>
                <a:cubicBezTo>
                  <a:pt x="30" y="321"/>
                  <a:pt x="31" y="327"/>
                  <a:pt x="31" y="327"/>
                </a:cubicBezTo>
                <a:cubicBezTo>
                  <a:pt x="32" y="329"/>
                  <a:pt x="32" y="329"/>
                  <a:pt x="32" y="329"/>
                </a:cubicBezTo>
                <a:cubicBezTo>
                  <a:pt x="32" y="329"/>
                  <a:pt x="40" y="327"/>
                  <a:pt x="42" y="326"/>
                </a:cubicBezTo>
                <a:cubicBezTo>
                  <a:pt x="43" y="329"/>
                  <a:pt x="44" y="333"/>
                  <a:pt x="44" y="336"/>
                </a:cubicBezTo>
                <a:cubicBezTo>
                  <a:pt x="36" y="338"/>
                  <a:pt x="17" y="344"/>
                  <a:pt x="14" y="345"/>
                </a:cubicBezTo>
                <a:cubicBezTo>
                  <a:pt x="12" y="345"/>
                  <a:pt x="12" y="345"/>
                  <a:pt x="12" y="345"/>
                </a:cubicBezTo>
                <a:cubicBezTo>
                  <a:pt x="13" y="348"/>
                  <a:pt x="13" y="348"/>
                  <a:pt x="13" y="348"/>
                </a:cubicBezTo>
                <a:cubicBezTo>
                  <a:pt x="13" y="348"/>
                  <a:pt x="21" y="380"/>
                  <a:pt x="40" y="406"/>
                </a:cubicBezTo>
                <a:cubicBezTo>
                  <a:pt x="41" y="408"/>
                  <a:pt x="41" y="408"/>
                  <a:pt x="41" y="408"/>
                </a:cubicBezTo>
                <a:cubicBezTo>
                  <a:pt x="54" y="400"/>
                  <a:pt x="54" y="400"/>
                  <a:pt x="54" y="400"/>
                </a:cubicBezTo>
                <a:cubicBezTo>
                  <a:pt x="53" y="399"/>
                  <a:pt x="53" y="399"/>
                  <a:pt x="53" y="399"/>
                </a:cubicBezTo>
                <a:cubicBezTo>
                  <a:pt x="52" y="398"/>
                  <a:pt x="49" y="391"/>
                  <a:pt x="46" y="386"/>
                </a:cubicBezTo>
                <a:cubicBezTo>
                  <a:pt x="47" y="386"/>
                  <a:pt x="49" y="385"/>
                  <a:pt x="52" y="383"/>
                </a:cubicBezTo>
                <a:cubicBezTo>
                  <a:pt x="55" y="389"/>
                  <a:pt x="59" y="395"/>
                  <a:pt x="59" y="395"/>
                </a:cubicBezTo>
                <a:cubicBezTo>
                  <a:pt x="60" y="397"/>
                  <a:pt x="60" y="397"/>
                  <a:pt x="60" y="397"/>
                </a:cubicBezTo>
                <a:cubicBezTo>
                  <a:pt x="60" y="397"/>
                  <a:pt x="67" y="392"/>
                  <a:pt x="69" y="391"/>
                </a:cubicBezTo>
                <a:cubicBezTo>
                  <a:pt x="70" y="393"/>
                  <a:pt x="72" y="396"/>
                  <a:pt x="74" y="399"/>
                </a:cubicBezTo>
                <a:cubicBezTo>
                  <a:pt x="66" y="404"/>
                  <a:pt x="51" y="416"/>
                  <a:pt x="48" y="417"/>
                </a:cubicBezTo>
                <a:cubicBezTo>
                  <a:pt x="46" y="418"/>
                  <a:pt x="46" y="418"/>
                  <a:pt x="46" y="418"/>
                </a:cubicBezTo>
                <a:cubicBezTo>
                  <a:pt x="48" y="420"/>
                  <a:pt x="48" y="420"/>
                  <a:pt x="48" y="420"/>
                </a:cubicBezTo>
                <a:cubicBezTo>
                  <a:pt x="48" y="420"/>
                  <a:pt x="65" y="449"/>
                  <a:pt x="90" y="468"/>
                </a:cubicBezTo>
                <a:cubicBezTo>
                  <a:pt x="92" y="470"/>
                  <a:pt x="92" y="470"/>
                  <a:pt x="92" y="470"/>
                </a:cubicBezTo>
                <a:cubicBezTo>
                  <a:pt x="102" y="459"/>
                  <a:pt x="102" y="459"/>
                  <a:pt x="102" y="459"/>
                </a:cubicBezTo>
                <a:cubicBezTo>
                  <a:pt x="101" y="457"/>
                  <a:pt x="101" y="457"/>
                  <a:pt x="101" y="457"/>
                </a:cubicBezTo>
                <a:cubicBezTo>
                  <a:pt x="100" y="457"/>
                  <a:pt x="95" y="451"/>
                  <a:pt x="91" y="447"/>
                </a:cubicBezTo>
                <a:cubicBezTo>
                  <a:pt x="91" y="447"/>
                  <a:pt x="93" y="445"/>
                  <a:pt x="95" y="443"/>
                </a:cubicBezTo>
                <a:cubicBezTo>
                  <a:pt x="100" y="448"/>
                  <a:pt x="105" y="452"/>
                  <a:pt x="106" y="452"/>
                </a:cubicBezTo>
                <a:cubicBezTo>
                  <a:pt x="107" y="454"/>
                  <a:pt x="107" y="454"/>
                  <a:pt x="107" y="454"/>
                </a:cubicBezTo>
                <a:cubicBezTo>
                  <a:pt x="107" y="454"/>
                  <a:pt x="112" y="447"/>
                  <a:pt x="114" y="445"/>
                </a:cubicBezTo>
                <a:cubicBezTo>
                  <a:pt x="116" y="447"/>
                  <a:pt x="119" y="449"/>
                  <a:pt x="121" y="451"/>
                </a:cubicBezTo>
                <a:cubicBezTo>
                  <a:pt x="115" y="460"/>
                  <a:pt x="104" y="474"/>
                  <a:pt x="102" y="476"/>
                </a:cubicBezTo>
                <a:cubicBezTo>
                  <a:pt x="100" y="477"/>
                  <a:pt x="100" y="477"/>
                  <a:pt x="100" y="477"/>
                </a:cubicBezTo>
                <a:cubicBezTo>
                  <a:pt x="102" y="479"/>
                  <a:pt x="102" y="479"/>
                  <a:pt x="102" y="479"/>
                </a:cubicBezTo>
                <a:cubicBezTo>
                  <a:pt x="102" y="479"/>
                  <a:pt x="127" y="501"/>
                  <a:pt x="156" y="513"/>
                </a:cubicBezTo>
                <a:cubicBezTo>
                  <a:pt x="158" y="514"/>
                  <a:pt x="158" y="514"/>
                  <a:pt x="158" y="514"/>
                </a:cubicBezTo>
                <a:cubicBezTo>
                  <a:pt x="165" y="500"/>
                  <a:pt x="165" y="500"/>
                  <a:pt x="165" y="500"/>
                </a:cubicBezTo>
                <a:cubicBezTo>
                  <a:pt x="163" y="499"/>
                  <a:pt x="163" y="499"/>
                  <a:pt x="163" y="499"/>
                </a:cubicBezTo>
                <a:cubicBezTo>
                  <a:pt x="163" y="499"/>
                  <a:pt x="156" y="495"/>
                  <a:pt x="151" y="493"/>
                </a:cubicBezTo>
                <a:cubicBezTo>
                  <a:pt x="152" y="492"/>
                  <a:pt x="153" y="490"/>
                  <a:pt x="154" y="487"/>
                </a:cubicBezTo>
                <a:cubicBezTo>
                  <a:pt x="160" y="490"/>
                  <a:pt x="166" y="493"/>
                  <a:pt x="167" y="493"/>
                </a:cubicBezTo>
                <a:cubicBezTo>
                  <a:pt x="169" y="494"/>
                  <a:pt x="169" y="494"/>
                  <a:pt x="169" y="494"/>
                </a:cubicBezTo>
                <a:cubicBezTo>
                  <a:pt x="169" y="494"/>
                  <a:pt x="172" y="487"/>
                  <a:pt x="173" y="484"/>
                </a:cubicBezTo>
                <a:cubicBezTo>
                  <a:pt x="175" y="485"/>
                  <a:pt x="179" y="487"/>
                  <a:pt x="181" y="488"/>
                </a:cubicBezTo>
                <a:cubicBezTo>
                  <a:pt x="179" y="494"/>
                  <a:pt x="170" y="514"/>
                  <a:pt x="169" y="516"/>
                </a:cubicBezTo>
                <a:cubicBezTo>
                  <a:pt x="168" y="518"/>
                  <a:pt x="168" y="518"/>
                  <a:pt x="168" y="518"/>
                </a:cubicBezTo>
                <a:cubicBezTo>
                  <a:pt x="170" y="519"/>
                  <a:pt x="170" y="519"/>
                  <a:pt x="170" y="519"/>
                </a:cubicBezTo>
                <a:cubicBezTo>
                  <a:pt x="170" y="519"/>
                  <a:pt x="200" y="532"/>
                  <a:pt x="231" y="535"/>
                </a:cubicBezTo>
                <a:cubicBezTo>
                  <a:pt x="233" y="535"/>
                  <a:pt x="233" y="535"/>
                  <a:pt x="233" y="535"/>
                </a:cubicBezTo>
                <a:cubicBezTo>
                  <a:pt x="236" y="520"/>
                  <a:pt x="236" y="520"/>
                  <a:pt x="236" y="520"/>
                </a:cubicBezTo>
                <a:cubicBezTo>
                  <a:pt x="234" y="520"/>
                  <a:pt x="234" y="520"/>
                  <a:pt x="234" y="520"/>
                </a:cubicBezTo>
                <a:cubicBezTo>
                  <a:pt x="233" y="520"/>
                  <a:pt x="226" y="518"/>
                  <a:pt x="220" y="517"/>
                </a:cubicBezTo>
                <a:cubicBezTo>
                  <a:pt x="220" y="516"/>
                  <a:pt x="221" y="514"/>
                  <a:pt x="222" y="511"/>
                </a:cubicBezTo>
                <a:cubicBezTo>
                  <a:pt x="228" y="512"/>
                  <a:pt x="235" y="512"/>
                  <a:pt x="235" y="513"/>
                </a:cubicBezTo>
                <a:cubicBezTo>
                  <a:pt x="237" y="513"/>
                  <a:pt x="237" y="513"/>
                  <a:pt x="237" y="513"/>
                </a:cubicBezTo>
                <a:cubicBezTo>
                  <a:pt x="237" y="513"/>
                  <a:pt x="238" y="505"/>
                  <a:pt x="238" y="502"/>
                </a:cubicBezTo>
                <a:cubicBezTo>
                  <a:pt x="241" y="502"/>
                  <a:pt x="245" y="503"/>
                  <a:pt x="248" y="503"/>
                </a:cubicBezTo>
                <a:cubicBezTo>
                  <a:pt x="247" y="514"/>
                  <a:pt x="245" y="532"/>
                  <a:pt x="245" y="535"/>
                </a:cubicBezTo>
                <a:cubicBezTo>
                  <a:pt x="244" y="537"/>
                  <a:pt x="244" y="537"/>
                  <a:pt x="244" y="537"/>
                </a:cubicBezTo>
                <a:cubicBezTo>
                  <a:pt x="247" y="537"/>
                  <a:pt x="247" y="537"/>
                  <a:pt x="247" y="537"/>
                </a:cubicBezTo>
                <a:cubicBezTo>
                  <a:pt x="247" y="537"/>
                  <a:pt x="279" y="542"/>
                  <a:pt x="310" y="536"/>
                </a:cubicBezTo>
                <a:cubicBezTo>
                  <a:pt x="310" y="536"/>
                  <a:pt x="310" y="536"/>
                  <a:pt x="310" y="536"/>
                </a:cubicBezTo>
                <a:close/>
                <a:moveTo>
                  <a:pt x="400" y="500"/>
                </a:moveTo>
                <a:cubicBezTo>
                  <a:pt x="397" y="493"/>
                  <a:pt x="386" y="474"/>
                  <a:pt x="385" y="473"/>
                </a:cubicBezTo>
                <a:cubicBezTo>
                  <a:pt x="384" y="471"/>
                  <a:pt x="384" y="471"/>
                  <a:pt x="384" y="471"/>
                </a:cubicBezTo>
                <a:cubicBezTo>
                  <a:pt x="382" y="472"/>
                  <a:pt x="382" y="472"/>
                  <a:pt x="382" y="472"/>
                </a:cubicBezTo>
                <a:cubicBezTo>
                  <a:pt x="378" y="474"/>
                  <a:pt x="370" y="478"/>
                  <a:pt x="370" y="478"/>
                </a:cubicBezTo>
                <a:cubicBezTo>
                  <a:pt x="367" y="479"/>
                  <a:pt x="367" y="479"/>
                  <a:pt x="367" y="479"/>
                </a:cubicBezTo>
                <a:cubicBezTo>
                  <a:pt x="367" y="479"/>
                  <a:pt x="372" y="486"/>
                  <a:pt x="373" y="488"/>
                </a:cubicBezTo>
                <a:cubicBezTo>
                  <a:pt x="371" y="490"/>
                  <a:pt x="367" y="491"/>
                  <a:pt x="363" y="493"/>
                </a:cubicBezTo>
                <a:cubicBezTo>
                  <a:pt x="362" y="489"/>
                  <a:pt x="359" y="484"/>
                  <a:pt x="359" y="484"/>
                </a:cubicBezTo>
                <a:cubicBezTo>
                  <a:pt x="358" y="484"/>
                  <a:pt x="358" y="484"/>
                  <a:pt x="358" y="484"/>
                </a:cubicBezTo>
                <a:cubicBezTo>
                  <a:pt x="357" y="484"/>
                  <a:pt x="351" y="485"/>
                  <a:pt x="346" y="487"/>
                </a:cubicBezTo>
                <a:cubicBezTo>
                  <a:pt x="345" y="485"/>
                  <a:pt x="345" y="483"/>
                  <a:pt x="344" y="481"/>
                </a:cubicBezTo>
                <a:cubicBezTo>
                  <a:pt x="350" y="478"/>
                  <a:pt x="371" y="471"/>
                  <a:pt x="388" y="460"/>
                </a:cubicBezTo>
                <a:cubicBezTo>
                  <a:pt x="390" y="463"/>
                  <a:pt x="406" y="488"/>
                  <a:pt x="406" y="488"/>
                </a:cubicBezTo>
                <a:cubicBezTo>
                  <a:pt x="407" y="487"/>
                  <a:pt x="407" y="487"/>
                  <a:pt x="407" y="487"/>
                </a:cubicBezTo>
                <a:cubicBezTo>
                  <a:pt x="415" y="484"/>
                  <a:pt x="421" y="479"/>
                  <a:pt x="421" y="479"/>
                </a:cubicBezTo>
                <a:cubicBezTo>
                  <a:pt x="422" y="477"/>
                  <a:pt x="422" y="477"/>
                  <a:pt x="422" y="477"/>
                </a:cubicBezTo>
                <a:cubicBezTo>
                  <a:pt x="422" y="477"/>
                  <a:pt x="418" y="470"/>
                  <a:pt x="416" y="468"/>
                </a:cubicBezTo>
                <a:cubicBezTo>
                  <a:pt x="418" y="467"/>
                  <a:pt x="421" y="465"/>
                  <a:pt x="423" y="462"/>
                </a:cubicBezTo>
                <a:cubicBezTo>
                  <a:pt x="426" y="465"/>
                  <a:pt x="430" y="471"/>
                  <a:pt x="430" y="471"/>
                </a:cubicBezTo>
                <a:cubicBezTo>
                  <a:pt x="432" y="469"/>
                  <a:pt x="432" y="469"/>
                  <a:pt x="432" y="469"/>
                </a:cubicBezTo>
                <a:cubicBezTo>
                  <a:pt x="435" y="467"/>
                  <a:pt x="440" y="462"/>
                  <a:pt x="442" y="460"/>
                </a:cubicBezTo>
                <a:cubicBezTo>
                  <a:pt x="444" y="461"/>
                  <a:pt x="446" y="464"/>
                  <a:pt x="447" y="465"/>
                </a:cubicBezTo>
                <a:cubicBezTo>
                  <a:pt x="429" y="484"/>
                  <a:pt x="407" y="497"/>
                  <a:pt x="400" y="500"/>
                </a:cubicBezTo>
                <a:cubicBezTo>
                  <a:pt x="400" y="500"/>
                  <a:pt x="400" y="500"/>
                  <a:pt x="400" y="500"/>
                </a:cubicBezTo>
                <a:close/>
                <a:moveTo>
                  <a:pt x="265" y="524"/>
                </a:moveTo>
                <a:cubicBezTo>
                  <a:pt x="265" y="520"/>
                  <a:pt x="266" y="489"/>
                  <a:pt x="266" y="489"/>
                </a:cubicBezTo>
                <a:cubicBezTo>
                  <a:pt x="264" y="489"/>
                  <a:pt x="264" y="489"/>
                  <a:pt x="264" y="489"/>
                </a:cubicBezTo>
                <a:cubicBezTo>
                  <a:pt x="239" y="489"/>
                  <a:pt x="213" y="481"/>
                  <a:pt x="213" y="481"/>
                </a:cubicBezTo>
                <a:cubicBezTo>
                  <a:pt x="211" y="480"/>
                  <a:pt x="211" y="480"/>
                  <a:pt x="211" y="480"/>
                </a:cubicBezTo>
                <a:cubicBezTo>
                  <a:pt x="207" y="495"/>
                  <a:pt x="207" y="495"/>
                  <a:pt x="207" y="495"/>
                </a:cubicBezTo>
                <a:cubicBezTo>
                  <a:pt x="209" y="495"/>
                  <a:pt x="209" y="495"/>
                  <a:pt x="209" y="495"/>
                </a:cubicBezTo>
                <a:cubicBezTo>
                  <a:pt x="212" y="496"/>
                  <a:pt x="217" y="498"/>
                  <a:pt x="220" y="499"/>
                </a:cubicBezTo>
                <a:cubicBezTo>
                  <a:pt x="220" y="500"/>
                  <a:pt x="219" y="502"/>
                  <a:pt x="218" y="506"/>
                </a:cubicBezTo>
                <a:cubicBezTo>
                  <a:pt x="214" y="505"/>
                  <a:pt x="210" y="504"/>
                  <a:pt x="207" y="503"/>
                </a:cubicBezTo>
                <a:cubicBezTo>
                  <a:pt x="205" y="502"/>
                  <a:pt x="205" y="502"/>
                  <a:pt x="205" y="502"/>
                </a:cubicBezTo>
                <a:cubicBezTo>
                  <a:pt x="205" y="502"/>
                  <a:pt x="203" y="511"/>
                  <a:pt x="202" y="514"/>
                </a:cubicBezTo>
                <a:cubicBezTo>
                  <a:pt x="200" y="513"/>
                  <a:pt x="195" y="512"/>
                  <a:pt x="191" y="510"/>
                </a:cubicBezTo>
                <a:cubicBezTo>
                  <a:pt x="193" y="507"/>
                  <a:pt x="203" y="479"/>
                  <a:pt x="203" y="479"/>
                </a:cubicBezTo>
                <a:cubicBezTo>
                  <a:pt x="201" y="478"/>
                  <a:pt x="201" y="478"/>
                  <a:pt x="201" y="478"/>
                </a:cubicBezTo>
                <a:cubicBezTo>
                  <a:pt x="177" y="471"/>
                  <a:pt x="155" y="456"/>
                  <a:pt x="155" y="456"/>
                </a:cubicBezTo>
                <a:cubicBezTo>
                  <a:pt x="153" y="455"/>
                  <a:pt x="153" y="455"/>
                  <a:pt x="153" y="455"/>
                </a:cubicBezTo>
                <a:cubicBezTo>
                  <a:pt x="145" y="468"/>
                  <a:pt x="145" y="468"/>
                  <a:pt x="145" y="468"/>
                </a:cubicBezTo>
                <a:cubicBezTo>
                  <a:pt x="147" y="469"/>
                  <a:pt x="147" y="469"/>
                  <a:pt x="147" y="469"/>
                </a:cubicBezTo>
                <a:cubicBezTo>
                  <a:pt x="150" y="470"/>
                  <a:pt x="154" y="474"/>
                  <a:pt x="156" y="475"/>
                </a:cubicBezTo>
                <a:cubicBezTo>
                  <a:pt x="156" y="476"/>
                  <a:pt x="154" y="479"/>
                  <a:pt x="153" y="481"/>
                </a:cubicBezTo>
                <a:cubicBezTo>
                  <a:pt x="149" y="479"/>
                  <a:pt x="145" y="477"/>
                  <a:pt x="143" y="476"/>
                </a:cubicBezTo>
                <a:cubicBezTo>
                  <a:pt x="141" y="474"/>
                  <a:pt x="141" y="474"/>
                  <a:pt x="141" y="474"/>
                </a:cubicBezTo>
                <a:cubicBezTo>
                  <a:pt x="141" y="474"/>
                  <a:pt x="136" y="482"/>
                  <a:pt x="135" y="484"/>
                </a:cubicBezTo>
                <a:cubicBezTo>
                  <a:pt x="133" y="483"/>
                  <a:pt x="129" y="480"/>
                  <a:pt x="126" y="477"/>
                </a:cubicBezTo>
                <a:cubicBezTo>
                  <a:pt x="128" y="474"/>
                  <a:pt x="145" y="450"/>
                  <a:pt x="145" y="450"/>
                </a:cubicBezTo>
                <a:cubicBezTo>
                  <a:pt x="143" y="448"/>
                  <a:pt x="143" y="448"/>
                  <a:pt x="143" y="448"/>
                </a:cubicBezTo>
                <a:cubicBezTo>
                  <a:pt x="123" y="435"/>
                  <a:pt x="105" y="413"/>
                  <a:pt x="105" y="413"/>
                </a:cubicBezTo>
                <a:cubicBezTo>
                  <a:pt x="103" y="411"/>
                  <a:pt x="103" y="411"/>
                  <a:pt x="103" y="411"/>
                </a:cubicBezTo>
                <a:cubicBezTo>
                  <a:pt x="92" y="422"/>
                  <a:pt x="92" y="422"/>
                  <a:pt x="92" y="422"/>
                </a:cubicBezTo>
                <a:cubicBezTo>
                  <a:pt x="93" y="423"/>
                  <a:pt x="93" y="423"/>
                  <a:pt x="93" y="423"/>
                </a:cubicBezTo>
                <a:cubicBezTo>
                  <a:pt x="96" y="425"/>
                  <a:pt x="99" y="430"/>
                  <a:pt x="100" y="432"/>
                </a:cubicBezTo>
                <a:cubicBezTo>
                  <a:pt x="100" y="433"/>
                  <a:pt x="98" y="435"/>
                  <a:pt x="95" y="437"/>
                </a:cubicBezTo>
                <a:cubicBezTo>
                  <a:pt x="92" y="434"/>
                  <a:pt x="89" y="431"/>
                  <a:pt x="88" y="429"/>
                </a:cubicBezTo>
                <a:cubicBezTo>
                  <a:pt x="86" y="427"/>
                  <a:pt x="86" y="427"/>
                  <a:pt x="86" y="427"/>
                </a:cubicBezTo>
                <a:cubicBezTo>
                  <a:pt x="86" y="427"/>
                  <a:pt x="79" y="433"/>
                  <a:pt x="77" y="435"/>
                </a:cubicBezTo>
                <a:cubicBezTo>
                  <a:pt x="76" y="433"/>
                  <a:pt x="73" y="429"/>
                  <a:pt x="70" y="426"/>
                </a:cubicBezTo>
                <a:cubicBezTo>
                  <a:pt x="73" y="424"/>
                  <a:pt x="97" y="404"/>
                  <a:pt x="97" y="404"/>
                </a:cubicBezTo>
                <a:cubicBezTo>
                  <a:pt x="96" y="403"/>
                  <a:pt x="96" y="403"/>
                  <a:pt x="96" y="403"/>
                </a:cubicBezTo>
                <a:cubicBezTo>
                  <a:pt x="80" y="384"/>
                  <a:pt x="69" y="358"/>
                  <a:pt x="69" y="357"/>
                </a:cubicBezTo>
                <a:cubicBezTo>
                  <a:pt x="68" y="355"/>
                  <a:pt x="68" y="355"/>
                  <a:pt x="68" y="355"/>
                </a:cubicBezTo>
                <a:cubicBezTo>
                  <a:pt x="54" y="362"/>
                  <a:pt x="54" y="362"/>
                  <a:pt x="54" y="362"/>
                </a:cubicBezTo>
                <a:cubicBezTo>
                  <a:pt x="55" y="364"/>
                  <a:pt x="55" y="364"/>
                  <a:pt x="55" y="364"/>
                </a:cubicBezTo>
                <a:cubicBezTo>
                  <a:pt x="57" y="366"/>
                  <a:pt x="59" y="372"/>
                  <a:pt x="60" y="375"/>
                </a:cubicBezTo>
                <a:cubicBezTo>
                  <a:pt x="59" y="375"/>
                  <a:pt x="56" y="376"/>
                  <a:pt x="53" y="378"/>
                </a:cubicBezTo>
                <a:cubicBezTo>
                  <a:pt x="51" y="374"/>
                  <a:pt x="49" y="370"/>
                  <a:pt x="48" y="368"/>
                </a:cubicBezTo>
                <a:cubicBezTo>
                  <a:pt x="48" y="366"/>
                  <a:pt x="48" y="366"/>
                  <a:pt x="48" y="366"/>
                </a:cubicBezTo>
                <a:cubicBezTo>
                  <a:pt x="48" y="366"/>
                  <a:pt x="39" y="369"/>
                  <a:pt x="37" y="370"/>
                </a:cubicBezTo>
                <a:cubicBezTo>
                  <a:pt x="36" y="368"/>
                  <a:pt x="34" y="364"/>
                  <a:pt x="33" y="360"/>
                </a:cubicBezTo>
                <a:cubicBezTo>
                  <a:pt x="36" y="358"/>
                  <a:pt x="65" y="347"/>
                  <a:pt x="65" y="347"/>
                </a:cubicBezTo>
                <a:cubicBezTo>
                  <a:pt x="64" y="345"/>
                  <a:pt x="64" y="345"/>
                  <a:pt x="64" y="345"/>
                </a:cubicBezTo>
                <a:cubicBezTo>
                  <a:pt x="55" y="322"/>
                  <a:pt x="53" y="295"/>
                  <a:pt x="53" y="295"/>
                </a:cubicBezTo>
                <a:cubicBezTo>
                  <a:pt x="53" y="292"/>
                  <a:pt x="53" y="292"/>
                  <a:pt x="53" y="292"/>
                </a:cubicBezTo>
                <a:cubicBezTo>
                  <a:pt x="38" y="294"/>
                  <a:pt x="38" y="294"/>
                  <a:pt x="38" y="294"/>
                </a:cubicBezTo>
                <a:cubicBezTo>
                  <a:pt x="38" y="297"/>
                  <a:pt x="38" y="297"/>
                  <a:pt x="38" y="297"/>
                </a:cubicBezTo>
                <a:cubicBezTo>
                  <a:pt x="38" y="299"/>
                  <a:pt x="39" y="304"/>
                  <a:pt x="39" y="307"/>
                </a:cubicBezTo>
                <a:cubicBezTo>
                  <a:pt x="39" y="308"/>
                  <a:pt x="39" y="308"/>
                  <a:pt x="39" y="308"/>
                </a:cubicBezTo>
                <a:cubicBezTo>
                  <a:pt x="37" y="308"/>
                  <a:pt x="35" y="309"/>
                  <a:pt x="32" y="309"/>
                </a:cubicBezTo>
                <a:cubicBezTo>
                  <a:pt x="31" y="305"/>
                  <a:pt x="30" y="301"/>
                  <a:pt x="30" y="298"/>
                </a:cubicBezTo>
                <a:cubicBezTo>
                  <a:pt x="30" y="296"/>
                  <a:pt x="30" y="296"/>
                  <a:pt x="30" y="296"/>
                </a:cubicBezTo>
                <a:cubicBezTo>
                  <a:pt x="30" y="296"/>
                  <a:pt x="21" y="296"/>
                  <a:pt x="18" y="297"/>
                </a:cubicBezTo>
                <a:cubicBezTo>
                  <a:pt x="18" y="295"/>
                  <a:pt x="18" y="292"/>
                  <a:pt x="18" y="288"/>
                </a:cubicBezTo>
                <a:cubicBezTo>
                  <a:pt x="18" y="287"/>
                  <a:pt x="18" y="286"/>
                  <a:pt x="18" y="285"/>
                </a:cubicBezTo>
                <a:cubicBezTo>
                  <a:pt x="21" y="285"/>
                  <a:pt x="52" y="284"/>
                  <a:pt x="52" y="284"/>
                </a:cubicBezTo>
                <a:cubicBezTo>
                  <a:pt x="52" y="281"/>
                  <a:pt x="52" y="281"/>
                  <a:pt x="52" y="281"/>
                </a:cubicBezTo>
                <a:cubicBezTo>
                  <a:pt x="51" y="278"/>
                  <a:pt x="51" y="274"/>
                  <a:pt x="51" y="271"/>
                </a:cubicBezTo>
                <a:cubicBezTo>
                  <a:pt x="51" y="250"/>
                  <a:pt x="55" y="230"/>
                  <a:pt x="55" y="230"/>
                </a:cubicBezTo>
                <a:cubicBezTo>
                  <a:pt x="56" y="227"/>
                  <a:pt x="56" y="227"/>
                  <a:pt x="56" y="227"/>
                </a:cubicBezTo>
                <a:cubicBezTo>
                  <a:pt x="41" y="225"/>
                  <a:pt x="41" y="225"/>
                  <a:pt x="41" y="225"/>
                </a:cubicBezTo>
                <a:cubicBezTo>
                  <a:pt x="40" y="227"/>
                  <a:pt x="40" y="227"/>
                  <a:pt x="40" y="227"/>
                </a:cubicBezTo>
                <a:cubicBezTo>
                  <a:pt x="40" y="230"/>
                  <a:pt x="39" y="236"/>
                  <a:pt x="38" y="238"/>
                </a:cubicBezTo>
                <a:cubicBezTo>
                  <a:pt x="37" y="238"/>
                  <a:pt x="34" y="238"/>
                  <a:pt x="31" y="237"/>
                </a:cubicBezTo>
                <a:cubicBezTo>
                  <a:pt x="31" y="233"/>
                  <a:pt x="32" y="229"/>
                  <a:pt x="32" y="226"/>
                </a:cubicBezTo>
                <a:cubicBezTo>
                  <a:pt x="33" y="224"/>
                  <a:pt x="33" y="224"/>
                  <a:pt x="33" y="224"/>
                </a:cubicBezTo>
                <a:cubicBezTo>
                  <a:pt x="33" y="224"/>
                  <a:pt x="24" y="222"/>
                  <a:pt x="22" y="222"/>
                </a:cubicBezTo>
                <a:cubicBezTo>
                  <a:pt x="22" y="219"/>
                  <a:pt x="23" y="215"/>
                  <a:pt x="24" y="211"/>
                </a:cubicBezTo>
                <a:cubicBezTo>
                  <a:pt x="28" y="212"/>
                  <a:pt x="57" y="218"/>
                  <a:pt x="57" y="218"/>
                </a:cubicBezTo>
                <a:cubicBezTo>
                  <a:pt x="57" y="216"/>
                  <a:pt x="57" y="216"/>
                  <a:pt x="57" y="216"/>
                </a:cubicBezTo>
                <a:cubicBezTo>
                  <a:pt x="63" y="192"/>
                  <a:pt x="77" y="168"/>
                  <a:pt x="77" y="168"/>
                </a:cubicBezTo>
                <a:cubicBezTo>
                  <a:pt x="78" y="166"/>
                  <a:pt x="78" y="166"/>
                  <a:pt x="78" y="166"/>
                </a:cubicBezTo>
                <a:cubicBezTo>
                  <a:pt x="65" y="159"/>
                  <a:pt x="65" y="159"/>
                  <a:pt x="65" y="159"/>
                </a:cubicBezTo>
                <a:cubicBezTo>
                  <a:pt x="64" y="161"/>
                  <a:pt x="64" y="161"/>
                  <a:pt x="64" y="161"/>
                </a:cubicBezTo>
                <a:cubicBezTo>
                  <a:pt x="62" y="164"/>
                  <a:pt x="59" y="168"/>
                  <a:pt x="58" y="171"/>
                </a:cubicBezTo>
                <a:cubicBezTo>
                  <a:pt x="57" y="170"/>
                  <a:pt x="54" y="169"/>
                  <a:pt x="51" y="168"/>
                </a:cubicBezTo>
                <a:cubicBezTo>
                  <a:pt x="53" y="164"/>
                  <a:pt x="55" y="160"/>
                  <a:pt x="56" y="158"/>
                </a:cubicBezTo>
                <a:cubicBezTo>
                  <a:pt x="57" y="156"/>
                  <a:pt x="57" y="156"/>
                  <a:pt x="57" y="156"/>
                </a:cubicBezTo>
                <a:cubicBezTo>
                  <a:pt x="57" y="156"/>
                  <a:pt x="50" y="151"/>
                  <a:pt x="47" y="150"/>
                </a:cubicBezTo>
                <a:cubicBezTo>
                  <a:pt x="49" y="148"/>
                  <a:pt x="51" y="144"/>
                  <a:pt x="53" y="140"/>
                </a:cubicBezTo>
                <a:cubicBezTo>
                  <a:pt x="56" y="142"/>
                  <a:pt x="83" y="158"/>
                  <a:pt x="83" y="158"/>
                </a:cubicBezTo>
                <a:cubicBezTo>
                  <a:pt x="84" y="156"/>
                  <a:pt x="84" y="156"/>
                  <a:pt x="84" y="156"/>
                </a:cubicBezTo>
                <a:cubicBezTo>
                  <a:pt x="96" y="135"/>
                  <a:pt x="116" y="116"/>
                  <a:pt x="116" y="116"/>
                </a:cubicBezTo>
                <a:cubicBezTo>
                  <a:pt x="118" y="114"/>
                  <a:pt x="118" y="114"/>
                  <a:pt x="118" y="114"/>
                </a:cubicBezTo>
                <a:cubicBezTo>
                  <a:pt x="107" y="103"/>
                  <a:pt x="107" y="103"/>
                  <a:pt x="107" y="103"/>
                </a:cubicBezTo>
                <a:cubicBezTo>
                  <a:pt x="105" y="105"/>
                  <a:pt x="105" y="105"/>
                  <a:pt x="105" y="105"/>
                </a:cubicBezTo>
                <a:cubicBezTo>
                  <a:pt x="104" y="107"/>
                  <a:pt x="99" y="111"/>
                  <a:pt x="97" y="113"/>
                </a:cubicBezTo>
                <a:cubicBezTo>
                  <a:pt x="96" y="112"/>
                  <a:pt x="94" y="110"/>
                  <a:pt x="92" y="108"/>
                </a:cubicBezTo>
                <a:cubicBezTo>
                  <a:pt x="95" y="105"/>
                  <a:pt x="97" y="102"/>
                  <a:pt x="99" y="100"/>
                </a:cubicBezTo>
                <a:cubicBezTo>
                  <a:pt x="101" y="98"/>
                  <a:pt x="101" y="98"/>
                  <a:pt x="101" y="98"/>
                </a:cubicBezTo>
                <a:cubicBezTo>
                  <a:pt x="101" y="98"/>
                  <a:pt x="95" y="92"/>
                  <a:pt x="93" y="90"/>
                </a:cubicBezTo>
                <a:cubicBezTo>
                  <a:pt x="95" y="88"/>
                  <a:pt x="98" y="85"/>
                  <a:pt x="101" y="82"/>
                </a:cubicBezTo>
                <a:cubicBezTo>
                  <a:pt x="104" y="85"/>
                  <a:pt x="124" y="108"/>
                  <a:pt x="124" y="108"/>
                </a:cubicBezTo>
                <a:cubicBezTo>
                  <a:pt x="126" y="106"/>
                  <a:pt x="126" y="106"/>
                  <a:pt x="126" y="106"/>
                </a:cubicBezTo>
                <a:cubicBezTo>
                  <a:pt x="144" y="89"/>
                  <a:pt x="168" y="77"/>
                  <a:pt x="168" y="77"/>
                </a:cubicBezTo>
                <a:cubicBezTo>
                  <a:pt x="170" y="76"/>
                  <a:pt x="170" y="76"/>
                  <a:pt x="170" y="76"/>
                </a:cubicBezTo>
                <a:cubicBezTo>
                  <a:pt x="163" y="62"/>
                  <a:pt x="163" y="62"/>
                  <a:pt x="163" y="62"/>
                </a:cubicBezTo>
                <a:cubicBezTo>
                  <a:pt x="161" y="63"/>
                  <a:pt x="161" y="63"/>
                  <a:pt x="161" y="63"/>
                </a:cubicBezTo>
                <a:cubicBezTo>
                  <a:pt x="159" y="65"/>
                  <a:pt x="153" y="67"/>
                  <a:pt x="151" y="68"/>
                </a:cubicBezTo>
                <a:cubicBezTo>
                  <a:pt x="150" y="67"/>
                  <a:pt x="149" y="65"/>
                  <a:pt x="147" y="62"/>
                </a:cubicBezTo>
                <a:cubicBezTo>
                  <a:pt x="151" y="60"/>
                  <a:pt x="154" y="58"/>
                  <a:pt x="157" y="57"/>
                </a:cubicBezTo>
                <a:cubicBezTo>
                  <a:pt x="159" y="56"/>
                  <a:pt x="159" y="56"/>
                  <a:pt x="159" y="56"/>
                </a:cubicBezTo>
                <a:cubicBezTo>
                  <a:pt x="159" y="56"/>
                  <a:pt x="155" y="48"/>
                  <a:pt x="153" y="45"/>
                </a:cubicBezTo>
                <a:cubicBezTo>
                  <a:pt x="156" y="44"/>
                  <a:pt x="159" y="42"/>
                  <a:pt x="164" y="41"/>
                </a:cubicBezTo>
                <a:cubicBezTo>
                  <a:pt x="165" y="44"/>
                  <a:pt x="178" y="71"/>
                  <a:pt x="178" y="71"/>
                </a:cubicBezTo>
                <a:cubicBezTo>
                  <a:pt x="180" y="70"/>
                  <a:pt x="180" y="70"/>
                  <a:pt x="180" y="70"/>
                </a:cubicBezTo>
                <a:cubicBezTo>
                  <a:pt x="203" y="60"/>
                  <a:pt x="230" y="55"/>
                  <a:pt x="231" y="55"/>
                </a:cubicBezTo>
                <a:cubicBezTo>
                  <a:pt x="233" y="54"/>
                  <a:pt x="233" y="54"/>
                  <a:pt x="233" y="54"/>
                </a:cubicBezTo>
                <a:cubicBezTo>
                  <a:pt x="230" y="39"/>
                  <a:pt x="230" y="39"/>
                  <a:pt x="230" y="39"/>
                </a:cubicBezTo>
                <a:cubicBezTo>
                  <a:pt x="227" y="40"/>
                  <a:pt x="227" y="40"/>
                  <a:pt x="227" y="40"/>
                </a:cubicBezTo>
                <a:cubicBezTo>
                  <a:pt x="225" y="41"/>
                  <a:pt x="219" y="41"/>
                  <a:pt x="216" y="41"/>
                </a:cubicBezTo>
                <a:cubicBezTo>
                  <a:pt x="216" y="40"/>
                  <a:pt x="215" y="38"/>
                  <a:pt x="214" y="35"/>
                </a:cubicBezTo>
                <a:cubicBezTo>
                  <a:pt x="219" y="33"/>
                  <a:pt x="223" y="32"/>
                  <a:pt x="225" y="32"/>
                </a:cubicBezTo>
                <a:cubicBezTo>
                  <a:pt x="227" y="32"/>
                  <a:pt x="227" y="32"/>
                  <a:pt x="227" y="32"/>
                </a:cubicBezTo>
                <a:cubicBezTo>
                  <a:pt x="227" y="32"/>
                  <a:pt x="226" y="23"/>
                  <a:pt x="226" y="20"/>
                </a:cubicBezTo>
                <a:cubicBezTo>
                  <a:pt x="228" y="20"/>
                  <a:pt x="232" y="19"/>
                  <a:pt x="237" y="19"/>
                </a:cubicBezTo>
                <a:cubicBezTo>
                  <a:pt x="237" y="22"/>
                  <a:pt x="242" y="53"/>
                  <a:pt x="242" y="53"/>
                </a:cubicBezTo>
                <a:cubicBezTo>
                  <a:pt x="244" y="52"/>
                  <a:pt x="244" y="52"/>
                  <a:pt x="244" y="52"/>
                </a:cubicBezTo>
                <a:cubicBezTo>
                  <a:pt x="268" y="49"/>
                  <a:pt x="296" y="53"/>
                  <a:pt x="296" y="53"/>
                </a:cubicBezTo>
                <a:cubicBezTo>
                  <a:pt x="298" y="53"/>
                  <a:pt x="298" y="53"/>
                  <a:pt x="298" y="53"/>
                </a:cubicBezTo>
                <a:cubicBezTo>
                  <a:pt x="300" y="38"/>
                  <a:pt x="300" y="38"/>
                  <a:pt x="300" y="38"/>
                </a:cubicBezTo>
                <a:cubicBezTo>
                  <a:pt x="297" y="38"/>
                  <a:pt x="297" y="38"/>
                  <a:pt x="297" y="38"/>
                </a:cubicBezTo>
                <a:cubicBezTo>
                  <a:pt x="294" y="38"/>
                  <a:pt x="289" y="37"/>
                  <a:pt x="286" y="36"/>
                </a:cubicBezTo>
                <a:cubicBezTo>
                  <a:pt x="286" y="35"/>
                  <a:pt x="286" y="32"/>
                  <a:pt x="287" y="29"/>
                </a:cubicBezTo>
                <a:cubicBezTo>
                  <a:pt x="291" y="29"/>
                  <a:pt x="295" y="29"/>
                  <a:pt x="298" y="30"/>
                </a:cubicBezTo>
                <a:cubicBezTo>
                  <a:pt x="300" y="30"/>
                  <a:pt x="300" y="30"/>
                  <a:pt x="300" y="30"/>
                </a:cubicBezTo>
                <a:cubicBezTo>
                  <a:pt x="300" y="30"/>
                  <a:pt x="301" y="22"/>
                  <a:pt x="302" y="19"/>
                </a:cubicBezTo>
                <a:cubicBezTo>
                  <a:pt x="304" y="19"/>
                  <a:pt x="309" y="20"/>
                  <a:pt x="313" y="21"/>
                </a:cubicBezTo>
                <a:cubicBezTo>
                  <a:pt x="312" y="24"/>
                  <a:pt x="307" y="54"/>
                  <a:pt x="307" y="54"/>
                </a:cubicBezTo>
                <a:cubicBezTo>
                  <a:pt x="309" y="55"/>
                  <a:pt x="309" y="55"/>
                  <a:pt x="309" y="55"/>
                </a:cubicBezTo>
                <a:cubicBezTo>
                  <a:pt x="333" y="59"/>
                  <a:pt x="358" y="71"/>
                  <a:pt x="358" y="71"/>
                </a:cubicBezTo>
                <a:cubicBezTo>
                  <a:pt x="360" y="72"/>
                  <a:pt x="360" y="72"/>
                  <a:pt x="360" y="72"/>
                </a:cubicBezTo>
                <a:cubicBezTo>
                  <a:pt x="366" y="57"/>
                  <a:pt x="366" y="57"/>
                  <a:pt x="366" y="57"/>
                </a:cubicBezTo>
                <a:cubicBezTo>
                  <a:pt x="364" y="57"/>
                  <a:pt x="364" y="57"/>
                  <a:pt x="364" y="57"/>
                </a:cubicBezTo>
                <a:cubicBezTo>
                  <a:pt x="361" y="56"/>
                  <a:pt x="356" y="53"/>
                  <a:pt x="354" y="51"/>
                </a:cubicBezTo>
                <a:cubicBezTo>
                  <a:pt x="354" y="50"/>
                  <a:pt x="355" y="48"/>
                  <a:pt x="356" y="45"/>
                </a:cubicBezTo>
                <a:cubicBezTo>
                  <a:pt x="360" y="46"/>
                  <a:pt x="364" y="48"/>
                  <a:pt x="367" y="49"/>
                </a:cubicBezTo>
                <a:cubicBezTo>
                  <a:pt x="369" y="50"/>
                  <a:pt x="369" y="50"/>
                  <a:pt x="369" y="50"/>
                </a:cubicBezTo>
                <a:cubicBezTo>
                  <a:pt x="369" y="50"/>
                  <a:pt x="373" y="42"/>
                  <a:pt x="374" y="40"/>
                </a:cubicBezTo>
                <a:cubicBezTo>
                  <a:pt x="376" y="41"/>
                  <a:pt x="380" y="42"/>
                  <a:pt x="384" y="45"/>
                </a:cubicBezTo>
                <a:cubicBezTo>
                  <a:pt x="382" y="48"/>
                  <a:pt x="368" y="75"/>
                  <a:pt x="368" y="75"/>
                </a:cubicBezTo>
                <a:cubicBezTo>
                  <a:pt x="370" y="76"/>
                  <a:pt x="370" y="76"/>
                  <a:pt x="370" y="76"/>
                </a:cubicBezTo>
                <a:cubicBezTo>
                  <a:pt x="392" y="87"/>
                  <a:pt x="412" y="106"/>
                  <a:pt x="412" y="106"/>
                </a:cubicBezTo>
                <a:cubicBezTo>
                  <a:pt x="414" y="107"/>
                  <a:pt x="414" y="107"/>
                  <a:pt x="414" y="107"/>
                </a:cubicBezTo>
                <a:cubicBezTo>
                  <a:pt x="424" y="96"/>
                  <a:pt x="424" y="96"/>
                  <a:pt x="424" y="96"/>
                </a:cubicBezTo>
                <a:cubicBezTo>
                  <a:pt x="422" y="94"/>
                  <a:pt x="422" y="94"/>
                  <a:pt x="422" y="94"/>
                </a:cubicBezTo>
                <a:cubicBezTo>
                  <a:pt x="420" y="92"/>
                  <a:pt x="416" y="88"/>
                  <a:pt x="414" y="86"/>
                </a:cubicBezTo>
                <a:cubicBezTo>
                  <a:pt x="415" y="85"/>
                  <a:pt x="416" y="83"/>
                  <a:pt x="418" y="81"/>
                </a:cubicBezTo>
                <a:cubicBezTo>
                  <a:pt x="422" y="83"/>
                  <a:pt x="425" y="86"/>
                  <a:pt x="427" y="88"/>
                </a:cubicBezTo>
                <a:cubicBezTo>
                  <a:pt x="429" y="89"/>
                  <a:pt x="429" y="89"/>
                  <a:pt x="429" y="89"/>
                </a:cubicBezTo>
                <a:cubicBezTo>
                  <a:pt x="429" y="89"/>
                  <a:pt x="435" y="83"/>
                  <a:pt x="437" y="81"/>
                </a:cubicBezTo>
                <a:cubicBezTo>
                  <a:pt x="438" y="82"/>
                  <a:pt x="442" y="85"/>
                  <a:pt x="445" y="89"/>
                </a:cubicBezTo>
                <a:cubicBezTo>
                  <a:pt x="442" y="91"/>
                  <a:pt x="421" y="114"/>
                  <a:pt x="421" y="114"/>
                </a:cubicBezTo>
                <a:cubicBezTo>
                  <a:pt x="422" y="115"/>
                  <a:pt x="422" y="115"/>
                  <a:pt x="422" y="115"/>
                </a:cubicBezTo>
                <a:cubicBezTo>
                  <a:pt x="441" y="132"/>
                  <a:pt x="455" y="156"/>
                  <a:pt x="455" y="156"/>
                </a:cubicBezTo>
                <a:cubicBezTo>
                  <a:pt x="456" y="158"/>
                  <a:pt x="456" y="158"/>
                  <a:pt x="456" y="158"/>
                </a:cubicBezTo>
                <a:cubicBezTo>
                  <a:pt x="469" y="149"/>
                  <a:pt x="469" y="149"/>
                  <a:pt x="469" y="149"/>
                </a:cubicBezTo>
                <a:cubicBezTo>
                  <a:pt x="468" y="147"/>
                  <a:pt x="468" y="147"/>
                  <a:pt x="468" y="147"/>
                </a:cubicBezTo>
                <a:cubicBezTo>
                  <a:pt x="466" y="145"/>
                  <a:pt x="463" y="140"/>
                  <a:pt x="462" y="137"/>
                </a:cubicBezTo>
                <a:cubicBezTo>
                  <a:pt x="463" y="137"/>
                  <a:pt x="465" y="135"/>
                  <a:pt x="468" y="133"/>
                </a:cubicBezTo>
                <a:cubicBezTo>
                  <a:pt x="470" y="137"/>
                  <a:pt x="473" y="140"/>
                  <a:pt x="474" y="142"/>
                </a:cubicBezTo>
                <a:cubicBezTo>
                  <a:pt x="475" y="144"/>
                  <a:pt x="475" y="144"/>
                  <a:pt x="475" y="144"/>
                </a:cubicBezTo>
                <a:cubicBezTo>
                  <a:pt x="475" y="144"/>
                  <a:pt x="483" y="140"/>
                  <a:pt x="485" y="138"/>
                </a:cubicBezTo>
                <a:cubicBezTo>
                  <a:pt x="486" y="140"/>
                  <a:pt x="489" y="144"/>
                  <a:pt x="491" y="148"/>
                </a:cubicBezTo>
                <a:cubicBezTo>
                  <a:pt x="488" y="150"/>
                  <a:pt x="461" y="166"/>
                  <a:pt x="461" y="166"/>
                </a:cubicBezTo>
                <a:cubicBezTo>
                  <a:pt x="462" y="167"/>
                  <a:pt x="462" y="167"/>
                  <a:pt x="462" y="167"/>
                </a:cubicBezTo>
                <a:cubicBezTo>
                  <a:pt x="475" y="188"/>
                  <a:pt x="482" y="216"/>
                  <a:pt x="482" y="216"/>
                </a:cubicBezTo>
                <a:cubicBezTo>
                  <a:pt x="482" y="218"/>
                  <a:pt x="482" y="218"/>
                  <a:pt x="482" y="218"/>
                </a:cubicBezTo>
                <a:cubicBezTo>
                  <a:pt x="497" y="214"/>
                  <a:pt x="497" y="214"/>
                  <a:pt x="497" y="214"/>
                </a:cubicBezTo>
                <a:cubicBezTo>
                  <a:pt x="496" y="212"/>
                  <a:pt x="496" y="212"/>
                  <a:pt x="496" y="212"/>
                </a:cubicBezTo>
                <a:cubicBezTo>
                  <a:pt x="495" y="209"/>
                  <a:pt x="494" y="203"/>
                  <a:pt x="494" y="200"/>
                </a:cubicBezTo>
                <a:cubicBezTo>
                  <a:pt x="495" y="200"/>
                  <a:pt x="497" y="199"/>
                  <a:pt x="500" y="198"/>
                </a:cubicBezTo>
                <a:cubicBezTo>
                  <a:pt x="502" y="202"/>
                  <a:pt x="503" y="206"/>
                  <a:pt x="504" y="209"/>
                </a:cubicBezTo>
                <a:cubicBezTo>
                  <a:pt x="504" y="211"/>
                  <a:pt x="504" y="211"/>
                  <a:pt x="504" y="211"/>
                </a:cubicBezTo>
                <a:cubicBezTo>
                  <a:pt x="504" y="211"/>
                  <a:pt x="513" y="209"/>
                  <a:pt x="516" y="208"/>
                </a:cubicBezTo>
                <a:cubicBezTo>
                  <a:pt x="516" y="210"/>
                  <a:pt x="518" y="215"/>
                  <a:pt x="518" y="219"/>
                </a:cubicBezTo>
                <a:cubicBezTo>
                  <a:pt x="515" y="220"/>
                  <a:pt x="484" y="227"/>
                  <a:pt x="484" y="227"/>
                </a:cubicBezTo>
                <a:cubicBezTo>
                  <a:pt x="485" y="229"/>
                  <a:pt x="485" y="229"/>
                  <a:pt x="485" y="229"/>
                </a:cubicBezTo>
                <a:cubicBezTo>
                  <a:pt x="488" y="243"/>
                  <a:pt x="489" y="259"/>
                  <a:pt x="489" y="269"/>
                </a:cubicBezTo>
                <a:cubicBezTo>
                  <a:pt x="489" y="276"/>
                  <a:pt x="489" y="280"/>
                  <a:pt x="489" y="280"/>
                </a:cubicBezTo>
                <a:cubicBezTo>
                  <a:pt x="489" y="283"/>
                  <a:pt x="489" y="283"/>
                  <a:pt x="489" y="283"/>
                </a:cubicBezTo>
                <a:cubicBezTo>
                  <a:pt x="504" y="283"/>
                  <a:pt x="504" y="283"/>
                  <a:pt x="504" y="283"/>
                </a:cubicBezTo>
                <a:cubicBezTo>
                  <a:pt x="504" y="280"/>
                  <a:pt x="504" y="280"/>
                  <a:pt x="504" y="280"/>
                </a:cubicBezTo>
                <a:cubicBezTo>
                  <a:pt x="504" y="280"/>
                  <a:pt x="504" y="280"/>
                  <a:pt x="504" y="279"/>
                </a:cubicBezTo>
                <a:cubicBezTo>
                  <a:pt x="504" y="276"/>
                  <a:pt x="504" y="271"/>
                  <a:pt x="505" y="269"/>
                </a:cubicBezTo>
                <a:cubicBezTo>
                  <a:pt x="506" y="269"/>
                  <a:pt x="508" y="269"/>
                  <a:pt x="512" y="269"/>
                </a:cubicBezTo>
                <a:cubicBezTo>
                  <a:pt x="512" y="272"/>
                  <a:pt x="512" y="275"/>
                  <a:pt x="512" y="277"/>
                </a:cubicBezTo>
                <a:cubicBezTo>
                  <a:pt x="512" y="278"/>
                  <a:pt x="512" y="279"/>
                  <a:pt x="512" y="280"/>
                </a:cubicBezTo>
                <a:cubicBezTo>
                  <a:pt x="512" y="282"/>
                  <a:pt x="512" y="282"/>
                  <a:pt x="512" y="282"/>
                </a:cubicBezTo>
                <a:cubicBezTo>
                  <a:pt x="512" y="282"/>
                  <a:pt x="521" y="283"/>
                  <a:pt x="523" y="283"/>
                </a:cubicBezTo>
                <a:cubicBezTo>
                  <a:pt x="523" y="283"/>
                  <a:pt x="523" y="283"/>
                  <a:pt x="523" y="284"/>
                </a:cubicBezTo>
                <a:cubicBezTo>
                  <a:pt x="523" y="287"/>
                  <a:pt x="523" y="290"/>
                  <a:pt x="523" y="294"/>
                </a:cubicBezTo>
                <a:cubicBezTo>
                  <a:pt x="519" y="294"/>
                  <a:pt x="488" y="291"/>
                  <a:pt x="488" y="291"/>
                </a:cubicBezTo>
                <a:cubicBezTo>
                  <a:pt x="488" y="294"/>
                  <a:pt x="488" y="294"/>
                  <a:pt x="488" y="294"/>
                </a:cubicBezTo>
                <a:cubicBezTo>
                  <a:pt x="486" y="318"/>
                  <a:pt x="476" y="344"/>
                  <a:pt x="476" y="344"/>
                </a:cubicBezTo>
                <a:cubicBezTo>
                  <a:pt x="475" y="346"/>
                  <a:pt x="475" y="346"/>
                  <a:pt x="475" y="346"/>
                </a:cubicBezTo>
                <a:cubicBezTo>
                  <a:pt x="490" y="351"/>
                  <a:pt x="490" y="351"/>
                  <a:pt x="490" y="351"/>
                </a:cubicBezTo>
                <a:cubicBezTo>
                  <a:pt x="491" y="349"/>
                  <a:pt x="491" y="349"/>
                  <a:pt x="491" y="349"/>
                </a:cubicBezTo>
                <a:cubicBezTo>
                  <a:pt x="491" y="346"/>
                  <a:pt x="494" y="341"/>
                  <a:pt x="495" y="338"/>
                </a:cubicBezTo>
                <a:cubicBezTo>
                  <a:pt x="496" y="339"/>
                  <a:pt x="499" y="339"/>
                  <a:pt x="502" y="340"/>
                </a:cubicBezTo>
                <a:cubicBezTo>
                  <a:pt x="501" y="344"/>
                  <a:pt x="500" y="349"/>
                  <a:pt x="499" y="351"/>
                </a:cubicBezTo>
                <a:cubicBezTo>
                  <a:pt x="498" y="353"/>
                  <a:pt x="498" y="353"/>
                  <a:pt x="498" y="353"/>
                </a:cubicBezTo>
                <a:cubicBezTo>
                  <a:pt x="498" y="353"/>
                  <a:pt x="506" y="356"/>
                  <a:pt x="509" y="357"/>
                </a:cubicBezTo>
                <a:cubicBezTo>
                  <a:pt x="508" y="359"/>
                  <a:pt x="506" y="364"/>
                  <a:pt x="504" y="368"/>
                </a:cubicBezTo>
                <a:cubicBezTo>
                  <a:pt x="501" y="366"/>
                  <a:pt x="472" y="354"/>
                  <a:pt x="472" y="354"/>
                </a:cubicBezTo>
                <a:cubicBezTo>
                  <a:pt x="472" y="354"/>
                  <a:pt x="472" y="358"/>
                  <a:pt x="472" y="358"/>
                </a:cubicBezTo>
                <a:cubicBezTo>
                  <a:pt x="462" y="381"/>
                  <a:pt x="445" y="402"/>
                  <a:pt x="445" y="402"/>
                </a:cubicBezTo>
                <a:cubicBezTo>
                  <a:pt x="444" y="404"/>
                  <a:pt x="444" y="404"/>
                  <a:pt x="444" y="404"/>
                </a:cubicBezTo>
                <a:cubicBezTo>
                  <a:pt x="456" y="413"/>
                  <a:pt x="456" y="413"/>
                  <a:pt x="456" y="413"/>
                </a:cubicBezTo>
                <a:cubicBezTo>
                  <a:pt x="457" y="411"/>
                  <a:pt x="457" y="411"/>
                  <a:pt x="457" y="411"/>
                </a:cubicBezTo>
                <a:cubicBezTo>
                  <a:pt x="459" y="409"/>
                  <a:pt x="463" y="405"/>
                  <a:pt x="465" y="402"/>
                </a:cubicBezTo>
                <a:cubicBezTo>
                  <a:pt x="466" y="403"/>
                  <a:pt x="468" y="405"/>
                  <a:pt x="470" y="407"/>
                </a:cubicBezTo>
                <a:cubicBezTo>
                  <a:pt x="468" y="410"/>
                  <a:pt x="466" y="414"/>
                  <a:pt x="464" y="416"/>
                </a:cubicBezTo>
                <a:cubicBezTo>
                  <a:pt x="463" y="417"/>
                  <a:pt x="463" y="417"/>
                  <a:pt x="463" y="417"/>
                </a:cubicBezTo>
                <a:cubicBezTo>
                  <a:pt x="463" y="417"/>
                  <a:pt x="469" y="423"/>
                  <a:pt x="472" y="425"/>
                </a:cubicBezTo>
                <a:cubicBezTo>
                  <a:pt x="470" y="427"/>
                  <a:pt x="468" y="430"/>
                  <a:pt x="464" y="433"/>
                </a:cubicBezTo>
                <a:cubicBezTo>
                  <a:pt x="462" y="431"/>
                  <a:pt x="438" y="411"/>
                  <a:pt x="438" y="411"/>
                </a:cubicBezTo>
                <a:cubicBezTo>
                  <a:pt x="436" y="413"/>
                  <a:pt x="436" y="413"/>
                  <a:pt x="436" y="413"/>
                </a:cubicBezTo>
                <a:cubicBezTo>
                  <a:pt x="421" y="432"/>
                  <a:pt x="398" y="447"/>
                  <a:pt x="398" y="448"/>
                </a:cubicBezTo>
                <a:cubicBezTo>
                  <a:pt x="396" y="449"/>
                  <a:pt x="396" y="449"/>
                  <a:pt x="396" y="449"/>
                </a:cubicBezTo>
                <a:cubicBezTo>
                  <a:pt x="405" y="461"/>
                  <a:pt x="405" y="461"/>
                  <a:pt x="405" y="461"/>
                </a:cubicBezTo>
                <a:cubicBezTo>
                  <a:pt x="407" y="460"/>
                  <a:pt x="407" y="460"/>
                  <a:pt x="407" y="460"/>
                </a:cubicBezTo>
                <a:cubicBezTo>
                  <a:pt x="409" y="458"/>
                  <a:pt x="414" y="455"/>
                  <a:pt x="416" y="453"/>
                </a:cubicBezTo>
                <a:cubicBezTo>
                  <a:pt x="417" y="454"/>
                  <a:pt x="419" y="456"/>
                  <a:pt x="421" y="459"/>
                </a:cubicBezTo>
                <a:cubicBezTo>
                  <a:pt x="417" y="462"/>
                  <a:pt x="414" y="464"/>
                  <a:pt x="412" y="466"/>
                </a:cubicBezTo>
                <a:cubicBezTo>
                  <a:pt x="410" y="467"/>
                  <a:pt x="410" y="467"/>
                  <a:pt x="410" y="467"/>
                </a:cubicBezTo>
                <a:cubicBezTo>
                  <a:pt x="410" y="467"/>
                  <a:pt x="415" y="474"/>
                  <a:pt x="417" y="477"/>
                </a:cubicBezTo>
                <a:cubicBezTo>
                  <a:pt x="415" y="478"/>
                  <a:pt x="411" y="481"/>
                  <a:pt x="407" y="483"/>
                </a:cubicBezTo>
                <a:cubicBezTo>
                  <a:pt x="405" y="480"/>
                  <a:pt x="389" y="454"/>
                  <a:pt x="389" y="454"/>
                </a:cubicBezTo>
                <a:cubicBezTo>
                  <a:pt x="387" y="455"/>
                  <a:pt x="387" y="455"/>
                  <a:pt x="387" y="455"/>
                </a:cubicBezTo>
                <a:cubicBezTo>
                  <a:pt x="367" y="469"/>
                  <a:pt x="341" y="477"/>
                  <a:pt x="341" y="477"/>
                </a:cubicBezTo>
                <a:cubicBezTo>
                  <a:pt x="338" y="478"/>
                  <a:pt x="338" y="478"/>
                  <a:pt x="338" y="478"/>
                </a:cubicBezTo>
                <a:cubicBezTo>
                  <a:pt x="344" y="492"/>
                  <a:pt x="344" y="492"/>
                  <a:pt x="344" y="492"/>
                </a:cubicBezTo>
                <a:cubicBezTo>
                  <a:pt x="346" y="492"/>
                  <a:pt x="346" y="492"/>
                  <a:pt x="346" y="492"/>
                </a:cubicBezTo>
                <a:cubicBezTo>
                  <a:pt x="348" y="490"/>
                  <a:pt x="354" y="489"/>
                  <a:pt x="357" y="488"/>
                </a:cubicBezTo>
                <a:cubicBezTo>
                  <a:pt x="357" y="489"/>
                  <a:pt x="358" y="492"/>
                  <a:pt x="359" y="495"/>
                </a:cubicBezTo>
                <a:cubicBezTo>
                  <a:pt x="355" y="497"/>
                  <a:pt x="351" y="498"/>
                  <a:pt x="349" y="499"/>
                </a:cubicBezTo>
                <a:cubicBezTo>
                  <a:pt x="347" y="500"/>
                  <a:pt x="347" y="500"/>
                  <a:pt x="347" y="500"/>
                </a:cubicBezTo>
                <a:cubicBezTo>
                  <a:pt x="347" y="500"/>
                  <a:pt x="349" y="508"/>
                  <a:pt x="350" y="511"/>
                </a:cubicBezTo>
                <a:cubicBezTo>
                  <a:pt x="348" y="512"/>
                  <a:pt x="344" y="513"/>
                  <a:pt x="339" y="514"/>
                </a:cubicBezTo>
                <a:cubicBezTo>
                  <a:pt x="338" y="510"/>
                  <a:pt x="330" y="481"/>
                  <a:pt x="330" y="481"/>
                </a:cubicBezTo>
                <a:cubicBezTo>
                  <a:pt x="328" y="482"/>
                  <a:pt x="328" y="482"/>
                  <a:pt x="328" y="482"/>
                </a:cubicBezTo>
                <a:cubicBezTo>
                  <a:pt x="305" y="489"/>
                  <a:pt x="277" y="489"/>
                  <a:pt x="277" y="489"/>
                </a:cubicBezTo>
                <a:cubicBezTo>
                  <a:pt x="275" y="489"/>
                  <a:pt x="275" y="489"/>
                  <a:pt x="275" y="489"/>
                </a:cubicBezTo>
                <a:cubicBezTo>
                  <a:pt x="275" y="505"/>
                  <a:pt x="275" y="505"/>
                  <a:pt x="275" y="505"/>
                </a:cubicBezTo>
                <a:cubicBezTo>
                  <a:pt x="277" y="504"/>
                  <a:pt x="277" y="504"/>
                  <a:pt x="277" y="504"/>
                </a:cubicBezTo>
                <a:cubicBezTo>
                  <a:pt x="280" y="504"/>
                  <a:pt x="286" y="504"/>
                  <a:pt x="289" y="505"/>
                </a:cubicBezTo>
                <a:cubicBezTo>
                  <a:pt x="289" y="506"/>
                  <a:pt x="289" y="508"/>
                  <a:pt x="289" y="512"/>
                </a:cubicBezTo>
                <a:cubicBezTo>
                  <a:pt x="285" y="512"/>
                  <a:pt x="281" y="513"/>
                  <a:pt x="278" y="512"/>
                </a:cubicBezTo>
                <a:cubicBezTo>
                  <a:pt x="276" y="512"/>
                  <a:pt x="276" y="512"/>
                  <a:pt x="276" y="512"/>
                </a:cubicBezTo>
                <a:cubicBezTo>
                  <a:pt x="276" y="512"/>
                  <a:pt x="276" y="521"/>
                  <a:pt x="276" y="524"/>
                </a:cubicBezTo>
                <a:cubicBezTo>
                  <a:pt x="274" y="524"/>
                  <a:pt x="269" y="524"/>
                  <a:pt x="265" y="524"/>
                </a:cubicBezTo>
                <a:cubicBezTo>
                  <a:pt x="265" y="524"/>
                  <a:pt x="265" y="524"/>
                  <a:pt x="265" y="524"/>
                </a:cubicBezTo>
                <a:close/>
                <a:moveTo>
                  <a:pt x="424" y="456"/>
                </a:moveTo>
                <a:cubicBezTo>
                  <a:pt x="421" y="453"/>
                  <a:pt x="417" y="448"/>
                  <a:pt x="417" y="448"/>
                </a:cubicBezTo>
                <a:cubicBezTo>
                  <a:pt x="416" y="449"/>
                  <a:pt x="416" y="449"/>
                  <a:pt x="416" y="449"/>
                </a:cubicBezTo>
                <a:cubicBezTo>
                  <a:pt x="416" y="449"/>
                  <a:pt x="410" y="452"/>
                  <a:pt x="406" y="455"/>
                </a:cubicBezTo>
                <a:cubicBezTo>
                  <a:pt x="404" y="453"/>
                  <a:pt x="403" y="452"/>
                  <a:pt x="402" y="450"/>
                </a:cubicBezTo>
                <a:cubicBezTo>
                  <a:pt x="408" y="446"/>
                  <a:pt x="425" y="433"/>
                  <a:pt x="438" y="417"/>
                </a:cubicBezTo>
                <a:cubicBezTo>
                  <a:pt x="441" y="419"/>
                  <a:pt x="464" y="439"/>
                  <a:pt x="464" y="439"/>
                </a:cubicBezTo>
                <a:cubicBezTo>
                  <a:pt x="466" y="438"/>
                  <a:pt x="466" y="438"/>
                  <a:pt x="466" y="438"/>
                </a:cubicBezTo>
                <a:cubicBezTo>
                  <a:pt x="472" y="433"/>
                  <a:pt x="476" y="426"/>
                  <a:pt x="476" y="425"/>
                </a:cubicBezTo>
                <a:cubicBezTo>
                  <a:pt x="477" y="424"/>
                  <a:pt x="477" y="424"/>
                  <a:pt x="477" y="424"/>
                </a:cubicBezTo>
                <a:cubicBezTo>
                  <a:pt x="477" y="424"/>
                  <a:pt x="471" y="418"/>
                  <a:pt x="469" y="417"/>
                </a:cubicBezTo>
                <a:cubicBezTo>
                  <a:pt x="470" y="415"/>
                  <a:pt x="472" y="412"/>
                  <a:pt x="474" y="409"/>
                </a:cubicBezTo>
                <a:cubicBezTo>
                  <a:pt x="477" y="411"/>
                  <a:pt x="483" y="415"/>
                  <a:pt x="483" y="415"/>
                </a:cubicBezTo>
                <a:cubicBezTo>
                  <a:pt x="484" y="413"/>
                  <a:pt x="484" y="413"/>
                  <a:pt x="484" y="413"/>
                </a:cubicBezTo>
                <a:cubicBezTo>
                  <a:pt x="486" y="410"/>
                  <a:pt x="490" y="404"/>
                  <a:pt x="492" y="402"/>
                </a:cubicBezTo>
                <a:cubicBezTo>
                  <a:pt x="493" y="403"/>
                  <a:pt x="496" y="404"/>
                  <a:pt x="498" y="405"/>
                </a:cubicBezTo>
                <a:cubicBezTo>
                  <a:pt x="485" y="428"/>
                  <a:pt x="467" y="447"/>
                  <a:pt x="462" y="452"/>
                </a:cubicBezTo>
                <a:cubicBezTo>
                  <a:pt x="456" y="446"/>
                  <a:pt x="439" y="431"/>
                  <a:pt x="439" y="430"/>
                </a:cubicBezTo>
                <a:cubicBezTo>
                  <a:pt x="437" y="428"/>
                  <a:pt x="437" y="428"/>
                  <a:pt x="437" y="428"/>
                </a:cubicBezTo>
                <a:cubicBezTo>
                  <a:pt x="435" y="430"/>
                  <a:pt x="435" y="430"/>
                  <a:pt x="435" y="430"/>
                </a:cubicBezTo>
                <a:cubicBezTo>
                  <a:pt x="433" y="433"/>
                  <a:pt x="426" y="439"/>
                  <a:pt x="425" y="439"/>
                </a:cubicBezTo>
                <a:cubicBezTo>
                  <a:pt x="424" y="441"/>
                  <a:pt x="424" y="441"/>
                  <a:pt x="424" y="441"/>
                </a:cubicBezTo>
                <a:cubicBezTo>
                  <a:pt x="424" y="441"/>
                  <a:pt x="430" y="447"/>
                  <a:pt x="432" y="448"/>
                </a:cubicBezTo>
                <a:cubicBezTo>
                  <a:pt x="430" y="450"/>
                  <a:pt x="427" y="453"/>
                  <a:pt x="424" y="456"/>
                </a:cubicBezTo>
                <a:cubicBezTo>
                  <a:pt x="424" y="456"/>
                  <a:pt x="424" y="456"/>
                  <a:pt x="424" y="456"/>
                </a:cubicBezTo>
                <a:close/>
                <a:moveTo>
                  <a:pt x="463" y="398"/>
                </a:moveTo>
                <a:cubicBezTo>
                  <a:pt x="463" y="398"/>
                  <a:pt x="458" y="403"/>
                  <a:pt x="455" y="407"/>
                </a:cubicBezTo>
                <a:cubicBezTo>
                  <a:pt x="453" y="406"/>
                  <a:pt x="451" y="404"/>
                  <a:pt x="450" y="403"/>
                </a:cubicBezTo>
                <a:cubicBezTo>
                  <a:pt x="454" y="398"/>
                  <a:pt x="467" y="380"/>
                  <a:pt x="476" y="361"/>
                </a:cubicBezTo>
                <a:cubicBezTo>
                  <a:pt x="479" y="362"/>
                  <a:pt x="506" y="373"/>
                  <a:pt x="506" y="373"/>
                </a:cubicBezTo>
                <a:cubicBezTo>
                  <a:pt x="507" y="371"/>
                  <a:pt x="507" y="371"/>
                  <a:pt x="507" y="371"/>
                </a:cubicBezTo>
                <a:cubicBezTo>
                  <a:pt x="511" y="365"/>
                  <a:pt x="513" y="357"/>
                  <a:pt x="513" y="356"/>
                </a:cubicBezTo>
                <a:cubicBezTo>
                  <a:pt x="514" y="354"/>
                  <a:pt x="514" y="354"/>
                  <a:pt x="514" y="354"/>
                </a:cubicBezTo>
                <a:cubicBezTo>
                  <a:pt x="514" y="354"/>
                  <a:pt x="506" y="351"/>
                  <a:pt x="503" y="351"/>
                </a:cubicBezTo>
                <a:cubicBezTo>
                  <a:pt x="504" y="348"/>
                  <a:pt x="505" y="345"/>
                  <a:pt x="506" y="341"/>
                </a:cubicBezTo>
                <a:cubicBezTo>
                  <a:pt x="510" y="343"/>
                  <a:pt x="516" y="345"/>
                  <a:pt x="516" y="345"/>
                </a:cubicBezTo>
                <a:cubicBezTo>
                  <a:pt x="517" y="342"/>
                  <a:pt x="517" y="342"/>
                  <a:pt x="517" y="342"/>
                </a:cubicBezTo>
                <a:cubicBezTo>
                  <a:pt x="518" y="339"/>
                  <a:pt x="519" y="332"/>
                  <a:pt x="520" y="329"/>
                </a:cubicBezTo>
                <a:cubicBezTo>
                  <a:pt x="522" y="329"/>
                  <a:pt x="525" y="330"/>
                  <a:pt x="527" y="330"/>
                </a:cubicBezTo>
                <a:cubicBezTo>
                  <a:pt x="523" y="356"/>
                  <a:pt x="511" y="380"/>
                  <a:pt x="508" y="387"/>
                </a:cubicBezTo>
                <a:cubicBezTo>
                  <a:pt x="501" y="383"/>
                  <a:pt x="482" y="375"/>
                  <a:pt x="479" y="374"/>
                </a:cubicBezTo>
                <a:cubicBezTo>
                  <a:pt x="478" y="373"/>
                  <a:pt x="478" y="373"/>
                  <a:pt x="478" y="373"/>
                </a:cubicBezTo>
                <a:cubicBezTo>
                  <a:pt x="477" y="375"/>
                  <a:pt x="477" y="375"/>
                  <a:pt x="477" y="375"/>
                </a:cubicBezTo>
                <a:cubicBezTo>
                  <a:pt x="475" y="378"/>
                  <a:pt x="470" y="386"/>
                  <a:pt x="470" y="386"/>
                </a:cubicBezTo>
                <a:cubicBezTo>
                  <a:pt x="468" y="388"/>
                  <a:pt x="468" y="388"/>
                  <a:pt x="468" y="388"/>
                </a:cubicBezTo>
                <a:cubicBezTo>
                  <a:pt x="468" y="388"/>
                  <a:pt x="476" y="392"/>
                  <a:pt x="478" y="393"/>
                </a:cubicBezTo>
                <a:cubicBezTo>
                  <a:pt x="477" y="396"/>
                  <a:pt x="475" y="399"/>
                  <a:pt x="473" y="403"/>
                </a:cubicBezTo>
                <a:cubicBezTo>
                  <a:pt x="469" y="400"/>
                  <a:pt x="464" y="397"/>
                  <a:pt x="464" y="397"/>
                </a:cubicBezTo>
                <a:cubicBezTo>
                  <a:pt x="463" y="398"/>
                  <a:pt x="463" y="398"/>
                  <a:pt x="463" y="398"/>
                </a:cubicBezTo>
                <a:close/>
                <a:moveTo>
                  <a:pt x="42" y="402"/>
                </a:moveTo>
                <a:cubicBezTo>
                  <a:pt x="27" y="381"/>
                  <a:pt x="19" y="356"/>
                  <a:pt x="17" y="349"/>
                </a:cubicBezTo>
                <a:cubicBezTo>
                  <a:pt x="25" y="346"/>
                  <a:pt x="47" y="339"/>
                  <a:pt x="48" y="339"/>
                </a:cubicBezTo>
                <a:cubicBezTo>
                  <a:pt x="50" y="338"/>
                  <a:pt x="50" y="338"/>
                  <a:pt x="50" y="338"/>
                </a:cubicBezTo>
                <a:cubicBezTo>
                  <a:pt x="49" y="336"/>
                  <a:pt x="49" y="336"/>
                  <a:pt x="49" y="336"/>
                </a:cubicBezTo>
                <a:cubicBezTo>
                  <a:pt x="48" y="332"/>
                  <a:pt x="46" y="323"/>
                  <a:pt x="46" y="323"/>
                </a:cubicBezTo>
                <a:cubicBezTo>
                  <a:pt x="46" y="321"/>
                  <a:pt x="46" y="321"/>
                  <a:pt x="46" y="321"/>
                </a:cubicBezTo>
                <a:cubicBezTo>
                  <a:pt x="46" y="321"/>
                  <a:pt x="38" y="323"/>
                  <a:pt x="35" y="324"/>
                </a:cubicBezTo>
                <a:cubicBezTo>
                  <a:pt x="34" y="322"/>
                  <a:pt x="33" y="318"/>
                  <a:pt x="32" y="313"/>
                </a:cubicBezTo>
                <a:cubicBezTo>
                  <a:pt x="37" y="313"/>
                  <a:pt x="43" y="312"/>
                  <a:pt x="43" y="312"/>
                </a:cubicBezTo>
                <a:cubicBezTo>
                  <a:pt x="43" y="310"/>
                  <a:pt x="43" y="310"/>
                  <a:pt x="43" y="310"/>
                </a:cubicBezTo>
                <a:cubicBezTo>
                  <a:pt x="43" y="310"/>
                  <a:pt x="43" y="309"/>
                  <a:pt x="43" y="307"/>
                </a:cubicBezTo>
                <a:cubicBezTo>
                  <a:pt x="43" y="305"/>
                  <a:pt x="43" y="301"/>
                  <a:pt x="43" y="298"/>
                </a:cubicBezTo>
                <a:cubicBezTo>
                  <a:pt x="45" y="298"/>
                  <a:pt x="47" y="297"/>
                  <a:pt x="49" y="297"/>
                </a:cubicBezTo>
                <a:cubicBezTo>
                  <a:pt x="50" y="304"/>
                  <a:pt x="52" y="325"/>
                  <a:pt x="59" y="345"/>
                </a:cubicBezTo>
                <a:cubicBezTo>
                  <a:pt x="56" y="346"/>
                  <a:pt x="28" y="357"/>
                  <a:pt x="28" y="357"/>
                </a:cubicBezTo>
                <a:cubicBezTo>
                  <a:pt x="28" y="359"/>
                  <a:pt x="28" y="359"/>
                  <a:pt x="28" y="359"/>
                </a:cubicBezTo>
                <a:cubicBezTo>
                  <a:pt x="30" y="367"/>
                  <a:pt x="34" y="374"/>
                  <a:pt x="34" y="374"/>
                </a:cubicBezTo>
                <a:cubicBezTo>
                  <a:pt x="35" y="376"/>
                  <a:pt x="35" y="376"/>
                  <a:pt x="35" y="376"/>
                </a:cubicBezTo>
                <a:cubicBezTo>
                  <a:pt x="35" y="376"/>
                  <a:pt x="43" y="372"/>
                  <a:pt x="45" y="371"/>
                </a:cubicBezTo>
                <a:cubicBezTo>
                  <a:pt x="46" y="374"/>
                  <a:pt x="48" y="377"/>
                  <a:pt x="50" y="380"/>
                </a:cubicBezTo>
                <a:cubicBezTo>
                  <a:pt x="46" y="382"/>
                  <a:pt x="40" y="385"/>
                  <a:pt x="40" y="385"/>
                </a:cubicBezTo>
                <a:cubicBezTo>
                  <a:pt x="41" y="387"/>
                  <a:pt x="41" y="387"/>
                  <a:pt x="41" y="387"/>
                </a:cubicBezTo>
                <a:cubicBezTo>
                  <a:pt x="43" y="390"/>
                  <a:pt x="46" y="396"/>
                  <a:pt x="48" y="399"/>
                </a:cubicBezTo>
                <a:cubicBezTo>
                  <a:pt x="46" y="400"/>
                  <a:pt x="44" y="401"/>
                  <a:pt x="42" y="402"/>
                </a:cubicBezTo>
                <a:cubicBezTo>
                  <a:pt x="42" y="402"/>
                  <a:pt x="42" y="402"/>
                  <a:pt x="42" y="402"/>
                </a:cubicBezTo>
                <a:close/>
                <a:moveTo>
                  <a:pt x="492" y="335"/>
                </a:moveTo>
                <a:cubicBezTo>
                  <a:pt x="492" y="335"/>
                  <a:pt x="489" y="341"/>
                  <a:pt x="487" y="346"/>
                </a:cubicBezTo>
                <a:cubicBezTo>
                  <a:pt x="485" y="345"/>
                  <a:pt x="483" y="344"/>
                  <a:pt x="481" y="344"/>
                </a:cubicBezTo>
                <a:cubicBezTo>
                  <a:pt x="483" y="337"/>
                  <a:pt x="490" y="317"/>
                  <a:pt x="492" y="296"/>
                </a:cubicBezTo>
                <a:cubicBezTo>
                  <a:pt x="496" y="296"/>
                  <a:pt x="526" y="299"/>
                  <a:pt x="526" y="299"/>
                </a:cubicBezTo>
                <a:cubicBezTo>
                  <a:pt x="526" y="297"/>
                  <a:pt x="526" y="297"/>
                  <a:pt x="526" y="297"/>
                </a:cubicBezTo>
                <a:cubicBezTo>
                  <a:pt x="527" y="292"/>
                  <a:pt x="528" y="287"/>
                  <a:pt x="528" y="284"/>
                </a:cubicBezTo>
                <a:cubicBezTo>
                  <a:pt x="528" y="282"/>
                  <a:pt x="528" y="281"/>
                  <a:pt x="528" y="280"/>
                </a:cubicBezTo>
                <a:cubicBezTo>
                  <a:pt x="527" y="279"/>
                  <a:pt x="527" y="279"/>
                  <a:pt x="527" y="279"/>
                </a:cubicBezTo>
                <a:cubicBezTo>
                  <a:pt x="527" y="279"/>
                  <a:pt x="519" y="278"/>
                  <a:pt x="516" y="278"/>
                </a:cubicBezTo>
                <a:cubicBezTo>
                  <a:pt x="516" y="278"/>
                  <a:pt x="516" y="277"/>
                  <a:pt x="516" y="277"/>
                </a:cubicBezTo>
                <a:cubicBezTo>
                  <a:pt x="516" y="275"/>
                  <a:pt x="516" y="272"/>
                  <a:pt x="516" y="269"/>
                </a:cubicBezTo>
                <a:cubicBezTo>
                  <a:pt x="520" y="269"/>
                  <a:pt x="527" y="268"/>
                  <a:pt x="527" y="268"/>
                </a:cubicBezTo>
                <a:cubicBezTo>
                  <a:pt x="527" y="266"/>
                  <a:pt x="527" y="266"/>
                  <a:pt x="527" y="266"/>
                </a:cubicBezTo>
                <a:cubicBezTo>
                  <a:pt x="526" y="262"/>
                  <a:pt x="526" y="256"/>
                  <a:pt x="526" y="252"/>
                </a:cubicBezTo>
                <a:cubicBezTo>
                  <a:pt x="528" y="252"/>
                  <a:pt x="530" y="252"/>
                  <a:pt x="533" y="252"/>
                </a:cubicBezTo>
                <a:cubicBezTo>
                  <a:pt x="534" y="260"/>
                  <a:pt x="534" y="268"/>
                  <a:pt x="534" y="276"/>
                </a:cubicBezTo>
                <a:cubicBezTo>
                  <a:pt x="534" y="292"/>
                  <a:pt x="532" y="306"/>
                  <a:pt x="532" y="310"/>
                </a:cubicBezTo>
                <a:cubicBezTo>
                  <a:pt x="524" y="309"/>
                  <a:pt x="501" y="306"/>
                  <a:pt x="500" y="306"/>
                </a:cubicBezTo>
                <a:cubicBezTo>
                  <a:pt x="498" y="306"/>
                  <a:pt x="498" y="306"/>
                  <a:pt x="498" y="306"/>
                </a:cubicBezTo>
                <a:cubicBezTo>
                  <a:pt x="497" y="308"/>
                  <a:pt x="497" y="308"/>
                  <a:pt x="497" y="308"/>
                </a:cubicBezTo>
                <a:cubicBezTo>
                  <a:pt x="497" y="312"/>
                  <a:pt x="494" y="321"/>
                  <a:pt x="494" y="321"/>
                </a:cubicBezTo>
                <a:cubicBezTo>
                  <a:pt x="494" y="324"/>
                  <a:pt x="494" y="324"/>
                  <a:pt x="494" y="324"/>
                </a:cubicBezTo>
                <a:cubicBezTo>
                  <a:pt x="494" y="324"/>
                  <a:pt x="502" y="325"/>
                  <a:pt x="505" y="325"/>
                </a:cubicBezTo>
                <a:cubicBezTo>
                  <a:pt x="504" y="328"/>
                  <a:pt x="504" y="332"/>
                  <a:pt x="503" y="336"/>
                </a:cubicBezTo>
                <a:cubicBezTo>
                  <a:pt x="499" y="335"/>
                  <a:pt x="493" y="333"/>
                  <a:pt x="493" y="333"/>
                </a:cubicBezTo>
                <a:cubicBezTo>
                  <a:pt x="492" y="335"/>
                  <a:pt x="492" y="335"/>
                  <a:pt x="492" y="335"/>
                </a:cubicBezTo>
                <a:close/>
                <a:moveTo>
                  <a:pt x="13" y="329"/>
                </a:moveTo>
                <a:cubicBezTo>
                  <a:pt x="7" y="308"/>
                  <a:pt x="6" y="286"/>
                  <a:pt x="6" y="275"/>
                </a:cubicBezTo>
                <a:cubicBezTo>
                  <a:pt x="6" y="273"/>
                  <a:pt x="6" y="272"/>
                  <a:pt x="6" y="271"/>
                </a:cubicBezTo>
                <a:cubicBezTo>
                  <a:pt x="14" y="271"/>
                  <a:pt x="37" y="271"/>
                  <a:pt x="38" y="271"/>
                </a:cubicBezTo>
                <a:cubicBezTo>
                  <a:pt x="40" y="271"/>
                  <a:pt x="40" y="271"/>
                  <a:pt x="40" y="271"/>
                </a:cubicBezTo>
                <a:cubicBezTo>
                  <a:pt x="40" y="268"/>
                  <a:pt x="40" y="268"/>
                  <a:pt x="40" y="268"/>
                </a:cubicBezTo>
                <a:cubicBezTo>
                  <a:pt x="40" y="264"/>
                  <a:pt x="41" y="255"/>
                  <a:pt x="41" y="255"/>
                </a:cubicBezTo>
                <a:cubicBezTo>
                  <a:pt x="41" y="252"/>
                  <a:pt x="41" y="252"/>
                  <a:pt x="41" y="252"/>
                </a:cubicBezTo>
                <a:cubicBezTo>
                  <a:pt x="41" y="252"/>
                  <a:pt x="33" y="253"/>
                  <a:pt x="30" y="253"/>
                </a:cubicBezTo>
                <a:cubicBezTo>
                  <a:pt x="30" y="250"/>
                  <a:pt x="30" y="246"/>
                  <a:pt x="30" y="242"/>
                </a:cubicBezTo>
                <a:cubicBezTo>
                  <a:pt x="35" y="242"/>
                  <a:pt x="41" y="243"/>
                  <a:pt x="41" y="243"/>
                </a:cubicBezTo>
                <a:cubicBezTo>
                  <a:pt x="41" y="241"/>
                  <a:pt x="41" y="241"/>
                  <a:pt x="41" y="241"/>
                </a:cubicBezTo>
                <a:cubicBezTo>
                  <a:pt x="41" y="241"/>
                  <a:pt x="43" y="235"/>
                  <a:pt x="44" y="230"/>
                </a:cubicBezTo>
                <a:cubicBezTo>
                  <a:pt x="46" y="230"/>
                  <a:pt x="49" y="231"/>
                  <a:pt x="51" y="231"/>
                </a:cubicBezTo>
                <a:cubicBezTo>
                  <a:pt x="50" y="237"/>
                  <a:pt x="47" y="253"/>
                  <a:pt x="47" y="270"/>
                </a:cubicBezTo>
                <a:cubicBezTo>
                  <a:pt x="47" y="273"/>
                  <a:pt x="47" y="277"/>
                  <a:pt x="47" y="280"/>
                </a:cubicBezTo>
                <a:cubicBezTo>
                  <a:pt x="44" y="280"/>
                  <a:pt x="14" y="281"/>
                  <a:pt x="14" y="281"/>
                </a:cubicBezTo>
                <a:cubicBezTo>
                  <a:pt x="14" y="283"/>
                  <a:pt x="14" y="283"/>
                  <a:pt x="14" y="283"/>
                </a:cubicBezTo>
                <a:cubicBezTo>
                  <a:pt x="13" y="285"/>
                  <a:pt x="13" y="286"/>
                  <a:pt x="13" y="288"/>
                </a:cubicBezTo>
                <a:cubicBezTo>
                  <a:pt x="13" y="294"/>
                  <a:pt x="14" y="299"/>
                  <a:pt x="14" y="299"/>
                </a:cubicBezTo>
                <a:cubicBezTo>
                  <a:pt x="15" y="301"/>
                  <a:pt x="15" y="301"/>
                  <a:pt x="15" y="301"/>
                </a:cubicBezTo>
                <a:cubicBezTo>
                  <a:pt x="15" y="301"/>
                  <a:pt x="23" y="301"/>
                  <a:pt x="26" y="300"/>
                </a:cubicBezTo>
                <a:cubicBezTo>
                  <a:pt x="26" y="303"/>
                  <a:pt x="27" y="306"/>
                  <a:pt x="27" y="310"/>
                </a:cubicBezTo>
                <a:cubicBezTo>
                  <a:pt x="23" y="310"/>
                  <a:pt x="16" y="311"/>
                  <a:pt x="16" y="311"/>
                </a:cubicBezTo>
                <a:cubicBezTo>
                  <a:pt x="17" y="314"/>
                  <a:pt x="17" y="314"/>
                  <a:pt x="17" y="314"/>
                </a:cubicBezTo>
                <a:cubicBezTo>
                  <a:pt x="18" y="317"/>
                  <a:pt x="19" y="324"/>
                  <a:pt x="20" y="327"/>
                </a:cubicBezTo>
                <a:cubicBezTo>
                  <a:pt x="18" y="328"/>
                  <a:pt x="15" y="328"/>
                  <a:pt x="13" y="329"/>
                </a:cubicBezTo>
                <a:cubicBezTo>
                  <a:pt x="13" y="329"/>
                  <a:pt x="13" y="329"/>
                  <a:pt x="13" y="329"/>
                </a:cubicBezTo>
                <a:close/>
                <a:moveTo>
                  <a:pt x="503" y="265"/>
                </a:moveTo>
                <a:cubicBezTo>
                  <a:pt x="501" y="265"/>
                  <a:pt x="501" y="265"/>
                  <a:pt x="501" y="265"/>
                </a:cubicBezTo>
                <a:cubicBezTo>
                  <a:pt x="501" y="267"/>
                  <a:pt x="501" y="267"/>
                  <a:pt x="501" y="267"/>
                </a:cubicBezTo>
                <a:cubicBezTo>
                  <a:pt x="501" y="267"/>
                  <a:pt x="500" y="274"/>
                  <a:pt x="500" y="278"/>
                </a:cubicBezTo>
                <a:cubicBezTo>
                  <a:pt x="497" y="278"/>
                  <a:pt x="495" y="278"/>
                  <a:pt x="493" y="278"/>
                </a:cubicBezTo>
                <a:cubicBezTo>
                  <a:pt x="493" y="276"/>
                  <a:pt x="493" y="273"/>
                  <a:pt x="493" y="269"/>
                </a:cubicBezTo>
                <a:cubicBezTo>
                  <a:pt x="493" y="259"/>
                  <a:pt x="493" y="244"/>
                  <a:pt x="489" y="230"/>
                </a:cubicBezTo>
                <a:cubicBezTo>
                  <a:pt x="493" y="229"/>
                  <a:pt x="523" y="222"/>
                  <a:pt x="523" y="222"/>
                </a:cubicBezTo>
                <a:cubicBezTo>
                  <a:pt x="523" y="221"/>
                  <a:pt x="523" y="221"/>
                  <a:pt x="523" y="221"/>
                </a:cubicBezTo>
                <a:cubicBezTo>
                  <a:pt x="522" y="213"/>
                  <a:pt x="519" y="205"/>
                  <a:pt x="519" y="205"/>
                </a:cubicBezTo>
                <a:cubicBezTo>
                  <a:pt x="518" y="203"/>
                  <a:pt x="518" y="203"/>
                  <a:pt x="518" y="203"/>
                </a:cubicBezTo>
                <a:cubicBezTo>
                  <a:pt x="518" y="203"/>
                  <a:pt x="510" y="205"/>
                  <a:pt x="508" y="206"/>
                </a:cubicBezTo>
                <a:cubicBezTo>
                  <a:pt x="507" y="203"/>
                  <a:pt x="506" y="200"/>
                  <a:pt x="504" y="197"/>
                </a:cubicBezTo>
                <a:cubicBezTo>
                  <a:pt x="508" y="196"/>
                  <a:pt x="515" y="193"/>
                  <a:pt x="515" y="193"/>
                </a:cubicBezTo>
                <a:cubicBezTo>
                  <a:pt x="514" y="191"/>
                  <a:pt x="514" y="191"/>
                  <a:pt x="514" y="191"/>
                </a:cubicBezTo>
                <a:cubicBezTo>
                  <a:pt x="512" y="188"/>
                  <a:pt x="510" y="181"/>
                  <a:pt x="509" y="178"/>
                </a:cubicBezTo>
                <a:cubicBezTo>
                  <a:pt x="511" y="177"/>
                  <a:pt x="513" y="176"/>
                  <a:pt x="515" y="176"/>
                </a:cubicBezTo>
                <a:cubicBezTo>
                  <a:pt x="527" y="199"/>
                  <a:pt x="530" y="225"/>
                  <a:pt x="531" y="232"/>
                </a:cubicBezTo>
                <a:cubicBezTo>
                  <a:pt x="523" y="233"/>
                  <a:pt x="500" y="237"/>
                  <a:pt x="499" y="237"/>
                </a:cubicBezTo>
                <a:cubicBezTo>
                  <a:pt x="497" y="237"/>
                  <a:pt x="497" y="237"/>
                  <a:pt x="497" y="237"/>
                </a:cubicBezTo>
                <a:cubicBezTo>
                  <a:pt x="498" y="240"/>
                  <a:pt x="498" y="240"/>
                  <a:pt x="498" y="240"/>
                </a:cubicBezTo>
                <a:cubicBezTo>
                  <a:pt x="498" y="244"/>
                  <a:pt x="499" y="253"/>
                  <a:pt x="499" y="253"/>
                </a:cubicBezTo>
                <a:cubicBezTo>
                  <a:pt x="499" y="256"/>
                  <a:pt x="499" y="256"/>
                  <a:pt x="499" y="256"/>
                </a:cubicBezTo>
                <a:cubicBezTo>
                  <a:pt x="499" y="256"/>
                  <a:pt x="507" y="254"/>
                  <a:pt x="510" y="254"/>
                </a:cubicBezTo>
                <a:cubicBezTo>
                  <a:pt x="510" y="256"/>
                  <a:pt x="511" y="260"/>
                  <a:pt x="511" y="264"/>
                </a:cubicBezTo>
                <a:cubicBezTo>
                  <a:pt x="507" y="265"/>
                  <a:pt x="503" y="265"/>
                  <a:pt x="503" y="265"/>
                </a:cubicBezTo>
                <a:cubicBezTo>
                  <a:pt x="503" y="265"/>
                  <a:pt x="503" y="265"/>
                  <a:pt x="503" y="265"/>
                </a:cubicBezTo>
                <a:close/>
                <a:moveTo>
                  <a:pt x="485" y="213"/>
                </a:moveTo>
                <a:cubicBezTo>
                  <a:pt x="484" y="206"/>
                  <a:pt x="477" y="185"/>
                  <a:pt x="467" y="167"/>
                </a:cubicBezTo>
                <a:cubicBezTo>
                  <a:pt x="470" y="165"/>
                  <a:pt x="496" y="150"/>
                  <a:pt x="496" y="150"/>
                </a:cubicBezTo>
                <a:cubicBezTo>
                  <a:pt x="496" y="148"/>
                  <a:pt x="496" y="148"/>
                  <a:pt x="496" y="148"/>
                </a:cubicBezTo>
                <a:cubicBezTo>
                  <a:pt x="493" y="141"/>
                  <a:pt x="488" y="134"/>
                  <a:pt x="487" y="134"/>
                </a:cubicBezTo>
                <a:cubicBezTo>
                  <a:pt x="486" y="132"/>
                  <a:pt x="486" y="132"/>
                  <a:pt x="486" y="132"/>
                </a:cubicBezTo>
                <a:cubicBezTo>
                  <a:pt x="486" y="132"/>
                  <a:pt x="479" y="137"/>
                  <a:pt x="477" y="138"/>
                </a:cubicBezTo>
                <a:cubicBezTo>
                  <a:pt x="475" y="136"/>
                  <a:pt x="473" y="134"/>
                  <a:pt x="471" y="131"/>
                </a:cubicBezTo>
                <a:cubicBezTo>
                  <a:pt x="474" y="128"/>
                  <a:pt x="480" y="124"/>
                  <a:pt x="480" y="124"/>
                </a:cubicBezTo>
                <a:cubicBezTo>
                  <a:pt x="478" y="123"/>
                  <a:pt x="478" y="123"/>
                  <a:pt x="478" y="123"/>
                </a:cubicBezTo>
                <a:cubicBezTo>
                  <a:pt x="476" y="120"/>
                  <a:pt x="472" y="114"/>
                  <a:pt x="470" y="112"/>
                </a:cubicBezTo>
                <a:cubicBezTo>
                  <a:pt x="471" y="110"/>
                  <a:pt x="473" y="109"/>
                  <a:pt x="475" y="107"/>
                </a:cubicBezTo>
                <a:cubicBezTo>
                  <a:pt x="493" y="126"/>
                  <a:pt x="505" y="150"/>
                  <a:pt x="508" y="157"/>
                </a:cubicBezTo>
                <a:cubicBezTo>
                  <a:pt x="501" y="160"/>
                  <a:pt x="480" y="171"/>
                  <a:pt x="479" y="171"/>
                </a:cubicBezTo>
                <a:cubicBezTo>
                  <a:pt x="478" y="172"/>
                  <a:pt x="478" y="172"/>
                  <a:pt x="478" y="172"/>
                </a:cubicBezTo>
                <a:cubicBezTo>
                  <a:pt x="478" y="174"/>
                  <a:pt x="478" y="174"/>
                  <a:pt x="478" y="174"/>
                </a:cubicBezTo>
                <a:cubicBezTo>
                  <a:pt x="480" y="178"/>
                  <a:pt x="484" y="187"/>
                  <a:pt x="484" y="187"/>
                </a:cubicBezTo>
                <a:cubicBezTo>
                  <a:pt x="484" y="189"/>
                  <a:pt x="484" y="189"/>
                  <a:pt x="484" y="189"/>
                </a:cubicBezTo>
                <a:cubicBezTo>
                  <a:pt x="484" y="189"/>
                  <a:pt x="492" y="185"/>
                  <a:pt x="495" y="184"/>
                </a:cubicBezTo>
                <a:cubicBezTo>
                  <a:pt x="496" y="186"/>
                  <a:pt x="497" y="190"/>
                  <a:pt x="499" y="194"/>
                </a:cubicBezTo>
                <a:cubicBezTo>
                  <a:pt x="495" y="195"/>
                  <a:pt x="489" y="197"/>
                  <a:pt x="489" y="197"/>
                </a:cubicBezTo>
                <a:cubicBezTo>
                  <a:pt x="489" y="199"/>
                  <a:pt x="489" y="199"/>
                  <a:pt x="489" y="199"/>
                </a:cubicBezTo>
                <a:cubicBezTo>
                  <a:pt x="489" y="199"/>
                  <a:pt x="490" y="206"/>
                  <a:pt x="492" y="211"/>
                </a:cubicBezTo>
                <a:cubicBezTo>
                  <a:pt x="490" y="211"/>
                  <a:pt x="487" y="212"/>
                  <a:pt x="485" y="213"/>
                </a:cubicBezTo>
                <a:cubicBezTo>
                  <a:pt x="485" y="213"/>
                  <a:pt x="485" y="213"/>
                  <a:pt x="485" y="213"/>
                </a:cubicBezTo>
                <a:close/>
                <a:moveTo>
                  <a:pt x="458" y="152"/>
                </a:moveTo>
                <a:cubicBezTo>
                  <a:pt x="454" y="146"/>
                  <a:pt x="442" y="128"/>
                  <a:pt x="427" y="114"/>
                </a:cubicBezTo>
                <a:cubicBezTo>
                  <a:pt x="429" y="111"/>
                  <a:pt x="450" y="89"/>
                  <a:pt x="450" y="89"/>
                </a:cubicBezTo>
                <a:cubicBezTo>
                  <a:pt x="449" y="88"/>
                  <a:pt x="449" y="88"/>
                  <a:pt x="449" y="88"/>
                </a:cubicBezTo>
                <a:cubicBezTo>
                  <a:pt x="444" y="81"/>
                  <a:pt x="438" y="76"/>
                  <a:pt x="438" y="76"/>
                </a:cubicBezTo>
                <a:cubicBezTo>
                  <a:pt x="436" y="75"/>
                  <a:pt x="436" y="75"/>
                  <a:pt x="436" y="75"/>
                </a:cubicBezTo>
                <a:cubicBezTo>
                  <a:pt x="436" y="75"/>
                  <a:pt x="430" y="81"/>
                  <a:pt x="428" y="83"/>
                </a:cubicBezTo>
                <a:cubicBezTo>
                  <a:pt x="426" y="81"/>
                  <a:pt x="424" y="79"/>
                  <a:pt x="421" y="77"/>
                </a:cubicBezTo>
                <a:cubicBezTo>
                  <a:pt x="424" y="74"/>
                  <a:pt x="428" y="69"/>
                  <a:pt x="428" y="69"/>
                </a:cubicBezTo>
                <a:cubicBezTo>
                  <a:pt x="426" y="67"/>
                  <a:pt x="426" y="67"/>
                  <a:pt x="426" y="67"/>
                </a:cubicBezTo>
                <a:cubicBezTo>
                  <a:pt x="423" y="65"/>
                  <a:pt x="417" y="61"/>
                  <a:pt x="415" y="59"/>
                </a:cubicBezTo>
                <a:cubicBezTo>
                  <a:pt x="416" y="58"/>
                  <a:pt x="418" y="55"/>
                  <a:pt x="419" y="54"/>
                </a:cubicBezTo>
                <a:cubicBezTo>
                  <a:pt x="441" y="67"/>
                  <a:pt x="458" y="86"/>
                  <a:pt x="463" y="92"/>
                </a:cubicBezTo>
                <a:cubicBezTo>
                  <a:pt x="457" y="97"/>
                  <a:pt x="440" y="113"/>
                  <a:pt x="439" y="114"/>
                </a:cubicBezTo>
                <a:cubicBezTo>
                  <a:pt x="438" y="116"/>
                  <a:pt x="438" y="116"/>
                  <a:pt x="438" y="116"/>
                </a:cubicBezTo>
                <a:cubicBezTo>
                  <a:pt x="439" y="117"/>
                  <a:pt x="439" y="117"/>
                  <a:pt x="439" y="117"/>
                </a:cubicBezTo>
                <a:cubicBezTo>
                  <a:pt x="442" y="120"/>
                  <a:pt x="448" y="128"/>
                  <a:pt x="448" y="128"/>
                </a:cubicBezTo>
                <a:cubicBezTo>
                  <a:pt x="450" y="130"/>
                  <a:pt x="450" y="130"/>
                  <a:pt x="450" y="130"/>
                </a:cubicBezTo>
                <a:cubicBezTo>
                  <a:pt x="450" y="130"/>
                  <a:pt x="456" y="124"/>
                  <a:pt x="458" y="122"/>
                </a:cubicBezTo>
                <a:cubicBezTo>
                  <a:pt x="459" y="124"/>
                  <a:pt x="462" y="127"/>
                  <a:pt x="465" y="130"/>
                </a:cubicBezTo>
                <a:cubicBezTo>
                  <a:pt x="462" y="132"/>
                  <a:pt x="456" y="136"/>
                  <a:pt x="456" y="136"/>
                </a:cubicBezTo>
                <a:cubicBezTo>
                  <a:pt x="457" y="138"/>
                  <a:pt x="457" y="138"/>
                  <a:pt x="457" y="138"/>
                </a:cubicBezTo>
                <a:cubicBezTo>
                  <a:pt x="457" y="138"/>
                  <a:pt x="460" y="144"/>
                  <a:pt x="463" y="148"/>
                </a:cubicBezTo>
                <a:cubicBezTo>
                  <a:pt x="461" y="149"/>
                  <a:pt x="459" y="151"/>
                  <a:pt x="458" y="152"/>
                </a:cubicBezTo>
                <a:cubicBezTo>
                  <a:pt x="458" y="152"/>
                  <a:pt x="458" y="152"/>
                  <a:pt x="458" y="152"/>
                </a:cubicBezTo>
                <a:close/>
                <a:moveTo>
                  <a:pt x="414" y="101"/>
                </a:moveTo>
                <a:cubicBezTo>
                  <a:pt x="409" y="97"/>
                  <a:pt x="392" y="83"/>
                  <a:pt x="374" y="73"/>
                </a:cubicBezTo>
                <a:cubicBezTo>
                  <a:pt x="376" y="70"/>
                  <a:pt x="389" y="44"/>
                  <a:pt x="389" y="44"/>
                </a:cubicBezTo>
                <a:cubicBezTo>
                  <a:pt x="388" y="42"/>
                  <a:pt x="388" y="42"/>
                  <a:pt x="388" y="42"/>
                </a:cubicBezTo>
                <a:cubicBezTo>
                  <a:pt x="381" y="38"/>
                  <a:pt x="374" y="35"/>
                  <a:pt x="373" y="35"/>
                </a:cubicBezTo>
                <a:cubicBezTo>
                  <a:pt x="371" y="34"/>
                  <a:pt x="371" y="34"/>
                  <a:pt x="371" y="34"/>
                </a:cubicBezTo>
                <a:cubicBezTo>
                  <a:pt x="371" y="34"/>
                  <a:pt x="368" y="42"/>
                  <a:pt x="367" y="44"/>
                </a:cubicBezTo>
                <a:cubicBezTo>
                  <a:pt x="364" y="43"/>
                  <a:pt x="361" y="42"/>
                  <a:pt x="358" y="41"/>
                </a:cubicBezTo>
                <a:cubicBezTo>
                  <a:pt x="359" y="37"/>
                  <a:pt x="362" y="31"/>
                  <a:pt x="362" y="31"/>
                </a:cubicBezTo>
                <a:cubicBezTo>
                  <a:pt x="360" y="30"/>
                  <a:pt x="360" y="30"/>
                  <a:pt x="360" y="30"/>
                </a:cubicBezTo>
                <a:cubicBezTo>
                  <a:pt x="356" y="29"/>
                  <a:pt x="350" y="27"/>
                  <a:pt x="347" y="26"/>
                </a:cubicBezTo>
                <a:cubicBezTo>
                  <a:pt x="347" y="24"/>
                  <a:pt x="348" y="21"/>
                  <a:pt x="349" y="19"/>
                </a:cubicBezTo>
                <a:cubicBezTo>
                  <a:pt x="374" y="25"/>
                  <a:pt x="396" y="39"/>
                  <a:pt x="402" y="42"/>
                </a:cubicBezTo>
                <a:cubicBezTo>
                  <a:pt x="398" y="49"/>
                  <a:pt x="387" y="69"/>
                  <a:pt x="386" y="70"/>
                </a:cubicBezTo>
                <a:cubicBezTo>
                  <a:pt x="385" y="71"/>
                  <a:pt x="385" y="71"/>
                  <a:pt x="385" y="71"/>
                </a:cubicBezTo>
                <a:cubicBezTo>
                  <a:pt x="387" y="73"/>
                  <a:pt x="387" y="73"/>
                  <a:pt x="387" y="73"/>
                </a:cubicBezTo>
                <a:cubicBezTo>
                  <a:pt x="391" y="75"/>
                  <a:pt x="398" y="80"/>
                  <a:pt x="398" y="80"/>
                </a:cubicBezTo>
                <a:cubicBezTo>
                  <a:pt x="400" y="82"/>
                  <a:pt x="400" y="82"/>
                  <a:pt x="400" y="82"/>
                </a:cubicBezTo>
                <a:cubicBezTo>
                  <a:pt x="400" y="82"/>
                  <a:pt x="404" y="74"/>
                  <a:pt x="406" y="72"/>
                </a:cubicBezTo>
                <a:cubicBezTo>
                  <a:pt x="408" y="73"/>
                  <a:pt x="411" y="76"/>
                  <a:pt x="415" y="78"/>
                </a:cubicBezTo>
                <a:cubicBezTo>
                  <a:pt x="412" y="81"/>
                  <a:pt x="408" y="86"/>
                  <a:pt x="408" y="86"/>
                </a:cubicBezTo>
                <a:cubicBezTo>
                  <a:pt x="410" y="88"/>
                  <a:pt x="410" y="88"/>
                  <a:pt x="410" y="88"/>
                </a:cubicBezTo>
                <a:cubicBezTo>
                  <a:pt x="410" y="88"/>
                  <a:pt x="414" y="93"/>
                  <a:pt x="418" y="96"/>
                </a:cubicBezTo>
                <a:cubicBezTo>
                  <a:pt x="417" y="98"/>
                  <a:pt x="415" y="99"/>
                  <a:pt x="414" y="101"/>
                </a:cubicBezTo>
                <a:cubicBezTo>
                  <a:pt x="414" y="101"/>
                  <a:pt x="414" y="101"/>
                  <a:pt x="414" y="101"/>
                </a:cubicBezTo>
                <a:close/>
                <a:moveTo>
                  <a:pt x="358" y="66"/>
                </a:moveTo>
                <a:cubicBezTo>
                  <a:pt x="352" y="63"/>
                  <a:pt x="332" y="54"/>
                  <a:pt x="312" y="51"/>
                </a:cubicBezTo>
                <a:cubicBezTo>
                  <a:pt x="312" y="47"/>
                  <a:pt x="318" y="18"/>
                  <a:pt x="318" y="18"/>
                </a:cubicBezTo>
                <a:cubicBezTo>
                  <a:pt x="316" y="17"/>
                  <a:pt x="316" y="17"/>
                  <a:pt x="316" y="17"/>
                </a:cubicBezTo>
                <a:cubicBezTo>
                  <a:pt x="309" y="15"/>
                  <a:pt x="300" y="14"/>
                  <a:pt x="300" y="14"/>
                </a:cubicBezTo>
                <a:cubicBezTo>
                  <a:pt x="298" y="14"/>
                  <a:pt x="298" y="14"/>
                  <a:pt x="298" y="14"/>
                </a:cubicBezTo>
                <a:cubicBezTo>
                  <a:pt x="298" y="14"/>
                  <a:pt x="297" y="23"/>
                  <a:pt x="296" y="25"/>
                </a:cubicBezTo>
                <a:cubicBezTo>
                  <a:pt x="294" y="25"/>
                  <a:pt x="291" y="25"/>
                  <a:pt x="287" y="25"/>
                </a:cubicBezTo>
                <a:cubicBezTo>
                  <a:pt x="287" y="21"/>
                  <a:pt x="288" y="14"/>
                  <a:pt x="288" y="14"/>
                </a:cubicBezTo>
                <a:cubicBezTo>
                  <a:pt x="286" y="14"/>
                  <a:pt x="286" y="14"/>
                  <a:pt x="286" y="14"/>
                </a:cubicBezTo>
                <a:cubicBezTo>
                  <a:pt x="282" y="14"/>
                  <a:pt x="275" y="14"/>
                  <a:pt x="272" y="13"/>
                </a:cubicBezTo>
                <a:cubicBezTo>
                  <a:pt x="272" y="11"/>
                  <a:pt x="272" y="9"/>
                  <a:pt x="272" y="6"/>
                </a:cubicBezTo>
                <a:cubicBezTo>
                  <a:pt x="298" y="5"/>
                  <a:pt x="323" y="11"/>
                  <a:pt x="330" y="13"/>
                </a:cubicBezTo>
                <a:cubicBezTo>
                  <a:pt x="328" y="21"/>
                  <a:pt x="323" y="43"/>
                  <a:pt x="322" y="44"/>
                </a:cubicBezTo>
                <a:cubicBezTo>
                  <a:pt x="322" y="46"/>
                  <a:pt x="322" y="46"/>
                  <a:pt x="322" y="46"/>
                </a:cubicBezTo>
                <a:cubicBezTo>
                  <a:pt x="324" y="46"/>
                  <a:pt x="324" y="46"/>
                  <a:pt x="324" y="46"/>
                </a:cubicBezTo>
                <a:cubicBezTo>
                  <a:pt x="328" y="47"/>
                  <a:pt x="337" y="51"/>
                  <a:pt x="337" y="51"/>
                </a:cubicBezTo>
                <a:cubicBezTo>
                  <a:pt x="339" y="51"/>
                  <a:pt x="339" y="51"/>
                  <a:pt x="339" y="51"/>
                </a:cubicBezTo>
                <a:cubicBezTo>
                  <a:pt x="339" y="51"/>
                  <a:pt x="341" y="43"/>
                  <a:pt x="342" y="40"/>
                </a:cubicBezTo>
                <a:cubicBezTo>
                  <a:pt x="344" y="41"/>
                  <a:pt x="348" y="42"/>
                  <a:pt x="352" y="44"/>
                </a:cubicBezTo>
                <a:cubicBezTo>
                  <a:pt x="351" y="47"/>
                  <a:pt x="348" y="53"/>
                  <a:pt x="348" y="53"/>
                </a:cubicBezTo>
                <a:cubicBezTo>
                  <a:pt x="350" y="54"/>
                  <a:pt x="350" y="54"/>
                  <a:pt x="350" y="54"/>
                </a:cubicBezTo>
                <a:cubicBezTo>
                  <a:pt x="350" y="54"/>
                  <a:pt x="356" y="58"/>
                  <a:pt x="360" y="60"/>
                </a:cubicBezTo>
                <a:cubicBezTo>
                  <a:pt x="360" y="62"/>
                  <a:pt x="359" y="64"/>
                  <a:pt x="358" y="66"/>
                </a:cubicBezTo>
                <a:cubicBezTo>
                  <a:pt x="358" y="66"/>
                  <a:pt x="358" y="66"/>
                  <a:pt x="358" y="66"/>
                </a:cubicBezTo>
                <a:close/>
                <a:moveTo>
                  <a:pt x="294" y="49"/>
                </a:moveTo>
                <a:cubicBezTo>
                  <a:pt x="288" y="48"/>
                  <a:pt x="266" y="45"/>
                  <a:pt x="245" y="48"/>
                </a:cubicBezTo>
                <a:cubicBezTo>
                  <a:pt x="245" y="44"/>
                  <a:pt x="241" y="15"/>
                  <a:pt x="241" y="15"/>
                </a:cubicBezTo>
                <a:cubicBezTo>
                  <a:pt x="239" y="15"/>
                  <a:pt x="239" y="15"/>
                  <a:pt x="239" y="15"/>
                </a:cubicBezTo>
                <a:cubicBezTo>
                  <a:pt x="231" y="14"/>
                  <a:pt x="223" y="17"/>
                  <a:pt x="223" y="17"/>
                </a:cubicBezTo>
                <a:cubicBezTo>
                  <a:pt x="221" y="17"/>
                  <a:pt x="221" y="17"/>
                  <a:pt x="221" y="17"/>
                </a:cubicBezTo>
                <a:cubicBezTo>
                  <a:pt x="221" y="17"/>
                  <a:pt x="222" y="25"/>
                  <a:pt x="223" y="28"/>
                </a:cubicBezTo>
                <a:cubicBezTo>
                  <a:pt x="220" y="29"/>
                  <a:pt x="217" y="29"/>
                  <a:pt x="213" y="30"/>
                </a:cubicBezTo>
                <a:cubicBezTo>
                  <a:pt x="213" y="26"/>
                  <a:pt x="211" y="20"/>
                  <a:pt x="211" y="20"/>
                </a:cubicBezTo>
                <a:cubicBezTo>
                  <a:pt x="209" y="20"/>
                  <a:pt x="209" y="20"/>
                  <a:pt x="209" y="20"/>
                </a:cubicBezTo>
                <a:cubicBezTo>
                  <a:pt x="205" y="22"/>
                  <a:pt x="199" y="23"/>
                  <a:pt x="195" y="24"/>
                </a:cubicBezTo>
                <a:cubicBezTo>
                  <a:pt x="195" y="22"/>
                  <a:pt x="194" y="20"/>
                  <a:pt x="193" y="18"/>
                </a:cubicBezTo>
                <a:cubicBezTo>
                  <a:pt x="218" y="9"/>
                  <a:pt x="244" y="7"/>
                  <a:pt x="251" y="6"/>
                </a:cubicBezTo>
                <a:cubicBezTo>
                  <a:pt x="252" y="14"/>
                  <a:pt x="254" y="37"/>
                  <a:pt x="254" y="38"/>
                </a:cubicBezTo>
                <a:cubicBezTo>
                  <a:pt x="254" y="40"/>
                  <a:pt x="254" y="40"/>
                  <a:pt x="254" y="40"/>
                </a:cubicBezTo>
                <a:cubicBezTo>
                  <a:pt x="256" y="40"/>
                  <a:pt x="256" y="40"/>
                  <a:pt x="256" y="40"/>
                </a:cubicBezTo>
                <a:cubicBezTo>
                  <a:pt x="260" y="40"/>
                  <a:pt x="270" y="40"/>
                  <a:pt x="270" y="40"/>
                </a:cubicBezTo>
                <a:cubicBezTo>
                  <a:pt x="272" y="40"/>
                  <a:pt x="272" y="40"/>
                  <a:pt x="272" y="40"/>
                </a:cubicBezTo>
                <a:cubicBezTo>
                  <a:pt x="272" y="40"/>
                  <a:pt x="272" y="32"/>
                  <a:pt x="271" y="29"/>
                </a:cubicBezTo>
                <a:cubicBezTo>
                  <a:pt x="274" y="29"/>
                  <a:pt x="278" y="29"/>
                  <a:pt x="282" y="29"/>
                </a:cubicBezTo>
                <a:cubicBezTo>
                  <a:pt x="282" y="33"/>
                  <a:pt x="282" y="39"/>
                  <a:pt x="282" y="39"/>
                </a:cubicBezTo>
                <a:cubicBezTo>
                  <a:pt x="283" y="40"/>
                  <a:pt x="283" y="40"/>
                  <a:pt x="283" y="40"/>
                </a:cubicBezTo>
                <a:cubicBezTo>
                  <a:pt x="284" y="40"/>
                  <a:pt x="290" y="41"/>
                  <a:pt x="295" y="42"/>
                </a:cubicBezTo>
                <a:cubicBezTo>
                  <a:pt x="295" y="44"/>
                  <a:pt x="295" y="46"/>
                  <a:pt x="294" y="49"/>
                </a:cubicBezTo>
                <a:cubicBezTo>
                  <a:pt x="294" y="49"/>
                  <a:pt x="294" y="49"/>
                  <a:pt x="294" y="49"/>
                </a:cubicBezTo>
                <a:close/>
                <a:moveTo>
                  <a:pt x="180" y="65"/>
                </a:moveTo>
                <a:cubicBezTo>
                  <a:pt x="179" y="62"/>
                  <a:pt x="166" y="35"/>
                  <a:pt x="166" y="35"/>
                </a:cubicBezTo>
                <a:cubicBezTo>
                  <a:pt x="164" y="36"/>
                  <a:pt x="164" y="36"/>
                  <a:pt x="164" y="36"/>
                </a:cubicBezTo>
                <a:cubicBezTo>
                  <a:pt x="157" y="38"/>
                  <a:pt x="150" y="43"/>
                  <a:pt x="149" y="43"/>
                </a:cubicBezTo>
                <a:cubicBezTo>
                  <a:pt x="148" y="44"/>
                  <a:pt x="148" y="44"/>
                  <a:pt x="148" y="44"/>
                </a:cubicBezTo>
                <a:cubicBezTo>
                  <a:pt x="148" y="44"/>
                  <a:pt x="152" y="51"/>
                  <a:pt x="153" y="54"/>
                </a:cubicBezTo>
                <a:cubicBezTo>
                  <a:pt x="151" y="55"/>
                  <a:pt x="148" y="57"/>
                  <a:pt x="145" y="59"/>
                </a:cubicBezTo>
                <a:cubicBezTo>
                  <a:pt x="143" y="55"/>
                  <a:pt x="139" y="49"/>
                  <a:pt x="139" y="49"/>
                </a:cubicBezTo>
                <a:cubicBezTo>
                  <a:pt x="137" y="51"/>
                  <a:pt x="137" y="51"/>
                  <a:pt x="137" y="51"/>
                </a:cubicBezTo>
                <a:cubicBezTo>
                  <a:pt x="134" y="53"/>
                  <a:pt x="129" y="56"/>
                  <a:pt x="126" y="58"/>
                </a:cubicBezTo>
                <a:cubicBezTo>
                  <a:pt x="124" y="57"/>
                  <a:pt x="123" y="54"/>
                  <a:pt x="122" y="53"/>
                </a:cubicBezTo>
                <a:cubicBezTo>
                  <a:pt x="142" y="37"/>
                  <a:pt x="167" y="27"/>
                  <a:pt x="174" y="24"/>
                </a:cubicBezTo>
                <a:cubicBezTo>
                  <a:pt x="177" y="31"/>
                  <a:pt x="185" y="52"/>
                  <a:pt x="186" y="53"/>
                </a:cubicBezTo>
                <a:cubicBezTo>
                  <a:pt x="187" y="55"/>
                  <a:pt x="187" y="55"/>
                  <a:pt x="187" y="55"/>
                </a:cubicBezTo>
                <a:cubicBezTo>
                  <a:pt x="189" y="54"/>
                  <a:pt x="189" y="54"/>
                  <a:pt x="189" y="54"/>
                </a:cubicBezTo>
                <a:cubicBezTo>
                  <a:pt x="193" y="53"/>
                  <a:pt x="202" y="50"/>
                  <a:pt x="202" y="50"/>
                </a:cubicBezTo>
                <a:cubicBezTo>
                  <a:pt x="204" y="50"/>
                  <a:pt x="204" y="50"/>
                  <a:pt x="204" y="50"/>
                </a:cubicBezTo>
                <a:cubicBezTo>
                  <a:pt x="204" y="50"/>
                  <a:pt x="201" y="42"/>
                  <a:pt x="200" y="39"/>
                </a:cubicBezTo>
                <a:cubicBezTo>
                  <a:pt x="202" y="38"/>
                  <a:pt x="206" y="37"/>
                  <a:pt x="210" y="36"/>
                </a:cubicBezTo>
                <a:cubicBezTo>
                  <a:pt x="211" y="40"/>
                  <a:pt x="213" y="46"/>
                  <a:pt x="213" y="46"/>
                </a:cubicBezTo>
                <a:cubicBezTo>
                  <a:pt x="214" y="46"/>
                  <a:pt x="214" y="46"/>
                  <a:pt x="214" y="46"/>
                </a:cubicBezTo>
                <a:cubicBezTo>
                  <a:pt x="215" y="46"/>
                  <a:pt x="222" y="45"/>
                  <a:pt x="226" y="45"/>
                </a:cubicBezTo>
                <a:cubicBezTo>
                  <a:pt x="227" y="47"/>
                  <a:pt x="227" y="49"/>
                  <a:pt x="228" y="51"/>
                </a:cubicBezTo>
                <a:cubicBezTo>
                  <a:pt x="221" y="52"/>
                  <a:pt x="199" y="57"/>
                  <a:pt x="180" y="65"/>
                </a:cubicBezTo>
                <a:cubicBezTo>
                  <a:pt x="180" y="65"/>
                  <a:pt x="180" y="65"/>
                  <a:pt x="180" y="65"/>
                </a:cubicBezTo>
                <a:close/>
                <a:moveTo>
                  <a:pt x="79" y="100"/>
                </a:moveTo>
                <a:cubicBezTo>
                  <a:pt x="77" y="103"/>
                  <a:pt x="72" y="108"/>
                  <a:pt x="70" y="110"/>
                </a:cubicBezTo>
                <a:cubicBezTo>
                  <a:pt x="69" y="109"/>
                  <a:pt x="66" y="107"/>
                  <a:pt x="65" y="106"/>
                </a:cubicBezTo>
                <a:cubicBezTo>
                  <a:pt x="80" y="85"/>
                  <a:pt x="100" y="69"/>
                  <a:pt x="106" y="64"/>
                </a:cubicBezTo>
                <a:cubicBezTo>
                  <a:pt x="110" y="70"/>
                  <a:pt x="125" y="88"/>
                  <a:pt x="125" y="89"/>
                </a:cubicBezTo>
                <a:cubicBezTo>
                  <a:pt x="127" y="90"/>
                  <a:pt x="127" y="90"/>
                  <a:pt x="127" y="90"/>
                </a:cubicBezTo>
                <a:cubicBezTo>
                  <a:pt x="128" y="89"/>
                  <a:pt x="128" y="89"/>
                  <a:pt x="128" y="89"/>
                </a:cubicBezTo>
                <a:cubicBezTo>
                  <a:pt x="132" y="86"/>
                  <a:pt x="140" y="81"/>
                  <a:pt x="140" y="81"/>
                </a:cubicBezTo>
                <a:cubicBezTo>
                  <a:pt x="142" y="80"/>
                  <a:pt x="142" y="80"/>
                  <a:pt x="142" y="80"/>
                </a:cubicBezTo>
                <a:cubicBezTo>
                  <a:pt x="142" y="80"/>
                  <a:pt x="136" y="73"/>
                  <a:pt x="135" y="71"/>
                </a:cubicBezTo>
                <a:cubicBezTo>
                  <a:pt x="136" y="70"/>
                  <a:pt x="140" y="67"/>
                  <a:pt x="143" y="65"/>
                </a:cubicBezTo>
                <a:cubicBezTo>
                  <a:pt x="146" y="68"/>
                  <a:pt x="149" y="74"/>
                  <a:pt x="149" y="74"/>
                </a:cubicBezTo>
                <a:cubicBezTo>
                  <a:pt x="150" y="73"/>
                  <a:pt x="150" y="73"/>
                  <a:pt x="150" y="73"/>
                </a:cubicBezTo>
                <a:cubicBezTo>
                  <a:pt x="151" y="73"/>
                  <a:pt x="157" y="70"/>
                  <a:pt x="161" y="68"/>
                </a:cubicBezTo>
                <a:cubicBezTo>
                  <a:pt x="162" y="70"/>
                  <a:pt x="163" y="72"/>
                  <a:pt x="164" y="74"/>
                </a:cubicBezTo>
                <a:cubicBezTo>
                  <a:pt x="158" y="77"/>
                  <a:pt x="140" y="88"/>
                  <a:pt x="124" y="102"/>
                </a:cubicBezTo>
                <a:cubicBezTo>
                  <a:pt x="122" y="99"/>
                  <a:pt x="102" y="77"/>
                  <a:pt x="102" y="77"/>
                </a:cubicBezTo>
                <a:cubicBezTo>
                  <a:pt x="101" y="78"/>
                  <a:pt x="101" y="78"/>
                  <a:pt x="101" y="78"/>
                </a:cubicBezTo>
                <a:cubicBezTo>
                  <a:pt x="94" y="82"/>
                  <a:pt x="89" y="88"/>
                  <a:pt x="88" y="89"/>
                </a:cubicBezTo>
                <a:cubicBezTo>
                  <a:pt x="87" y="90"/>
                  <a:pt x="87" y="90"/>
                  <a:pt x="87" y="90"/>
                </a:cubicBezTo>
                <a:cubicBezTo>
                  <a:pt x="87" y="90"/>
                  <a:pt x="93" y="96"/>
                  <a:pt x="95" y="98"/>
                </a:cubicBezTo>
                <a:cubicBezTo>
                  <a:pt x="93" y="100"/>
                  <a:pt x="91" y="103"/>
                  <a:pt x="89" y="105"/>
                </a:cubicBezTo>
                <a:cubicBezTo>
                  <a:pt x="86" y="102"/>
                  <a:pt x="80" y="98"/>
                  <a:pt x="80" y="98"/>
                </a:cubicBezTo>
                <a:cubicBezTo>
                  <a:pt x="79" y="100"/>
                  <a:pt x="79" y="100"/>
                  <a:pt x="79" y="100"/>
                </a:cubicBezTo>
                <a:close/>
                <a:moveTo>
                  <a:pt x="37" y="163"/>
                </a:moveTo>
                <a:cubicBezTo>
                  <a:pt x="35" y="167"/>
                  <a:pt x="33" y="173"/>
                  <a:pt x="31" y="176"/>
                </a:cubicBezTo>
                <a:cubicBezTo>
                  <a:pt x="29" y="175"/>
                  <a:pt x="27" y="174"/>
                  <a:pt x="25" y="173"/>
                </a:cubicBezTo>
                <a:cubicBezTo>
                  <a:pt x="33" y="149"/>
                  <a:pt x="48" y="127"/>
                  <a:pt x="53" y="122"/>
                </a:cubicBezTo>
                <a:cubicBezTo>
                  <a:pt x="59" y="126"/>
                  <a:pt x="78" y="139"/>
                  <a:pt x="79" y="139"/>
                </a:cubicBezTo>
                <a:cubicBezTo>
                  <a:pt x="80" y="141"/>
                  <a:pt x="80" y="141"/>
                  <a:pt x="80" y="141"/>
                </a:cubicBezTo>
                <a:cubicBezTo>
                  <a:pt x="82" y="139"/>
                  <a:pt x="82" y="139"/>
                  <a:pt x="82" y="139"/>
                </a:cubicBezTo>
                <a:cubicBezTo>
                  <a:pt x="84" y="135"/>
                  <a:pt x="90" y="128"/>
                  <a:pt x="90" y="128"/>
                </a:cubicBezTo>
                <a:cubicBezTo>
                  <a:pt x="92" y="126"/>
                  <a:pt x="92" y="126"/>
                  <a:pt x="92" y="126"/>
                </a:cubicBezTo>
                <a:cubicBezTo>
                  <a:pt x="92" y="126"/>
                  <a:pt x="85" y="122"/>
                  <a:pt x="82" y="120"/>
                </a:cubicBezTo>
                <a:cubicBezTo>
                  <a:pt x="84" y="118"/>
                  <a:pt x="86" y="115"/>
                  <a:pt x="89" y="111"/>
                </a:cubicBezTo>
                <a:cubicBezTo>
                  <a:pt x="92" y="114"/>
                  <a:pt x="97" y="118"/>
                  <a:pt x="97" y="118"/>
                </a:cubicBezTo>
                <a:cubicBezTo>
                  <a:pt x="98" y="117"/>
                  <a:pt x="98" y="117"/>
                  <a:pt x="98" y="117"/>
                </a:cubicBezTo>
                <a:cubicBezTo>
                  <a:pt x="98" y="117"/>
                  <a:pt x="104" y="113"/>
                  <a:pt x="107" y="110"/>
                </a:cubicBezTo>
                <a:cubicBezTo>
                  <a:pt x="109" y="111"/>
                  <a:pt x="110" y="113"/>
                  <a:pt x="112" y="114"/>
                </a:cubicBezTo>
                <a:cubicBezTo>
                  <a:pt x="107" y="119"/>
                  <a:pt x="92" y="135"/>
                  <a:pt x="81" y="152"/>
                </a:cubicBezTo>
                <a:cubicBezTo>
                  <a:pt x="78" y="150"/>
                  <a:pt x="53" y="135"/>
                  <a:pt x="53" y="135"/>
                </a:cubicBezTo>
                <a:cubicBezTo>
                  <a:pt x="51" y="136"/>
                  <a:pt x="51" y="136"/>
                  <a:pt x="51" y="136"/>
                </a:cubicBezTo>
                <a:cubicBezTo>
                  <a:pt x="46" y="142"/>
                  <a:pt x="43" y="150"/>
                  <a:pt x="43" y="150"/>
                </a:cubicBezTo>
                <a:cubicBezTo>
                  <a:pt x="42" y="152"/>
                  <a:pt x="42" y="152"/>
                  <a:pt x="42" y="152"/>
                </a:cubicBezTo>
                <a:cubicBezTo>
                  <a:pt x="42" y="152"/>
                  <a:pt x="49" y="156"/>
                  <a:pt x="52" y="157"/>
                </a:cubicBezTo>
                <a:cubicBezTo>
                  <a:pt x="50" y="160"/>
                  <a:pt x="49" y="163"/>
                  <a:pt x="47" y="166"/>
                </a:cubicBezTo>
                <a:cubicBezTo>
                  <a:pt x="44" y="164"/>
                  <a:pt x="38" y="161"/>
                  <a:pt x="38" y="161"/>
                </a:cubicBezTo>
                <a:cubicBezTo>
                  <a:pt x="37" y="163"/>
                  <a:pt x="37" y="163"/>
                  <a:pt x="37" y="163"/>
                </a:cubicBezTo>
                <a:close/>
                <a:moveTo>
                  <a:pt x="16" y="238"/>
                </a:moveTo>
                <a:cubicBezTo>
                  <a:pt x="15" y="241"/>
                  <a:pt x="15" y="248"/>
                  <a:pt x="14" y="251"/>
                </a:cubicBezTo>
                <a:cubicBezTo>
                  <a:pt x="12" y="251"/>
                  <a:pt x="10" y="251"/>
                  <a:pt x="7" y="251"/>
                </a:cubicBezTo>
                <a:cubicBezTo>
                  <a:pt x="8" y="225"/>
                  <a:pt x="15" y="200"/>
                  <a:pt x="17" y="192"/>
                </a:cubicBezTo>
                <a:cubicBezTo>
                  <a:pt x="25" y="195"/>
                  <a:pt x="46" y="201"/>
                  <a:pt x="47" y="201"/>
                </a:cubicBezTo>
                <a:cubicBezTo>
                  <a:pt x="49" y="202"/>
                  <a:pt x="49" y="202"/>
                  <a:pt x="49" y="202"/>
                </a:cubicBezTo>
                <a:cubicBezTo>
                  <a:pt x="50" y="200"/>
                  <a:pt x="50" y="200"/>
                  <a:pt x="50" y="200"/>
                </a:cubicBezTo>
                <a:cubicBezTo>
                  <a:pt x="51" y="196"/>
                  <a:pt x="55" y="188"/>
                  <a:pt x="55" y="187"/>
                </a:cubicBezTo>
                <a:cubicBezTo>
                  <a:pt x="56" y="185"/>
                  <a:pt x="56" y="185"/>
                  <a:pt x="56" y="185"/>
                </a:cubicBezTo>
                <a:cubicBezTo>
                  <a:pt x="56" y="185"/>
                  <a:pt x="48" y="183"/>
                  <a:pt x="46" y="182"/>
                </a:cubicBezTo>
                <a:cubicBezTo>
                  <a:pt x="46" y="180"/>
                  <a:pt x="48" y="176"/>
                  <a:pt x="50" y="172"/>
                </a:cubicBezTo>
                <a:cubicBezTo>
                  <a:pt x="53" y="173"/>
                  <a:pt x="59" y="176"/>
                  <a:pt x="59" y="176"/>
                </a:cubicBezTo>
                <a:cubicBezTo>
                  <a:pt x="60" y="175"/>
                  <a:pt x="60" y="175"/>
                  <a:pt x="60" y="175"/>
                </a:cubicBezTo>
                <a:cubicBezTo>
                  <a:pt x="60" y="175"/>
                  <a:pt x="64" y="169"/>
                  <a:pt x="66" y="165"/>
                </a:cubicBezTo>
                <a:cubicBezTo>
                  <a:pt x="68" y="166"/>
                  <a:pt x="70" y="167"/>
                  <a:pt x="72" y="168"/>
                </a:cubicBezTo>
                <a:cubicBezTo>
                  <a:pt x="69" y="174"/>
                  <a:pt x="59" y="193"/>
                  <a:pt x="54" y="213"/>
                </a:cubicBezTo>
                <a:cubicBezTo>
                  <a:pt x="50" y="212"/>
                  <a:pt x="22" y="206"/>
                  <a:pt x="22" y="206"/>
                </a:cubicBezTo>
                <a:cubicBezTo>
                  <a:pt x="21" y="207"/>
                  <a:pt x="21" y="207"/>
                  <a:pt x="21" y="207"/>
                </a:cubicBezTo>
                <a:cubicBezTo>
                  <a:pt x="18" y="215"/>
                  <a:pt x="17" y="223"/>
                  <a:pt x="17" y="223"/>
                </a:cubicBezTo>
                <a:cubicBezTo>
                  <a:pt x="17" y="225"/>
                  <a:pt x="17" y="225"/>
                  <a:pt x="17" y="225"/>
                </a:cubicBezTo>
                <a:cubicBezTo>
                  <a:pt x="17" y="225"/>
                  <a:pt x="25" y="227"/>
                  <a:pt x="28" y="227"/>
                </a:cubicBezTo>
                <a:cubicBezTo>
                  <a:pt x="27" y="230"/>
                  <a:pt x="27" y="233"/>
                  <a:pt x="27" y="237"/>
                </a:cubicBezTo>
                <a:cubicBezTo>
                  <a:pt x="22" y="236"/>
                  <a:pt x="16" y="235"/>
                  <a:pt x="16" y="235"/>
                </a:cubicBezTo>
                <a:cubicBezTo>
                  <a:pt x="16" y="238"/>
                  <a:pt x="16" y="238"/>
                  <a:pt x="16" y="238"/>
                </a:cubicBezTo>
                <a:close/>
                <a:moveTo>
                  <a:pt x="91" y="464"/>
                </a:moveTo>
                <a:cubicBezTo>
                  <a:pt x="71" y="447"/>
                  <a:pt x="56" y="426"/>
                  <a:pt x="52" y="420"/>
                </a:cubicBezTo>
                <a:cubicBezTo>
                  <a:pt x="59" y="415"/>
                  <a:pt x="77" y="402"/>
                  <a:pt x="78" y="401"/>
                </a:cubicBezTo>
                <a:cubicBezTo>
                  <a:pt x="80" y="400"/>
                  <a:pt x="80" y="400"/>
                  <a:pt x="80" y="400"/>
                </a:cubicBezTo>
                <a:cubicBezTo>
                  <a:pt x="79" y="398"/>
                  <a:pt x="79" y="398"/>
                  <a:pt x="79" y="398"/>
                </a:cubicBezTo>
                <a:cubicBezTo>
                  <a:pt x="76" y="395"/>
                  <a:pt x="72" y="386"/>
                  <a:pt x="72" y="386"/>
                </a:cubicBezTo>
                <a:cubicBezTo>
                  <a:pt x="71" y="384"/>
                  <a:pt x="71" y="384"/>
                  <a:pt x="71" y="384"/>
                </a:cubicBezTo>
                <a:cubicBezTo>
                  <a:pt x="71" y="384"/>
                  <a:pt x="64" y="389"/>
                  <a:pt x="61" y="391"/>
                </a:cubicBezTo>
                <a:cubicBezTo>
                  <a:pt x="60" y="389"/>
                  <a:pt x="58" y="385"/>
                  <a:pt x="56" y="381"/>
                </a:cubicBezTo>
                <a:cubicBezTo>
                  <a:pt x="59" y="380"/>
                  <a:pt x="65" y="377"/>
                  <a:pt x="65" y="377"/>
                </a:cubicBezTo>
                <a:cubicBezTo>
                  <a:pt x="64" y="375"/>
                  <a:pt x="64" y="375"/>
                  <a:pt x="64" y="375"/>
                </a:cubicBezTo>
                <a:cubicBezTo>
                  <a:pt x="64" y="375"/>
                  <a:pt x="62" y="368"/>
                  <a:pt x="60" y="364"/>
                </a:cubicBezTo>
                <a:cubicBezTo>
                  <a:pt x="62" y="363"/>
                  <a:pt x="64" y="362"/>
                  <a:pt x="66" y="361"/>
                </a:cubicBezTo>
                <a:cubicBezTo>
                  <a:pt x="69" y="367"/>
                  <a:pt x="78" y="387"/>
                  <a:pt x="91" y="404"/>
                </a:cubicBezTo>
                <a:cubicBezTo>
                  <a:pt x="88" y="406"/>
                  <a:pt x="65" y="425"/>
                  <a:pt x="65" y="425"/>
                </a:cubicBezTo>
                <a:cubicBezTo>
                  <a:pt x="66" y="426"/>
                  <a:pt x="66" y="426"/>
                  <a:pt x="66" y="426"/>
                </a:cubicBezTo>
                <a:cubicBezTo>
                  <a:pt x="70" y="433"/>
                  <a:pt x="75" y="439"/>
                  <a:pt x="76" y="439"/>
                </a:cubicBezTo>
                <a:cubicBezTo>
                  <a:pt x="77" y="440"/>
                  <a:pt x="77" y="440"/>
                  <a:pt x="77" y="440"/>
                </a:cubicBezTo>
                <a:cubicBezTo>
                  <a:pt x="77" y="440"/>
                  <a:pt x="84" y="435"/>
                  <a:pt x="86" y="433"/>
                </a:cubicBezTo>
                <a:cubicBezTo>
                  <a:pt x="87" y="435"/>
                  <a:pt x="90" y="438"/>
                  <a:pt x="92" y="440"/>
                </a:cubicBezTo>
                <a:cubicBezTo>
                  <a:pt x="89" y="443"/>
                  <a:pt x="84" y="448"/>
                  <a:pt x="84" y="448"/>
                </a:cubicBezTo>
                <a:cubicBezTo>
                  <a:pt x="86" y="449"/>
                  <a:pt x="86" y="449"/>
                  <a:pt x="86" y="449"/>
                </a:cubicBezTo>
                <a:cubicBezTo>
                  <a:pt x="89" y="452"/>
                  <a:pt x="94" y="456"/>
                  <a:pt x="96" y="459"/>
                </a:cubicBezTo>
                <a:cubicBezTo>
                  <a:pt x="95" y="460"/>
                  <a:pt x="93" y="462"/>
                  <a:pt x="91" y="464"/>
                </a:cubicBezTo>
                <a:cubicBezTo>
                  <a:pt x="91" y="464"/>
                  <a:pt x="91" y="464"/>
                  <a:pt x="91" y="464"/>
                </a:cubicBezTo>
                <a:close/>
                <a:moveTo>
                  <a:pt x="156" y="508"/>
                </a:moveTo>
                <a:cubicBezTo>
                  <a:pt x="132" y="498"/>
                  <a:pt x="112" y="482"/>
                  <a:pt x="106" y="477"/>
                </a:cubicBezTo>
                <a:cubicBezTo>
                  <a:pt x="111" y="471"/>
                  <a:pt x="125" y="453"/>
                  <a:pt x="126" y="452"/>
                </a:cubicBezTo>
                <a:cubicBezTo>
                  <a:pt x="127" y="451"/>
                  <a:pt x="127" y="451"/>
                  <a:pt x="127" y="451"/>
                </a:cubicBezTo>
                <a:cubicBezTo>
                  <a:pt x="125" y="449"/>
                  <a:pt x="125" y="449"/>
                  <a:pt x="125" y="449"/>
                </a:cubicBezTo>
                <a:cubicBezTo>
                  <a:pt x="122" y="447"/>
                  <a:pt x="115" y="440"/>
                  <a:pt x="115" y="440"/>
                </a:cubicBezTo>
                <a:cubicBezTo>
                  <a:pt x="114" y="438"/>
                  <a:pt x="114" y="438"/>
                  <a:pt x="114" y="438"/>
                </a:cubicBezTo>
                <a:cubicBezTo>
                  <a:pt x="114" y="438"/>
                  <a:pt x="108" y="445"/>
                  <a:pt x="107" y="447"/>
                </a:cubicBezTo>
                <a:cubicBezTo>
                  <a:pt x="105" y="446"/>
                  <a:pt x="102" y="443"/>
                  <a:pt x="98" y="440"/>
                </a:cubicBezTo>
                <a:cubicBezTo>
                  <a:pt x="101" y="437"/>
                  <a:pt x="106" y="433"/>
                  <a:pt x="106" y="433"/>
                </a:cubicBezTo>
                <a:cubicBezTo>
                  <a:pt x="105" y="431"/>
                  <a:pt x="105" y="431"/>
                  <a:pt x="105" y="431"/>
                </a:cubicBezTo>
                <a:cubicBezTo>
                  <a:pt x="105" y="431"/>
                  <a:pt x="101" y="425"/>
                  <a:pt x="98" y="422"/>
                </a:cubicBezTo>
                <a:cubicBezTo>
                  <a:pt x="100" y="420"/>
                  <a:pt x="101" y="419"/>
                  <a:pt x="103" y="417"/>
                </a:cubicBezTo>
                <a:cubicBezTo>
                  <a:pt x="107" y="423"/>
                  <a:pt x="122" y="439"/>
                  <a:pt x="139" y="451"/>
                </a:cubicBezTo>
                <a:cubicBezTo>
                  <a:pt x="137" y="454"/>
                  <a:pt x="120" y="478"/>
                  <a:pt x="120" y="478"/>
                </a:cubicBezTo>
                <a:cubicBezTo>
                  <a:pt x="121" y="479"/>
                  <a:pt x="121" y="479"/>
                  <a:pt x="121" y="479"/>
                </a:cubicBezTo>
                <a:cubicBezTo>
                  <a:pt x="127" y="485"/>
                  <a:pt x="134" y="488"/>
                  <a:pt x="134" y="489"/>
                </a:cubicBezTo>
                <a:cubicBezTo>
                  <a:pt x="136" y="490"/>
                  <a:pt x="136" y="490"/>
                  <a:pt x="136" y="490"/>
                </a:cubicBezTo>
                <a:cubicBezTo>
                  <a:pt x="136" y="490"/>
                  <a:pt x="141" y="483"/>
                  <a:pt x="142" y="480"/>
                </a:cubicBezTo>
                <a:cubicBezTo>
                  <a:pt x="145" y="482"/>
                  <a:pt x="147" y="483"/>
                  <a:pt x="151" y="485"/>
                </a:cubicBezTo>
                <a:cubicBezTo>
                  <a:pt x="148" y="489"/>
                  <a:pt x="145" y="495"/>
                  <a:pt x="145" y="495"/>
                </a:cubicBezTo>
                <a:cubicBezTo>
                  <a:pt x="147" y="496"/>
                  <a:pt x="147" y="496"/>
                  <a:pt x="147" y="496"/>
                </a:cubicBezTo>
                <a:cubicBezTo>
                  <a:pt x="150" y="497"/>
                  <a:pt x="156" y="500"/>
                  <a:pt x="159" y="502"/>
                </a:cubicBezTo>
                <a:cubicBezTo>
                  <a:pt x="158" y="504"/>
                  <a:pt x="157" y="506"/>
                  <a:pt x="156" y="508"/>
                </a:cubicBezTo>
                <a:cubicBezTo>
                  <a:pt x="156" y="508"/>
                  <a:pt x="156" y="508"/>
                  <a:pt x="156" y="508"/>
                </a:cubicBezTo>
                <a:close/>
                <a:moveTo>
                  <a:pt x="327" y="528"/>
                </a:moveTo>
                <a:cubicBezTo>
                  <a:pt x="326" y="521"/>
                  <a:pt x="321" y="499"/>
                  <a:pt x="321" y="498"/>
                </a:cubicBezTo>
                <a:cubicBezTo>
                  <a:pt x="320" y="496"/>
                  <a:pt x="320" y="496"/>
                  <a:pt x="320" y="496"/>
                </a:cubicBezTo>
                <a:cubicBezTo>
                  <a:pt x="318" y="496"/>
                  <a:pt x="318" y="496"/>
                  <a:pt x="318" y="496"/>
                </a:cubicBezTo>
                <a:cubicBezTo>
                  <a:pt x="314" y="497"/>
                  <a:pt x="305" y="498"/>
                  <a:pt x="305" y="498"/>
                </a:cubicBezTo>
                <a:cubicBezTo>
                  <a:pt x="302" y="498"/>
                  <a:pt x="302" y="498"/>
                  <a:pt x="302" y="498"/>
                </a:cubicBezTo>
                <a:cubicBezTo>
                  <a:pt x="302" y="498"/>
                  <a:pt x="304" y="507"/>
                  <a:pt x="305" y="509"/>
                </a:cubicBezTo>
                <a:cubicBezTo>
                  <a:pt x="302" y="510"/>
                  <a:pt x="298" y="511"/>
                  <a:pt x="294" y="511"/>
                </a:cubicBezTo>
                <a:cubicBezTo>
                  <a:pt x="293" y="507"/>
                  <a:pt x="293" y="501"/>
                  <a:pt x="293" y="501"/>
                </a:cubicBezTo>
                <a:cubicBezTo>
                  <a:pt x="291" y="501"/>
                  <a:pt x="291" y="501"/>
                  <a:pt x="291" y="501"/>
                </a:cubicBezTo>
                <a:cubicBezTo>
                  <a:pt x="291" y="501"/>
                  <a:pt x="284" y="500"/>
                  <a:pt x="279" y="500"/>
                </a:cubicBezTo>
                <a:cubicBezTo>
                  <a:pt x="279" y="498"/>
                  <a:pt x="279" y="496"/>
                  <a:pt x="279" y="493"/>
                </a:cubicBezTo>
                <a:cubicBezTo>
                  <a:pt x="286" y="493"/>
                  <a:pt x="308" y="492"/>
                  <a:pt x="327" y="487"/>
                </a:cubicBezTo>
                <a:cubicBezTo>
                  <a:pt x="328" y="490"/>
                  <a:pt x="336" y="518"/>
                  <a:pt x="336" y="518"/>
                </a:cubicBezTo>
                <a:cubicBezTo>
                  <a:pt x="338" y="518"/>
                  <a:pt x="338" y="518"/>
                  <a:pt x="338" y="518"/>
                </a:cubicBezTo>
                <a:cubicBezTo>
                  <a:pt x="346" y="517"/>
                  <a:pt x="353" y="514"/>
                  <a:pt x="354" y="514"/>
                </a:cubicBezTo>
                <a:cubicBezTo>
                  <a:pt x="355" y="513"/>
                  <a:pt x="355" y="513"/>
                  <a:pt x="355" y="513"/>
                </a:cubicBezTo>
                <a:cubicBezTo>
                  <a:pt x="355" y="513"/>
                  <a:pt x="353" y="505"/>
                  <a:pt x="352" y="502"/>
                </a:cubicBezTo>
                <a:cubicBezTo>
                  <a:pt x="355" y="502"/>
                  <a:pt x="358" y="500"/>
                  <a:pt x="361" y="499"/>
                </a:cubicBezTo>
                <a:cubicBezTo>
                  <a:pt x="362" y="503"/>
                  <a:pt x="365" y="509"/>
                  <a:pt x="365" y="509"/>
                </a:cubicBezTo>
                <a:cubicBezTo>
                  <a:pt x="367" y="508"/>
                  <a:pt x="367" y="508"/>
                  <a:pt x="367" y="508"/>
                </a:cubicBezTo>
                <a:cubicBezTo>
                  <a:pt x="370" y="507"/>
                  <a:pt x="377" y="504"/>
                  <a:pt x="380" y="503"/>
                </a:cubicBezTo>
                <a:cubicBezTo>
                  <a:pt x="381" y="505"/>
                  <a:pt x="382" y="507"/>
                  <a:pt x="383" y="509"/>
                </a:cubicBezTo>
                <a:cubicBezTo>
                  <a:pt x="360" y="521"/>
                  <a:pt x="334" y="527"/>
                  <a:pt x="327" y="528"/>
                </a:cubicBezTo>
                <a:cubicBezTo>
                  <a:pt x="327" y="528"/>
                  <a:pt x="327" y="528"/>
                  <a:pt x="327" y="528"/>
                </a:cubicBezTo>
                <a:close/>
                <a:moveTo>
                  <a:pt x="230" y="530"/>
                </a:moveTo>
                <a:cubicBezTo>
                  <a:pt x="204" y="528"/>
                  <a:pt x="181" y="519"/>
                  <a:pt x="174" y="516"/>
                </a:cubicBezTo>
                <a:cubicBezTo>
                  <a:pt x="177" y="509"/>
                  <a:pt x="186" y="489"/>
                  <a:pt x="186" y="488"/>
                </a:cubicBezTo>
                <a:cubicBezTo>
                  <a:pt x="187" y="486"/>
                  <a:pt x="187" y="486"/>
                  <a:pt x="187" y="486"/>
                </a:cubicBezTo>
                <a:cubicBezTo>
                  <a:pt x="185" y="485"/>
                  <a:pt x="185" y="485"/>
                  <a:pt x="185" y="485"/>
                </a:cubicBezTo>
                <a:cubicBezTo>
                  <a:pt x="181" y="484"/>
                  <a:pt x="173" y="479"/>
                  <a:pt x="173" y="479"/>
                </a:cubicBezTo>
                <a:cubicBezTo>
                  <a:pt x="171" y="478"/>
                  <a:pt x="171" y="478"/>
                  <a:pt x="171" y="478"/>
                </a:cubicBezTo>
                <a:cubicBezTo>
                  <a:pt x="171" y="478"/>
                  <a:pt x="167" y="486"/>
                  <a:pt x="166" y="488"/>
                </a:cubicBezTo>
                <a:cubicBezTo>
                  <a:pt x="164" y="487"/>
                  <a:pt x="160" y="485"/>
                  <a:pt x="157" y="483"/>
                </a:cubicBezTo>
                <a:cubicBezTo>
                  <a:pt x="159" y="480"/>
                  <a:pt x="162" y="475"/>
                  <a:pt x="162" y="475"/>
                </a:cubicBezTo>
                <a:cubicBezTo>
                  <a:pt x="161" y="473"/>
                  <a:pt x="161" y="473"/>
                  <a:pt x="161" y="473"/>
                </a:cubicBezTo>
                <a:cubicBezTo>
                  <a:pt x="160" y="473"/>
                  <a:pt x="155" y="469"/>
                  <a:pt x="151" y="466"/>
                </a:cubicBezTo>
                <a:cubicBezTo>
                  <a:pt x="152" y="464"/>
                  <a:pt x="153" y="462"/>
                  <a:pt x="155" y="461"/>
                </a:cubicBezTo>
                <a:cubicBezTo>
                  <a:pt x="160" y="464"/>
                  <a:pt x="178" y="475"/>
                  <a:pt x="197" y="482"/>
                </a:cubicBezTo>
                <a:cubicBezTo>
                  <a:pt x="196" y="485"/>
                  <a:pt x="186" y="512"/>
                  <a:pt x="186" y="512"/>
                </a:cubicBezTo>
                <a:cubicBezTo>
                  <a:pt x="188" y="513"/>
                  <a:pt x="188" y="513"/>
                  <a:pt x="188" y="513"/>
                </a:cubicBezTo>
                <a:cubicBezTo>
                  <a:pt x="195" y="517"/>
                  <a:pt x="203" y="518"/>
                  <a:pt x="203" y="518"/>
                </a:cubicBezTo>
                <a:cubicBezTo>
                  <a:pt x="205" y="519"/>
                  <a:pt x="205" y="519"/>
                  <a:pt x="205" y="519"/>
                </a:cubicBezTo>
                <a:cubicBezTo>
                  <a:pt x="205" y="519"/>
                  <a:pt x="207" y="511"/>
                  <a:pt x="208" y="508"/>
                </a:cubicBezTo>
                <a:cubicBezTo>
                  <a:pt x="211" y="509"/>
                  <a:pt x="214" y="509"/>
                  <a:pt x="217" y="510"/>
                </a:cubicBezTo>
                <a:cubicBezTo>
                  <a:pt x="216" y="514"/>
                  <a:pt x="215" y="521"/>
                  <a:pt x="215" y="521"/>
                </a:cubicBezTo>
                <a:cubicBezTo>
                  <a:pt x="217" y="521"/>
                  <a:pt x="217" y="521"/>
                  <a:pt x="217" y="521"/>
                </a:cubicBezTo>
                <a:cubicBezTo>
                  <a:pt x="221" y="521"/>
                  <a:pt x="228" y="523"/>
                  <a:pt x="231" y="523"/>
                </a:cubicBezTo>
                <a:cubicBezTo>
                  <a:pt x="231" y="525"/>
                  <a:pt x="230" y="528"/>
                  <a:pt x="230" y="530"/>
                </a:cubicBezTo>
                <a:cubicBezTo>
                  <a:pt x="230" y="530"/>
                  <a:pt x="230" y="530"/>
                  <a:pt x="230" y="530"/>
                </a:cubicBezTo>
                <a:close/>
                <a:moveTo>
                  <a:pt x="249" y="533"/>
                </a:moveTo>
                <a:cubicBezTo>
                  <a:pt x="250" y="526"/>
                  <a:pt x="252" y="503"/>
                  <a:pt x="252" y="502"/>
                </a:cubicBezTo>
                <a:cubicBezTo>
                  <a:pt x="252" y="499"/>
                  <a:pt x="252" y="499"/>
                  <a:pt x="252" y="499"/>
                </a:cubicBezTo>
                <a:cubicBezTo>
                  <a:pt x="250" y="499"/>
                  <a:pt x="250" y="499"/>
                  <a:pt x="250" y="499"/>
                </a:cubicBezTo>
                <a:cubicBezTo>
                  <a:pt x="246" y="499"/>
                  <a:pt x="237" y="497"/>
                  <a:pt x="237" y="497"/>
                </a:cubicBezTo>
                <a:cubicBezTo>
                  <a:pt x="234" y="497"/>
                  <a:pt x="234" y="497"/>
                  <a:pt x="234" y="497"/>
                </a:cubicBezTo>
                <a:cubicBezTo>
                  <a:pt x="234" y="497"/>
                  <a:pt x="234" y="505"/>
                  <a:pt x="233" y="508"/>
                </a:cubicBezTo>
                <a:cubicBezTo>
                  <a:pt x="231" y="508"/>
                  <a:pt x="227" y="507"/>
                  <a:pt x="223" y="506"/>
                </a:cubicBezTo>
                <a:cubicBezTo>
                  <a:pt x="223" y="502"/>
                  <a:pt x="225" y="496"/>
                  <a:pt x="225" y="496"/>
                </a:cubicBezTo>
                <a:cubicBezTo>
                  <a:pt x="223" y="496"/>
                  <a:pt x="223" y="496"/>
                  <a:pt x="223" y="496"/>
                </a:cubicBezTo>
                <a:cubicBezTo>
                  <a:pt x="223" y="495"/>
                  <a:pt x="217" y="493"/>
                  <a:pt x="212" y="492"/>
                </a:cubicBezTo>
                <a:cubicBezTo>
                  <a:pt x="213" y="490"/>
                  <a:pt x="213" y="487"/>
                  <a:pt x="214" y="485"/>
                </a:cubicBezTo>
                <a:cubicBezTo>
                  <a:pt x="220" y="487"/>
                  <a:pt x="241" y="493"/>
                  <a:pt x="262" y="493"/>
                </a:cubicBezTo>
                <a:cubicBezTo>
                  <a:pt x="261" y="497"/>
                  <a:pt x="260" y="527"/>
                  <a:pt x="260" y="527"/>
                </a:cubicBezTo>
                <a:cubicBezTo>
                  <a:pt x="262" y="528"/>
                  <a:pt x="262" y="528"/>
                  <a:pt x="262" y="528"/>
                </a:cubicBezTo>
                <a:cubicBezTo>
                  <a:pt x="270" y="529"/>
                  <a:pt x="278" y="528"/>
                  <a:pt x="278" y="528"/>
                </a:cubicBezTo>
                <a:cubicBezTo>
                  <a:pt x="280" y="528"/>
                  <a:pt x="280" y="528"/>
                  <a:pt x="280" y="528"/>
                </a:cubicBezTo>
                <a:cubicBezTo>
                  <a:pt x="280" y="528"/>
                  <a:pt x="280" y="519"/>
                  <a:pt x="280" y="517"/>
                </a:cubicBezTo>
                <a:cubicBezTo>
                  <a:pt x="283" y="517"/>
                  <a:pt x="286" y="516"/>
                  <a:pt x="290" y="516"/>
                </a:cubicBezTo>
                <a:cubicBezTo>
                  <a:pt x="290" y="520"/>
                  <a:pt x="290" y="527"/>
                  <a:pt x="290" y="527"/>
                </a:cubicBezTo>
                <a:cubicBezTo>
                  <a:pt x="293" y="527"/>
                  <a:pt x="293" y="527"/>
                  <a:pt x="293" y="527"/>
                </a:cubicBezTo>
                <a:cubicBezTo>
                  <a:pt x="297" y="526"/>
                  <a:pt x="303" y="525"/>
                  <a:pt x="307" y="525"/>
                </a:cubicBezTo>
                <a:cubicBezTo>
                  <a:pt x="307" y="527"/>
                  <a:pt x="307" y="530"/>
                  <a:pt x="308" y="532"/>
                </a:cubicBezTo>
                <a:cubicBezTo>
                  <a:pt x="282" y="537"/>
                  <a:pt x="257" y="534"/>
                  <a:pt x="249" y="533"/>
                </a:cubicBezTo>
                <a:cubicBezTo>
                  <a:pt x="249" y="533"/>
                  <a:pt x="249" y="533"/>
                  <a:pt x="249" y="533"/>
                </a:cubicBezTo>
                <a:close/>
              </a:path>
            </a:pathLst>
          </a:custGeom>
          <a:solidFill>
            <a:srgbClr val="6B3207">
              <a:alpha val="67000"/>
            </a:srgb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a:ea typeface="腾祥铁山楷书简"/>
              <a:cs typeface="+mn-cs"/>
            </a:endParaRPr>
          </a:p>
        </p:txBody>
      </p:sp>
    </p:spTree>
    <p:extLst>
      <p:ext uri="{BB962C8B-B14F-4D97-AF65-F5344CB8AC3E}">
        <p14:creationId xmlns:p14="http://schemas.microsoft.com/office/powerpoint/2010/main" val="1545987176"/>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xmlns="" id="{34CD9262-0BAB-48E9-B6B0-BEE9F6C3A17E}"/>
              </a:ext>
            </a:extLst>
          </p:cNvPr>
          <p:cNvGraphicFramePr>
            <a:graphicFrameLocks noGrp="1"/>
          </p:cNvGraphicFramePr>
          <p:nvPr/>
        </p:nvGraphicFramePr>
        <p:xfrm>
          <a:off x="0" y="0"/>
          <a:ext cx="12192001" cy="6950773"/>
        </p:xfrm>
        <a:graphic>
          <a:graphicData uri="http://schemas.openxmlformats.org/drawingml/2006/table">
            <a:tbl>
              <a:tblPr firstRow="1" firstCol="1" bandRow="1">
                <a:tableStyleId>{F5AB1C69-6EDB-4FF4-983F-18BD219EF322}</a:tableStyleId>
              </a:tblPr>
              <a:tblGrid>
                <a:gridCol w="2472362">
                  <a:extLst>
                    <a:ext uri="{9D8B030D-6E8A-4147-A177-3AD203B41FA5}">
                      <a16:colId xmlns:a16="http://schemas.microsoft.com/office/drawing/2014/main" xmlns="" val="2830736759"/>
                    </a:ext>
                  </a:extLst>
                </a:gridCol>
                <a:gridCol w="2874074">
                  <a:extLst>
                    <a:ext uri="{9D8B030D-6E8A-4147-A177-3AD203B41FA5}">
                      <a16:colId xmlns:a16="http://schemas.microsoft.com/office/drawing/2014/main" xmlns="" val="984814732"/>
                    </a:ext>
                  </a:extLst>
                </a:gridCol>
                <a:gridCol w="3592590">
                  <a:extLst>
                    <a:ext uri="{9D8B030D-6E8A-4147-A177-3AD203B41FA5}">
                      <a16:colId xmlns:a16="http://schemas.microsoft.com/office/drawing/2014/main" xmlns="" val="2346438576"/>
                    </a:ext>
                  </a:extLst>
                </a:gridCol>
                <a:gridCol w="3252975">
                  <a:extLst>
                    <a:ext uri="{9D8B030D-6E8A-4147-A177-3AD203B41FA5}">
                      <a16:colId xmlns:a16="http://schemas.microsoft.com/office/drawing/2014/main" xmlns="" val="3602293453"/>
                    </a:ext>
                  </a:extLst>
                </a:gridCol>
              </a:tblGrid>
              <a:tr h="798335">
                <a:tc>
                  <a:txBody>
                    <a:bodyPr/>
                    <a:lstStyle/>
                    <a:p>
                      <a:pPr marL="0" marR="0" algn="ctr">
                        <a:lnSpc>
                          <a:spcPct val="150000"/>
                        </a:lnSpc>
                        <a:spcBef>
                          <a:spcPts val="0"/>
                        </a:spcBef>
                        <a:spcAft>
                          <a:spcPts val="0"/>
                        </a:spcAft>
                      </a:pPr>
                      <a:r>
                        <a:rPr lang="en-US" sz="1800" dirty="0">
                          <a:effectLst/>
                          <a:latin typeface="Cambria" panose="02040503050406030204" pitchFamily="18" charset="0"/>
                          <a:ea typeface="Cambria" panose="02040503050406030204" pitchFamily="18" charset="0"/>
                        </a:rPr>
                        <a:t>TIÊU CHÍ</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57496" marR="57496" marT="0" marB="0">
                    <a:solidFill>
                      <a:srgbClr val="796238"/>
                    </a:solidFill>
                  </a:tcPr>
                </a:tc>
                <a:tc>
                  <a:txBody>
                    <a:bodyPr/>
                    <a:lstStyle/>
                    <a:p>
                      <a:pPr marL="0" marR="0" algn="ctr">
                        <a:lnSpc>
                          <a:spcPct val="150000"/>
                        </a:lnSpc>
                        <a:spcBef>
                          <a:spcPts val="0"/>
                        </a:spcBef>
                        <a:spcAft>
                          <a:spcPts val="0"/>
                        </a:spcAft>
                      </a:pPr>
                      <a:r>
                        <a:rPr lang="en-US" sz="1800" dirty="0">
                          <a:effectLst/>
                          <a:latin typeface="Cambria" panose="02040503050406030204" pitchFamily="18" charset="0"/>
                          <a:ea typeface="Cambria" panose="02040503050406030204" pitchFamily="18" charset="0"/>
                        </a:rPr>
                        <a:t>CẦN CỐ GẮNG</a:t>
                      </a:r>
                    </a:p>
                    <a:p>
                      <a:pPr marL="0" marR="0" algn="ctr">
                        <a:lnSpc>
                          <a:spcPct val="150000"/>
                        </a:lnSpc>
                        <a:spcBef>
                          <a:spcPts val="0"/>
                        </a:spcBef>
                        <a:spcAft>
                          <a:spcPts val="0"/>
                        </a:spcAft>
                      </a:pPr>
                      <a:r>
                        <a:rPr lang="en-US" sz="1800" dirty="0">
                          <a:effectLst/>
                          <a:latin typeface="Cambria" panose="02040503050406030204" pitchFamily="18" charset="0"/>
                          <a:ea typeface="Cambria" panose="02040503050406030204" pitchFamily="18" charset="0"/>
                        </a:rPr>
                        <a:t>(0 – 4 điểm)</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57496" marR="57496" marT="0" marB="0">
                    <a:solidFill>
                      <a:srgbClr val="796238"/>
                    </a:solidFill>
                  </a:tcPr>
                </a:tc>
                <a:tc>
                  <a:txBody>
                    <a:bodyPr/>
                    <a:lstStyle/>
                    <a:p>
                      <a:pPr marL="0" marR="0" algn="ctr">
                        <a:lnSpc>
                          <a:spcPct val="150000"/>
                        </a:lnSpc>
                        <a:spcBef>
                          <a:spcPts val="0"/>
                        </a:spcBef>
                        <a:spcAft>
                          <a:spcPts val="0"/>
                        </a:spcAft>
                      </a:pPr>
                      <a:r>
                        <a:rPr lang="en-US" sz="1800" dirty="0">
                          <a:effectLst/>
                          <a:latin typeface="Cambria" panose="02040503050406030204" pitchFamily="18" charset="0"/>
                          <a:ea typeface="Cambria" panose="02040503050406030204" pitchFamily="18" charset="0"/>
                        </a:rPr>
                        <a:t>ĐÃ LÀM TỐT</a:t>
                      </a:r>
                    </a:p>
                    <a:p>
                      <a:pPr marL="0" marR="0" algn="ctr">
                        <a:lnSpc>
                          <a:spcPct val="150000"/>
                        </a:lnSpc>
                        <a:spcBef>
                          <a:spcPts val="0"/>
                        </a:spcBef>
                        <a:spcAft>
                          <a:spcPts val="0"/>
                        </a:spcAft>
                      </a:pPr>
                      <a:r>
                        <a:rPr lang="en-US" sz="1800" dirty="0">
                          <a:effectLst/>
                          <a:latin typeface="Cambria" panose="02040503050406030204" pitchFamily="18" charset="0"/>
                          <a:ea typeface="Cambria" panose="02040503050406030204" pitchFamily="18" charset="0"/>
                        </a:rPr>
                        <a:t>(5 – 7 điểm)</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57496" marR="57496" marT="0" marB="0">
                    <a:solidFill>
                      <a:srgbClr val="796238"/>
                    </a:solidFill>
                  </a:tcPr>
                </a:tc>
                <a:tc>
                  <a:txBody>
                    <a:bodyPr/>
                    <a:lstStyle/>
                    <a:p>
                      <a:pPr marL="0" marR="0" algn="ctr">
                        <a:lnSpc>
                          <a:spcPct val="150000"/>
                        </a:lnSpc>
                        <a:spcBef>
                          <a:spcPts val="0"/>
                        </a:spcBef>
                        <a:spcAft>
                          <a:spcPts val="0"/>
                        </a:spcAft>
                      </a:pPr>
                      <a:r>
                        <a:rPr lang="en-US" sz="1800" dirty="0">
                          <a:effectLst/>
                          <a:latin typeface="Cambria" panose="02040503050406030204" pitchFamily="18" charset="0"/>
                          <a:ea typeface="Cambria" panose="02040503050406030204" pitchFamily="18" charset="0"/>
                        </a:rPr>
                        <a:t>RẤT XUẤT SẮC</a:t>
                      </a:r>
                    </a:p>
                    <a:p>
                      <a:pPr marL="0" marR="0" algn="ctr">
                        <a:lnSpc>
                          <a:spcPct val="150000"/>
                        </a:lnSpc>
                        <a:spcBef>
                          <a:spcPts val="0"/>
                        </a:spcBef>
                        <a:spcAft>
                          <a:spcPts val="0"/>
                        </a:spcAft>
                      </a:pPr>
                      <a:r>
                        <a:rPr lang="en-US" sz="1800" dirty="0">
                          <a:effectLst/>
                          <a:latin typeface="Cambria" panose="02040503050406030204" pitchFamily="18" charset="0"/>
                          <a:ea typeface="Cambria" panose="02040503050406030204" pitchFamily="18" charset="0"/>
                        </a:rPr>
                        <a:t>(8 – 10 điểm)</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57496" marR="57496" marT="0" marB="0">
                    <a:solidFill>
                      <a:srgbClr val="796238"/>
                    </a:solidFill>
                  </a:tcPr>
                </a:tc>
                <a:extLst>
                  <a:ext uri="{0D108BD9-81ED-4DB2-BD59-A6C34878D82A}">
                    <a16:rowId xmlns:a16="http://schemas.microsoft.com/office/drawing/2014/main" xmlns="" val="4256742881"/>
                  </a:ext>
                </a:extLst>
              </a:tr>
              <a:tr h="3323904">
                <a:tc>
                  <a:txBody>
                    <a:bodyPr/>
                    <a:lstStyle/>
                    <a:p>
                      <a:pPr marL="0" marR="0" algn="ctr">
                        <a:lnSpc>
                          <a:spcPct val="150000"/>
                        </a:lnSpc>
                        <a:spcBef>
                          <a:spcPts val="0"/>
                        </a:spcBef>
                        <a:spcAft>
                          <a:spcPts val="0"/>
                        </a:spcAft>
                      </a:pPr>
                      <a:r>
                        <a:rPr lang="en-US" sz="1800" dirty="0">
                          <a:effectLst/>
                          <a:latin typeface="Cambria" panose="02040503050406030204" pitchFamily="18" charset="0"/>
                          <a:ea typeface="Cambria" panose="02040503050406030204" pitchFamily="18" charset="0"/>
                        </a:rPr>
                        <a:t>Hình thức</a:t>
                      </a:r>
                    </a:p>
                    <a:p>
                      <a:pPr marL="0" marR="0" algn="ctr">
                        <a:lnSpc>
                          <a:spcPct val="150000"/>
                        </a:lnSpc>
                        <a:spcBef>
                          <a:spcPts val="0"/>
                        </a:spcBef>
                        <a:spcAft>
                          <a:spcPts val="0"/>
                        </a:spcAft>
                      </a:pPr>
                      <a:r>
                        <a:rPr lang="en-US" sz="1800" dirty="0">
                          <a:effectLst/>
                          <a:latin typeface="Cambria" panose="02040503050406030204" pitchFamily="18" charset="0"/>
                          <a:ea typeface="Cambria" panose="02040503050406030204" pitchFamily="18" charset="0"/>
                        </a:rPr>
                        <a:t>(3 điểm)</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57496" marR="57496" marT="0" marB="0" anchor="ctr">
                    <a:solidFill>
                      <a:srgbClr val="796238"/>
                    </a:solidFill>
                  </a:tcPr>
                </a:tc>
                <a:tc>
                  <a:txBody>
                    <a:bodyPr/>
                    <a:lstStyle/>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1 điểm </a:t>
                      </a:r>
                    </a:p>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Bài làm còn sơ sài, trình bày cẩu thả</a:t>
                      </a:r>
                    </a:p>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Sai lỗi chính tả </a:t>
                      </a:r>
                    </a:p>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Sai kết cấu đoạn</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57496" marR="57496" marT="0" marB="0"/>
                </a:tc>
                <a:tc>
                  <a:txBody>
                    <a:bodyPr/>
                    <a:lstStyle/>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2 điểm</a:t>
                      </a:r>
                    </a:p>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Bài làm tương đối đẩy đủ, chỉn chu </a:t>
                      </a:r>
                    </a:p>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Trình bày cẩn thận </a:t>
                      </a:r>
                    </a:p>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Chuẩn kết câu đoạn</a:t>
                      </a:r>
                    </a:p>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Không có lỗi chính tả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57496" marR="57496" marT="0" marB="0"/>
                </a:tc>
                <a:tc>
                  <a:txBody>
                    <a:bodyPr/>
                    <a:lstStyle/>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3 điểm </a:t>
                      </a:r>
                    </a:p>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Bài làm tương đối đẩy đủ, chỉn chu </a:t>
                      </a:r>
                    </a:p>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Trình bày cẩn thận Chuẩn kết câu đoạn</a:t>
                      </a:r>
                    </a:p>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Không có lỗi chính tả</a:t>
                      </a:r>
                    </a:p>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Có sự sáng tạo</a:t>
                      </a:r>
                    </a:p>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57496" marR="57496" marT="0" marB="0"/>
                </a:tc>
                <a:extLst>
                  <a:ext uri="{0D108BD9-81ED-4DB2-BD59-A6C34878D82A}">
                    <a16:rowId xmlns:a16="http://schemas.microsoft.com/office/drawing/2014/main" xmlns="" val="2834292606"/>
                  </a:ext>
                </a:extLst>
              </a:tr>
              <a:tr h="1980949">
                <a:tc>
                  <a:txBody>
                    <a:bodyPr/>
                    <a:lstStyle/>
                    <a:p>
                      <a:pPr marL="0" marR="0" algn="ctr">
                        <a:lnSpc>
                          <a:spcPct val="150000"/>
                        </a:lnSpc>
                        <a:spcBef>
                          <a:spcPts val="0"/>
                        </a:spcBef>
                        <a:spcAft>
                          <a:spcPts val="0"/>
                        </a:spcAft>
                      </a:pPr>
                      <a:r>
                        <a:rPr lang="en-US" sz="1800" dirty="0">
                          <a:effectLst/>
                          <a:latin typeface="Cambria" panose="02040503050406030204" pitchFamily="18" charset="0"/>
                          <a:ea typeface="Cambria" panose="02040503050406030204" pitchFamily="18" charset="0"/>
                        </a:rPr>
                        <a:t>Nội dung</a:t>
                      </a:r>
                    </a:p>
                    <a:p>
                      <a:pPr marL="0" marR="0" algn="ctr">
                        <a:lnSpc>
                          <a:spcPct val="150000"/>
                        </a:lnSpc>
                        <a:spcBef>
                          <a:spcPts val="0"/>
                        </a:spcBef>
                        <a:spcAft>
                          <a:spcPts val="0"/>
                        </a:spcAft>
                      </a:pPr>
                      <a:r>
                        <a:rPr lang="en-US" sz="1800" dirty="0">
                          <a:effectLst/>
                          <a:latin typeface="Cambria" panose="02040503050406030204" pitchFamily="18" charset="0"/>
                          <a:ea typeface="Cambria" panose="02040503050406030204" pitchFamily="18" charset="0"/>
                        </a:rPr>
                        <a:t>(7 điểm)</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57496" marR="57496" marT="0" marB="0" anchor="ctr">
                    <a:solidFill>
                      <a:srgbClr val="796238"/>
                    </a:solidFill>
                  </a:tcPr>
                </a:tc>
                <a:tc>
                  <a:txBody>
                    <a:bodyPr/>
                    <a:lstStyle/>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1 – 4 điểm</a:t>
                      </a:r>
                    </a:p>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Nội dung sơ sài mới dừng lại ở mức độ biết và nhận diện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57496" marR="57496" marT="0" marB="0"/>
                </a:tc>
                <a:tc>
                  <a:txBody>
                    <a:bodyPr/>
                    <a:lstStyle/>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5 – 6 điểm </a:t>
                      </a:r>
                    </a:p>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Nội dung đúng, đủ và trọng tâm </a:t>
                      </a:r>
                    </a:p>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Có ít nhất 1 – 2 ý mở rộng nâng cao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57496" marR="57496" marT="0" marB="0"/>
                </a:tc>
                <a:tc>
                  <a:txBody>
                    <a:bodyPr/>
                    <a:lstStyle/>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7 điểm</a:t>
                      </a:r>
                    </a:p>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Nội dung đúng, đủ và trọng tâm </a:t>
                      </a:r>
                    </a:p>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Có ít nhất 1 – 2 ý mở rộng nâng cao Có sự sáng tạo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57496" marR="57496" marT="0" marB="0"/>
                </a:tc>
                <a:extLst>
                  <a:ext uri="{0D108BD9-81ED-4DB2-BD59-A6C34878D82A}">
                    <a16:rowId xmlns:a16="http://schemas.microsoft.com/office/drawing/2014/main" xmlns="" val="2953115550"/>
                  </a:ext>
                </a:extLst>
              </a:tr>
              <a:tr h="377406">
                <a:tc>
                  <a:txBody>
                    <a:bodyPr/>
                    <a:lstStyle/>
                    <a:p>
                      <a:pPr marL="0" marR="0" algn="just">
                        <a:lnSpc>
                          <a:spcPct val="150000"/>
                        </a:lnSpc>
                        <a:spcBef>
                          <a:spcPts val="0"/>
                        </a:spcBef>
                        <a:spcAft>
                          <a:spcPts val="0"/>
                        </a:spcAft>
                      </a:pPr>
                      <a:r>
                        <a:rPr lang="en-US" sz="1800" dirty="0">
                          <a:effectLst/>
                          <a:latin typeface="Cambria" panose="02040503050406030204" pitchFamily="18" charset="0"/>
                          <a:ea typeface="Cambria" panose="02040503050406030204" pitchFamily="18" charset="0"/>
                        </a:rPr>
                        <a:t>Điểm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57496" marR="57496" marT="0" marB="0">
                    <a:solidFill>
                      <a:srgbClr val="796238"/>
                    </a:solidFill>
                  </a:tcPr>
                </a:tc>
                <a:tc>
                  <a:txBody>
                    <a:bodyPr/>
                    <a:lstStyle/>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57496" marR="57496" marT="0" marB="0"/>
                </a:tc>
                <a:tc>
                  <a:txBody>
                    <a:bodyPr/>
                    <a:lstStyle/>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57496" marR="57496" marT="0" marB="0"/>
                </a:tc>
                <a:tc>
                  <a:txBody>
                    <a:bodyPr/>
                    <a:lstStyle/>
                    <a:p>
                      <a:pPr marL="0" marR="0" algn="just">
                        <a:lnSpc>
                          <a:spcPct val="150000"/>
                        </a:lnSpc>
                        <a:spcBef>
                          <a:spcPts val="0"/>
                        </a:spcBef>
                        <a:spcAft>
                          <a:spcPts val="0"/>
                        </a:spcAft>
                      </a:pPr>
                      <a:r>
                        <a:rPr lang="en-US" sz="1800">
                          <a:effectLst/>
                          <a:latin typeface="Cambria" panose="02040503050406030204" pitchFamily="18" charset="0"/>
                          <a:ea typeface="Cambria" panose="02040503050406030204" pitchFamily="18" charset="0"/>
                        </a:rPr>
                        <a:t>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57496" marR="57496" marT="0" marB="0"/>
                </a:tc>
                <a:extLst>
                  <a:ext uri="{0D108BD9-81ED-4DB2-BD59-A6C34878D82A}">
                    <a16:rowId xmlns:a16="http://schemas.microsoft.com/office/drawing/2014/main" xmlns="" val="3884523386"/>
                  </a:ext>
                </a:extLst>
              </a:tr>
              <a:tr h="377406">
                <a:tc>
                  <a:txBody>
                    <a:bodyPr/>
                    <a:lstStyle/>
                    <a:p>
                      <a:pPr marL="0" marR="0" algn="just">
                        <a:lnSpc>
                          <a:spcPct val="150000"/>
                        </a:lnSpc>
                        <a:spcBef>
                          <a:spcPts val="0"/>
                        </a:spcBef>
                        <a:spcAft>
                          <a:spcPts val="0"/>
                        </a:spcAft>
                      </a:pPr>
                      <a:r>
                        <a:rPr lang="en-US" sz="1800" dirty="0">
                          <a:effectLst/>
                          <a:latin typeface="Cambria" panose="02040503050406030204" pitchFamily="18" charset="0"/>
                          <a:ea typeface="Cambria" panose="02040503050406030204" pitchFamily="18" charset="0"/>
                        </a:rPr>
                        <a:t>TỔNG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57496" marR="57496" marT="0" marB="0">
                    <a:solidFill>
                      <a:srgbClr val="796238"/>
                    </a:solidFill>
                  </a:tcPr>
                </a:tc>
                <a:tc gridSpan="3">
                  <a:txBody>
                    <a:bodyPr/>
                    <a:lstStyle/>
                    <a:p>
                      <a:pPr marL="0" marR="0" algn="just">
                        <a:lnSpc>
                          <a:spcPct val="150000"/>
                        </a:lnSpc>
                        <a:spcBef>
                          <a:spcPts val="0"/>
                        </a:spcBef>
                        <a:spcAft>
                          <a:spcPts val="0"/>
                        </a:spcAft>
                      </a:pPr>
                      <a:r>
                        <a:rPr lang="en-US" sz="1800" dirty="0">
                          <a:effectLst/>
                          <a:latin typeface="Cambria" panose="02040503050406030204" pitchFamily="18" charset="0"/>
                          <a:ea typeface="Cambria" panose="020405030504060302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57496" marR="57496"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69375939"/>
                  </a:ext>
                </a:extLst>
              </a:tr>
            </a:tbl>
          </a:graphicData>
        </a:graphic>
      </p:graphicFrame>
    </p:spTree>
    <p:extLst>
      <p:ext uri="{BB962C8B-B14F-4D97-AF65-F5344CB8AC3E}">
        <p14:creationId xmlns:p14="http://schemas.microsoft.com/office/powerpoint/2010/main" val="15956181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lant, tree&#10;&#10;Description automatically generated">
            <a:extLst>
              <a:ext uri="{FF2B5EF4-FFF2-40B4-BE49-F238E27FC236}">
                <a16:creationId xmlns:a16="http://schemas.microsoft.com/office/drawing/2014/main" xmlns="" id="{A0C7C95B-41F1-4E68-8B1F-556310F88F4C}"/>
              </a:ext>
            </a:extLst>
          </p:cNvPr>
          <p:cNvPicPr>
            <a:picLocks noChangeAspect="1"/>
          </p:cNvPicPr>
          <p:nvPr/>
        </p:nvPicPr>
        <p:blipFill rotWithShape="1">
          <a:blip r:embed="rId2"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0" y="0"/>
            <a:ext cx="1463431" cy="923827"/>
          </a:xfrm>
          <a:prstGeom prst="rect">
            <a:avLst/>
          </a:prstGeom>
        </p:spPr>
      </p:pic>
      <p:grpSp>
        <p:nvGrpSpPr>
          <p:cNvPr id="2" name="Group 1">
            <a:extLst>
              <a:ext uri="{FF2B5EF4-FFF2-40B4-BE49-F238E27FC236}">
                <a16:creationId xmlns:a16="http://schemas.microsoft.com/office/drawing/2014/main" xmlns="" id="{2B19D0A6-C1EA-4233-A91D-1E583FCC3E84}"/>
              </a:ext>
            </a:extLst>
          </p:cNvPr>
          <p:cNvGrpSpPr/>
          <p:nvPr/>
        </p:nvGrpSpPr>
        <p:grpSpPr>
          <a:xfrm flipH="1">
            <a:off x="10376453" y="5473147"/>
            <a:ext cx="1815547" cy="1481715"/>
            <a:chOff x="0" y="789300"/>
            <a:chExt cx="7033499" cy="6092328"/>
          </a:xfrm>
        </p:grpSpPr>
        <p:pic>
          <p:nvPicPr>
            <p:cNvPr id="21" name="Picture 20" descr="A picture containing night sky&#10;&#10;Description automatically generated">
              <a:extLst>
                <a:ext uri="{FF2B5EF4-FFF2-40B4-BE49-F238E27FC236}">
                  <a16:creationId xmlns:a16="http://schemas.microsoft.com/office/drawing/2014/main" xmlns="" id="{F4B967E8-3A87-4627-97EC-7605CC043A3A}"/>
                </a:ext>
              </a:extLst>
            </p:cNvPr>
            <p:cNvPicPr>
              <a:picLocks noChangeAspect="1"/>
            </p:cNvPicPr>
            <p:nvPr/>
          </p:nvPicPr>
          <p:blipFill>
            <a:blip r:embed="rId3" cstate="email">
              <a:duotone>
                <a:prstClr val="black"/>
                <a:schemeClr val="accent2">
                  <a:tint val="45000"/>
                  <a:satMod val="400000"/>
                </a:schemeClr>
              </a:duotone>
              <a:extLst>
                <a:ext uri="{BEBA8EAE-BF5A-486C-A8C5-ECC9F3942E4B}">
                  <a14:imgProps xmlns:a14="http://schemas.microsoft.com/office/drawing/2010/main">
                    <a14:imgLayer r:embed="rId4">
                      <a14:imgEffect>
                        <a14:brightnessContrast contrast="-67000"/>
                      </a14:imgEffect>
                    </a14:imgLayer>
                  </a14:imgProps>
                </a:ext>
                <a:ext uri="{28A0092B-C50C-407E-A947-70E740481C1C}">
                  <a14:useLocalDpi xmlns:a14="http://schemas.microsoft.com/office/drawing/2010/main"/>
                </a:ext>
              </a:extLst>
            </a:blip>
            <a:stretch>
              <a:fillRect/>
            </a:stretch>
          </p:blipFill>
          <p:spPr>
            <a:xfrm rot="900000">
              <a:off x="491401" y="789300"/>
              <a:ext cx="6542098" cy="6092328"/>
            </a:xfrm>
            <a:prstGeom prst="rect">
              <a:avLst/>
            </a:prstGeom>
          </p:spPr>
        </p:pic>
        <p:pic>
          <p:nvPicPr>
            <p:cNvPr id="4098" name="Picture 2" descr="Không có mô tả ảnh.">
              <a:extLst>
                <a:ext uri="{FF2B5EF4-FFF2-40B4-BE49-F238E27FC236}">
                  <a16:creationId xmlns:a16="http://schemas.microsoft.com/office/drawing/2014/main" xmlns="" id="{3C9916DD-099A-4D32-99ED-8D64013485B8}"/>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7815" b="96159" l="1758" r="89844">
                          <a14:foregroundMark x1="6348" y1="49272" x2="7129" y2="68477"/>
                          <a14:foregroundMark x1="7031" y1="72715" x2="2148" y2="36291"/>
                          <a14:foregroundMark x1="2637" y1="29669" x2="13867" y2="38278"/>
                          <a14:foregroundMark x1="12988" y1="44238" x2="7129" y2="34967"/>
                          <a14:foregroundMark x1="7129" y1="34967" x2="7031" y2="28742"/>
                          <a14:foregroundMark x1="1758" y1="74702" x2="16504" y2="74570"/>
                          <a14:foregroundMark x1="16504" y1="74570" x2="17285" y2="74570"/>
                          <a14:foregroundMark x1="18555" y1="76954" x2="4004" y2="78146"/>
                          <a14:foregroundMark x1="9375" y1="79470" x2="15137" y2="78808"/>
                          <a14:foregroundMark x1="15137" y1="78808" x2="15234" y2="78675"/>
                          <a14:foregroundMark x1="27637" y1="39470" x2="45898" y2="14305"/>
                          <a14:foregroundMark x1="46094" y1="14305" x2="68555" y2="38278"/>
                          <a14:foregroundMark x1="68848" y1="38278" x2="56543" y2="21060"/>
                          <a14:foregroundMark x1="56152" y1="20397" x2="50781" y2="10464"/>
                          <a14:foregroundMark x1="49902" y1="10464" x2="42969" y2="11656"/>
                          <a14:foregroundMark x1="42969" y1="11656" x2="40234" y2="13642"/>
                          <a14:foregroundMark x1="38965" y1="14702" x2="43652" y2="9139"/>
                          <a14:foregroundMark x1="43652" y1="9139" x2="46191" y2="8742"/>
                          <a14:foregroundMark x1="48047" y1="8742" x2="52148" y2="14570"/>
                          <a14:foregroundMark x1="34473" y1="8742" x2="34473" y2="7815"/>
                          <a14:foregroundMark x1="35156" y1="8477" x2="35156" y2="8477"/>
                          <a14:foregroundMark x1="18457" y1="40662" x2="25488" y2="27682"/>
                          <a14:foregroundMark x1="15820" y1="14967" x2="16211" y2="9272"/>
                          <a14:foregroundMark x1="26074" y1="30728" x2="31250" y2="23841"/>
                          <a14:foregroundMark x1="27734" y1="25430" x2="23633" y2="29007"/>
                          <a14:foregroundMark x1="51758" y1="79470" x2="65820" y2="96159"/>
                          <a14:foregroundMark x1="78418" y1="74702" x2="85547" y2="63974"/>
                          <a14:foregroundMark x1="85547" y1="63974" x2="86816" y2="51656"/>
                          <a14:foregroundMark x1="86816" y1="51656" x2="83496" y2="44768"/>
                          <a14:foregroundMark x1="83105" y1="44238" x2="87598" y2="56424"/>
                          <a14:foregroundMark x1="87598" y1="56424" x2="88379" y2="62384"/>
                          <a14:foregroundMark x1="88379" y1="63311" x2="85938" y2="72583"/>
                          <a14:foregroundMark x1="85645" y1="75629" x2="82031" y2="80132"/>
                          <a14:foregroundMark x1="82422" y1="80000" x2="88086" y2="68079"/>
                          <a14:foregroundMark x1="52637" y1="87152" x2="44922" y2="87152"/>
                          <a14:foregroundMark x1="82324" y1="80000" x2="74902" y2="87417"/>
                          <a14:foregroundMark x1="75781" y1="89404" x2="79004" y2="83974"/>
                          <a14:foregroundMark x1="79004" y1="83974" x2="79395" y2="82252"/>
                        </a14:backgroundRemoval>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0" y="2085644"/>
              <a:ext cx="6357757" cy="4687747"/>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Hộp Văn bản 28">
            <a:extLst>
              <a:ext uri="{FF2B5EF4-FFF2-40B4-BE49-F238E27FC236}">
                <a16:creationId xmlns:a16="http://schemas.microsoft.com/office/drawing/2014/main" xmlns="" id="{B08F835B-00C2-427D-BCB8-152BDF49DD4C}"/>
              </a:ext>
            </a:extLst>
          </p:cNvPr>
          <p:cNvSpPr txBox="1"/>
          <p:nvPr/>
        </p:nvSpPr>
        <p:spPr>
          <a:xfrm>
            <a:off x="-351062" y="461913"/>
            <a:ext cx="4550979" cy="707886"/>
          </a:xfrm>
          <a:prstGeom prst="rect">
            <a:avLst/>
          </a:prstGeom>
          <a:noFill/>
          <a:ln w="28575">
            <a:noFill/>
          </a:ln>
        </p:spPr>
        <p:txBody>
          <a:bodyPr wrap="square">
            <a:spAutoFit/>
          </a:bodyPr>
          <a:lstStyle/>
          <a:p>
            <a:pPr algn="ctr"/>
            <a:r>
              <a:rPr lang="en-US" sz="4000" b="1" dirty="0">
                <a:solidFill>
                  <a:srgbClr val="C00000"/>
                </a:solidFill>
                <a:latin typeface="SFU Honeymoon" panose="00000400000000000000" pitchFamily="2" charset="0"/>
                <a:cs typeface="Times New Roman" panose="02020603050405020304" pitchFamily="18" charset="0"/>
              </a:rPr>
              <a:t>Bài làm mẫu</a:t>
            </a:r>
          </a:p>
        </p:txBody>
      </p:sp>
      <p:sp>
        <p:nvSpPr>
          <p:cNvPr id="12" name="Hộp Văn bản 11">
            <a:extLst>
              <a:ext uri="{FF2B5EF4-FFF2-40B4-BE49-F238E27FC236}">
                <a16:creationId xmlns:a16="http://schemas.microsoft.com/office/drawing/2014/main" xmlns="" id="{31754F3B-B38D-4BA7-ACF1-D648D6DD509A}"/>
              </a:ext>
            </a:extLst>
          </p:cNvPr>
          <p:cNvSpPr txBox="1"/>
          <p:nvPr/>
        </p:nvSpPr>
        <p:spPr>
          <a:xfrm>
            <a:off x="927651" y="1046688"/>
            <a:ext cx="10787269" cy="5632311"/>
          </a:xfrm>
          <a:prstGeom prst="rect">
            <a:avLst/>
          </a:prstGeom>
          <a:noFill/>
        </p:spPr>
        <p:txBody>
          <a:bodyPr wrap="square">
            <a:spAutoFit/>
          </a:bodyPr>
          <a:lstStyle/>
          <a:p>
            <a:pPr algn="just"/>
            <a:r>
              <a:rPr lang="en-US" sz="2400" dirty="0">
                <a:solidFill>
                  <a:schemeClr val="tx1">
                    <a:lumMod val="75000"/>
                    <a:lumOff val="25000"/>
                  </a:schemeClr>
                </a:solidFill>
                <a:latin typeface="+mj-lt"/>
                <a:cs typeface="Times New Roman" panose="02020603050405020304" pitchFamily="18" charset="0"/>
              </a:rPr>
              <a:t>	</a:t>
            </a:r>
            <a:r>
              <a:rPr lang="vi-VN" sz="2400" dirty="0">
                <a:solidFill>
                  <a:schemeClr val="tx1">
                    <a:lumMod val="75000"/>
                    <a:lumOff val="25000"/>
                  </a:schemeClr>
                </a:solidFill>
                <a:latin typeface="+mj-lt"/>
                <a:cs typeface="Times New Roman" panose="02020603050405020304" pitchFamily="18" charset="0"/>
              </a:rPr>
              <a:t>Thành công nhất của Chữ người tử tù đó tình huống truyện gây cấn, hấp dẫn, bất ngờ. </a:t>
            </a:r>
            <a:r>
              <a:rPr lang="vi-VN" sz="2400" dirty="0" err="1">
                <a:solidFill>
                  <a:schemeClr val="tx1">
                    <a:lumMod val="75000"/>
                    <a:lumOff val="25000"/>
                  </a:schemeClr>
                </a:solidFill>
                <a:latin typeface="+mj-lt"/>
                <a:cs typeface="Times New Roman" panose="02020603050405020304" pitchFamily="18" charset="0"/>
              </a:rPr>
              <a:t>Nguyễn</a:t>
            </a:r>
            <a:r>
              <a:rPr lang="vi-VN" sz="2400" dirty="0">
                <a:solidFill>
                  <a:schemeClr val="tx1">
                    <a:lumMod val="75000"/>
                    <a:lumOff val="25000"/>
                  </a:schemeClr>
                </a:solidFill>
                <a:latin typeface="+mj-lt"/>
                <a:cs typeface="Times New Roman" panose="02020603050405020304" pitchFamily="18" charset="0"/>
              </a:rPr>
              <a:t> Tuân đã xây dựng được một tình huống truyện độc đáo: cuộc gặp gỡ éo le, kì lạ giữa hai nhân vật Huấn Cao với viên quản ngục. Diễn biến cuộc cho chữ được </a:t>
            </a:r>
            <a:r>
              <a:rPr lang="vi-VN" sz="2400" dirty="0" err="1">
                <a:solidFill>
                  <a:schemeClr val="tx1">
                    <a:lumMod val="75000"/>
                    <a:lumOff val="25000"/>
                  </a:schemeClr>
                </a:solidFill>
                <a:latin typeface="+mj-lt"/>
                <a:cs typeface="Times New Roman" panose="02020603050405020304" pitchFamily="18" charset="0"/>
              </a:rPr>
              <a:t>Nguyễn</a:t>
            </a:r>
            <a:r>
              <a:rPr lang="vi-VN" sz="2400" dirty="0">
                <a:solidFill>
                  <a:schemeClr val="tx1">
                    <a:lumMod val="75000"/>
                    <a:lumOff val="25000"/>
                  </a:schemeClr>
                </a:solidFill>
                <a:latin typeface="+mj-lt"/>
                <a:cs typeface="Times New Roman" panose="02020603050405020304" pitchFamily="18" charset="0"/>
              </a:rPr>
              <a:t> Tuân miêu tả hết sức tỉ mĩ. Thái độ lúc đầu của Huấn Cao: Tỏ ra coi thường, khinh bạc ngay cả khi nhận được sự chăm sóc lặng lẽ, chu tất của viên quản ngục. Sự thay đổi thái độ của Huấn Cao: Khi hiểu ra tấm lòng chân thành và sơ thích cao quý của viên quản ngục, Huấn Cao hết lực trân trọng và đồng ý “cho chữ”. Về không gian: chốn ngục thất mà Huấn Cao là tử tù còn viên quản ngục là người có uy quyền trông coi ngục thất. Cảnh cho chữ trong nhà ngục diễn ra như “một cảnh tượng xưa nay chưa từng có”. Không gian và thời gian rất đặc biệt; vị thế của các nhân vật bị đảo ngược. Tình huống đảo ngược ấy làm bộc lộ tính cách nhân vật, thay đổi quan hệ, thái độ, hành vi khác thường của các nhân vật, làm </a:t>
            </a:r>
            <a:r>
              <a:rPr lang="vi-VN" sz="2400" dirty="0" err="1">
                <a:solidFill>
                  <a:schemeClr val="tx1">
                    <a:lumMod val="75000"/>
                    <a:lumOff val="25000"/>
                  </a:schemeClr>
                </a:solidFill>
                <a:latin typeface="+mj-lt"/>
                <a:cs typeface="Times New Roman" panose="02020603050405020304" pitchFamily="18" charset="0"/>
              </a:rPr>
              <a:t>tỏa</a:t>
            </a:r>
            <a:r>
              <a:rPr lang="vi-VN" sz="2400" dirty="0">
                <a:solidFill>
                  <a:schemeClr val="tx1">
                    <a:lumMod val="75000"/>
                    <a:lumOff val="25000"/>
                  </a:schemeClr>
                </a:solidFill>
                <a:latin typeface="+mj-lt"/>
                <a:cs typeface="Times New Roman" panose="02020603050405020304" pitchFamily="18" charset="0"/>
              </a:rPr>
              <a:t> sáng vẻ đẹp của cái Tài, cái Dũng, cái Thiên lương. Tình huống truyện góp phần khắc họa tính cách nhân vật ; tăng kịch tính và sức hấp dẫn của tác phẩm. Về thời gian đó là đêm cuối cùng trước khí Huấn Cao bị chịu án chém. </a:t>
            </a:r>
          </a:p>
        </p:txBody>
      </p:sp>
    </p:spTree>
    <p:extLst>
      <p:ext uri="{BB962C8B-B14F-4D97-AF65-F5344CB8AC3E}">
        <p14:creationId xmlns:p14="http://schemas.microsoft.com/office/powerpoint/2010/main" val="3673440053"/>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lant, tree&#10;&#10;Description automatically generated">
            <a:extLst>
              <a:ext uri="{FF2B5EF4-FFF2-40B4-BE49-F238E27FC236}">
                <a16:creationId xmlns:a16="http://schemas.microsoft.com/office/drawing/2014/main" xmlns="" id="{A0C7C95B-41F1-4E68-8B1F-556310F88F4C}"/>
              </a:ext>
            </a:extLst>
          </p:cNvPr>
          <p:cNvPicPr>
            <a:picLocks noChangeAspect="1"/>
          </p:cNvPicPr>
          <p:nvPr/>
        </p:nvPicPr>
        <p:blipFill rotWithShape="1">
          <a:blip r:embed="rId2"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0" y="0"/>
            <a:ext cx="1463431" cy="923827"/>
          </a:xfrm>
          <a:prstGeom prst="rect">
            <a:avLst/>
          </a:prstGeom>
        </p:spPr>
      </p:pic>
      <p:grpSp>
        <p:nvGrpSpPr>
          <p:cNvPr id="2" name="Group 1">
            <a:extLst>
              <a:ext uri="{FF2B5EF4-FFF2-40B4-BE49-F238E27FC236}">
                <a16:creationId xmlns:a16="http://schemas.microsoft.com/office/drawing/2014/main" xmlns="" id="{2B19D0A6-C1EA-4233-A91D-1E583FCC3E84}"/>
              </a:ext>
            </a:extLst>
          </p:cNvPr>
          <p:cNvGrpSpPr/>
          <p:nvPr/>
        </p:nvGrpSpPr>
        <p:grpSpPr>
          <a:xfrm>
            <a:off x="0" y="5201672"/>
            <a:ext cx="2173357" cy="1656328"/>
            <a:chOff x="0" y="789300"/>
            <a:chExt cx="7033499" cy="6092328"/>
          </a:xfrm>
        </p:grpSpPr>
        <p:pic>
          <p:nvPicPr>
            <p:cNvPr id="21" name="Picture 20" descr="A picture containing night sky&#10;&#10;Description automatically generated">
              <a:extLst>
                <a:ext uri="{FF2B5EF4-FFF2-40B4-BE49-F238E27FC236}">
                  <a16:creationId xmlns:a16="http://schemas.microsoft.com/office/drawing/2014/main" xmlns="" id="{F4B967E8-3A87-4627-97EC-7605CC043A3A}"/>
                </a:ext>
              </a:extLst>
            </p:cNvPr>
            <p:cNvPicPr>
              <a:picLocks noChangeAspect="1"/>
            </p:cNvPicPr>
            <p:nvPr/>
          </p:nvPicPr>
          <p:blipFill>
            <a:blip r:embed="rId3" cstate="email">
              <a:duotone>
                <a:prstClr val="black"/>
                <a:schemeClr val="accent2">
                  <a:tint val="45000"/>
                  <a:satMod val="400000"/>
                </a:schemeClr>
              </a:duotone>
              <a:extLst>
                <a:ext uri="{BEBA8EAE-BF5A-486C-A8C5-ECC9F3942E4B}">
                  <a14:imgProps xmlns:a14="http://schemas.microsoft.com/office/drawing/2010/main">
                    <a14:imgLayer r:embed="rId4">
                      <a14:imgEffect>
                        <a14:brightnessContrast contrast="-67000"/>
                      </a14:imgEffect>
                    </a14:imgLayer>
                  </a14:imgProps>
                </a:ext>
                <a:ext uri="{28A0092B-C50C-407E-A947-70E740481C1C}">
                  <a14:useLocalDpi xmlns:a14="http://schemas.microsoft.com/office/drawing/2010/main"/>
                </a:ext>
              </a:extLst>
            </a:blip>
            <a:stretch>
              <a:fillRect/>
            </a:stretch>
          </p:blipFill>
          <p:spPr>
            <a:xfrm rot="900000">
              <a:off x="491401" y="789300"/>
              <a:ext cx="6542098" cy="6092328"/>
            </a:xfrm>
            <a:prstGeom prst="rect">
              <a:avLst/>
            </a:prstGeom>
          </p:spPr>
        </p:pic>
        <p:pic>
          <p:nvPicPr>
            <p:cNvPr id="4098" name="Picture 2" descr="Không có mô tả ảnh.">
              <a:extLst>
                <a:ext uri="{FF2B5EF4-FFF2-40B4-BE49-F238E27FC236}">
                  <a16:creationId xmlns:a16="http://schemas.microsoft.com/office/drawing/2014/main" xmlns="" id="{3C9916DD-099A-4D32-99ED-8D64013485B8}"/>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7815" b="96159" l="1758" r="89844">
                          <a14:foregroundMark x1="6348" y1="49272" x2="7129" y2="68477"/>
                          <a14:foregroundMark x1="7031" y1="72715" x2="2148" y2="36291"/>
                          <a14:foregroundMark x1="2637" y1="29669" x2="13867" y2="38278"/>
                          <a14:foregroundMark x1="12988" y1="44238" x2="7129" y2="34967"/>
                          <a14:foregroundMark x1="7129" y1="34967" x2="7031" y2="28742"/>
                          <a14:foregroundMark x1="1758" y1="74702" x2="16504" y2="74570"/>
                          <a14:foregroundMark x1="16504" y1="74570" x2="17285" y2="74570"/>
                          <a14:foregroundMark x1="18555" y1="76954" x2="4004" y2="78146"/>
                          <a14:foregroundMark x1="9375" y1="79470" x2="15137" y2="78808"/>
                          <a14:foregroundMark x1="15137" y1="78808" x2="15234" y2="78675"/>
                          <a14:foregroundMark x1="27637" y1="39470" x2="45898" y2="14305"/>
                          <a14:foregroundMark x1="46094" y1="14305" x2="68555" y2="38278"/>
                          <a14:foregroundMark x1="68848" y1="38278" x2="56543" y2="21060"/>
                          <a14:foregroundMark x1="56152" y1="20397" x2="50781" y2="10464"/>
                          <a14:foregroundMark x1="49902" y1="10464" x2="42969" y2="11656"/>
                          <a14:foregroundMark x1="42969" y1="11656" x2="40234" y2="13642"/>
                          <a14:foregroundMark x1="38965" y1="14702" x2="43652" y2="9139"/>
                          <a14:foregroundMark x1="43652" y1="9139" x2="46191" y2="8742"/>
                          <a14:foregroundMark x1="48047" y1="8742" x2="52148" y2="14570"/>
                          <a14:foregroundMark x1="34473" y1="8742" x2="34473" y2="7815"/>
                          <a14:foregroundMark x1="35156" y1="8477" x2="35156" y2="8477"/>
                          <a14:foregroundMark x1="18457" y1="40662" x2="25488" y2="27682"/>
                          <a14:foregroundMark x1="15820" y1="14967" x2="16211" y2="9272"/>
                          <a14:foregroundMark x1="26074" y1="30728" x2="31250" y2="23841"/>
                          <a14:foregroundMark x1="27734" y1="25430" x2="23633" y2="29007"/>
                          <a14:foregroundMark x1="51758" y1="79470" x2="65820" y2="96159"/>
                          <a14:foregroundMark x1="78418" y1="74702" x2="85547" y2="63974"/>
                          <a14:foregroundMark x1="85547" y1="63974" x2="86816" y2="51656"/>
                          <a14:foregroundMark x1="86816" y1="51656" x2="83496" y2="44768"/>
                          <a14:foregroundMark x1="83105" y1="44238" x2="87598" y2="56424"/>
                          <a14:foregroundMark x1="87598" y1="56424" x2="88379" y2="62384"/>
                          <a14:foregroundMark x1="88379" y1="63311" x2="85938" y2="72583"/>
                          <a14:foregroundMark x1="85645" y1="75629" x2="82031" y2="80132"/>
                          <a14:foregroundMark x1="82422" y1="80000" x2="88086" y2="68079"/>
                          <a14:foregroundMark x1="52637" y1="87152" x2="44922" y2="87152"/>
                          <a14:foregroundMark x1="82324" y1="80000" x2="74902" y2="87417"/>
                          <a14:foregroundMark x1="75781" y1="89404" x2="79004" y2="83974"/>
                          <a14:foregroundMark x1="79004" y1="83974" x2="79395" y2="82252"/>
                        </a14:backgroundRemoval>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0" y="2085644"/>
              <a:ext cx="6357757" cy="4687747"/>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Hộp Văn bản 28">
            <a:extLst>
              <a:ext uri="{FF2B5EF4-FFF2-40B4-BE49-F238E27FC236}">
                <a16:creationId xmlns:a16="http://schemas.microsoft.com/office/drawing/2014/main" xmlns="" id="{B08F835B-00C2-427D-BCB8-152BDF49DD4C}"/>
              </a:ext>
            </a:extLst>
          </p:cNvPr>
          <p:cNvSpPr txBox="1"/>
          <p:nvPr/>
        </p:nvSpPr>
        <p:spPr>
          <a:xfrm>
            <a:off x="-351062" y="461913"/>
            <a:ext cx="4550979" cy="707886"/>
          </a:xfrm>
          <a:prstGeom prst="rect">
            <a:avLst/>
          </a:prstGeom>
          <a:noFill/>
          <a:ln w="28575">
            <a:noFill/>
          </a:ln>
        </p:spPr>
        <p:txBody>
          <a:bodyPr wrap="square">
            <a:spAutoFit/>
          </a:bodyPr>
          <a:lstStyle/>
          <a:p>
            <a:pPr algn="ctr"/>
            <a:r>
              <a:rPr lang="en-US" sz="4000" b="1" dirty="0">
                <a:solidFill>
                  <a:srgbClr val="C00000"/>
                </a:solidFill>
                <a:latin typeface="SFU Honeymoon" panose="00000400000000000000" pitchFamily="2" charset="0"/>
                <a:cs typeface="Times New Roman" panose="02020603050405020304" pitchFamily="18" charset="0"/>
              </a:rPr>
              <a:t>Bài làm mẫu</a:t>
            </a:r>
          </a:p>
        </p:txBody>
      </p:sp>
      <p:sp>
        <p:nvSpPr>
          <p:cNvPr id="12" name="Hộp Văn bản 11">
            <a:extLst>
              <a:ext uri="{FF2B5EF4-FFF2-40B4-BE49-F238E27FC236}">
                <a16:creationId xmlns:a16="http://schemas.microsoft.com/office/drawing/2014/main" xmlns="" id="{31754F3B-B38D-4BA7-ACF1-D648D6DD509A}"/>
              </a:ext>
            </a:extLst>
          </p:cNvPr>
          <p:cNvSpPr txBox="1"/>
          <p:nvPr/>
        </p:nvSpPr>
        <p:spPr>
          <a:xfrm>
            <a:off x="874643" y="1046688"/>
            <a:ext cx="10840278" cy="4524315"/>
          </a:xfrm>
          <a:prstGeom prst="rect">
            <a:avLst/>
          </a:prstGeom>
          <a:noFill/>
        </p:spPr>
        <p:txBody>
          <a:bodyPr wrap="square">
            <a:spAutoFit/>
          </a:bodyPr>
          <a:lstStyle/>
          <a:p>
            <a:pPr algn="just"/>
            <a:r>
              <a:rPr lang="en-US" sz="2400" dirty="0">
                <a:solidFill>
                  <a:schemeClr val="tx1">
                    <a:lumMod val="75000"/>
                    <a:lumOff val="25000"/>
                  </a:schemeClr>
                </a:solidFill>
                <a:latin typeface="+mj-lt"/>
                <a:cs typeface="Times New Roman" panose="02020603050405020304" pitchFamily="18" charset="0"/>
              </a:rPr>
              <a:t>	</a:t>
            </a:r>
            <a:r>
              <a:rPr lang="vi-VN" sz="2400" dirty="0">
                <a:solidFill>
                  <a:schemeClr val="tx1">
                    <a:lumMod val="75000"/>
                    <a:lumOff val="25000"/>
                  </a:schemeClr>
                </a:solidFill>
                <a:latin typeface="+mj-lt"/>
                <a:cs typeface="Times New Roman" panose="02020603050405020304" pitchFamily="18" charset="0"/>
              </a:rPr>
              <a:t>Đó là một cuộc gặp gỡ éo le giữa một tử tù ngang tang, khí phách và có nhân cách cao đẹp lại viết chữ nho rất đẹp với một người coi tù thích chữ đẹp, đặc biệt là chữ của tử tù Huấn Cao. Trên bình diện xã hội họ gặp nhau trong cảnh ngộ và vị thế đối kháng: Huấn Cao cầm đầu khởi nghĩa chống lại triều đình, bị coi là giặc, bị khép tội đại nghịch và chờ án chém; còn viên quản ngục đang phụng mệnh triều đình, là kẻ đại diện cho bộ máy cai trị của chế độ đó. Nhưng điều kì diệu là 2 kẻ tưởng đối nghịch ấy đã trở thành tri âm, tri kỉ. Sử dụng triệt để thủ pháp tương phản đối lập, cách khắc họa nhân vật theo bút pháp lãng mạn, làm nổi bật gay gắt giữa cái đẹp và cái xấu, cái thiện và cái ác, lí tưởng và hiện thực. Cảnh cho chữ là cảnh chói sáng nhất trong tác phẩm. Nó vừa thiêng liêng vừa tràn ngập ánh hào quang của cái đẹp. Cái đẹp </a:t>
            </a:r>
            <a:r>
              <a:rPr lang="vi-VN" sz="2400" dirty="0" err="1">
                <a:solidFill>
                  <a:schemeClr val="tx1">
                    <a:lumMod val="75000"/>
                    <a:lumOff val="25000"/>
                  </a:schemeClr>
                </a:solidFill>
                <a:latin typeface="+mj-lt"/>
                <a:cs typeface="Times New Roman" panose="02020603050405020304" pitchFamily="18" charset="0"/>
              </a:rPr>
              <a:t>tỏa</a:t>
            </a:r>
            <a:r>
              <a:rPr lang="vi-VN" sz="2400" dirty="0">
                <a:solidFill>
                  <a:schemeClr val="tx1">
                    <a:lumMod val="75000"/>
                    <a:lumOff val="25000"/>
                  </a:schemeClr>
                </a:solidFill>
                <a:latin typeface="+mj-lt"/>
                <a:cs typeface="Times New Roman" panose="02020603050405020304" pitchFamily="18" charset="0"/>
              </a:rPr>
              <a:t> ra từ phẩm chất, khí phách, nhân cách của các nhân vật đặc biệt toát ra từ vẻ đẹp, cái hay của chữ người tử tù Huấn Cao đã tạo thành chất thơ huyền diệu của tác phẩm.</a:t>
            </a:r>
          </a:p>
        </p:txBody>
      </p:sp>
    </p:spTree>
    <p:extLst>
      <p:ext uri="{BB962C8B-B14F-4D97-AF65-F5344CB8AC3E}">
        <p14:creationId xmlns:p14="http://schemas.microsoft.com/office/powerpoint/2010/main" val="3039016419"/>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descr="Không có mô tả ảnh.">
            <a:extLst>
              <a:ext uri="{FF2B5EF4-FFF2-40B4-BE49-F238E27FC236}">
                <a16:creationId xmlns:a16="http://schemas.microsoft.com/office/drawing/2014/main" xmlns="" id="{047EFF1A-D4FA-49C2-A47C-C24606494B62}"/>
              </a:ext>
            </a:extLst>
          </p:cNvPr>
          <p:cNvPicPr>
            <a:picLocks noChangeAspect="1" noChangeArrowheads="1"/>
          </p:cNvPicPr>
          <p:nvPr/>
        </p:nvPicPr>
        <p:blipFill>
          <a:blip r:embed="rId2" cstate="email">
            <a:alphaModFix amt="0"/>
            <a:extLst>
              <a:ext uri="{BEBA8EAE-BF5A-486C-A8C5-ECC9F3942E4B}">
                <a14:imgProps xmlns:a14="http://schemas.microsoft.com/office/drawing/2010/main">
                  <a14:imgLayer r:embed="rId3">
                    <a14:imgEffect>
                      <a14:backgroundRemoval t="7815" b="96159" l="1758" r="89844">
                        <a14:foregroundMark x1="6348" y1="49272" x2="7129" y2="68477"/>
                        <a14:foregroundMark x1="7031" y1="72715" x2="2148" y2="36291"/>
                        <a14:foregroundMark x1="2637" y1="29669" x2="13867" y2="38278"/>
                        <a14:foregroundMark x1="12988" y1="44238" x2="7129" y2="34967"/>
                        <a14:foregroundMark x1="7129" y1="34967" x2="7031" y2="28742"/>
                        <a14:foregroundMark x1="1758" y1="74702" x2="16504" y2="74570"/>
                        <a14:foregroundMark x1="16504" y1="74570" x2="17285" y2="74570"/>
                        <a14:foregroundMark x1="18555" y1="76954" x2="4004" y2="78146"/>
                        <a14:foregroundMark x1="9375" y1="79470" x2="15137" y2="78808"/>
                        <a14:foregroundMark x1="15137" y1="78808" x2="15234" y2="78675"/>
                        <a14:foregroundMark x1="27637" y1="39470" x2="45898" y2="14305"/>
                        <a14:foregroundMark x1="46094" y1="14305" x2="68555" y2="38278"/>
                        <a14:foregroundMark x1="68848" y1="38278" x2="56543" y2="21060"/>
                        <a14:foregroundMark x1="56152" y1="20397" x2="50781" y2="10464"/>
                        <a14:foregroundMark x1="49902" y1="10464" x2="42969" y2="11656"/>
                        <a14:foregroundMark x1="42969" y1="11656" x2="40234" y2="13642"/>
                        <a14:foregroundMark x1="38965" y1="14702" x2="43652" y2="9139"/>
                        <a14:foregroundMark x1="43652" y1="9139" x2="46191" y2="8742"/>
                        <a14:foregroundMark x1="48047" y1="8742" x2="52148" y2="14570"/>
                        <a14:foregroundMark x1="34473" y1="8742" x2="34473" y2="7815"/>
                        <a14:foregroundMark x1="35156" y1="8477" x2="35156" y2="8477"/>
                        <a14:foregroundMark x1="18457" y1="40662" x2="25488" y2="27682"/>
                        <a14:foregroundMark x1="15820" y1="14967" x2="16211" y2="9272"/>
                        <a14:foregroundMark x1="26074" y1="30728" x2="31250" y2="23841"/>
                        <a14:foregroundMark x1="27734" y1="25430" x2="23633" y2="29007"/>
                        <a14:foregroundMark x1="51758" y1="79470" x2="65820" y2="96159"/>
                        <a14:foregroundMark x1="78418" y1="74702" x2="85547" y2="63974"/>
                        <a14:foregroundMark x1="85547" y1="63974" x2="86816" y2="51656"/>
                        <a14:foregroundMark x1="86816" y1="51656" x2="83496" y2="44768"/>
                        <a14:foregroundMark x1="83105" y1="44238" x2="87598" y2="56424"/>
                        <a14:foregroundMark x1="87598" y1="56424" x2="88379" y2="62384"/>
                        <a14:foregroundMark x1="88379" y1="63311" x2="85938" y2="72583"/>
                        <a14:foregroundMark x1="85645" y1="75629" x2="82031" y2="80132"/>
                        <a14:foregroundMark x1="82422" y1="80000" x2="88086" y2="68079"/>
                        <a14:foregroundMark x1="52637" y1="87152" x2="44922" y2="87152"/>
                        <a14:foregroundMark x1="82324" y1="80000" x2="74902" y2="87417"/>
                        <a14:foregroundMark x1="75781" y1="89404" x2="79004" y2="83974"/>
                        <a14:foregroundMark x1="79004" y1="83974" x2="79395" y2="82252"/>
                      </a14:backgroundRemoval>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33727" y="2074696"/>
            <a:ext cx="6357757" cy="468774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close-up of some flowers&#10;&#10;Description automatically generated with low confidence">
            <a:extLst>
              <a:ext uri="{FF2B5EF4-FFF2-40B4-BE49-F238E27FC236}">
                <a16:creationId xmlns:a16="http://schemas.microsoft.com/office/drawing/2014/main" xmlns="" id="{6628EF59-F2FD-45EA-A769-E9F5400BC4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0" y="278800"/>
            <a:ext cx="3429640" cy="3429640"/>
          </a:xfrm>
          <a:prstGeom prst="rect">
            <a:avLst/>
          </a:prstGeom>
        </p:spPr>
      </p:pic>
      <p:sp>
        <p:nvSpPr>
          <p:cNvPr id="7" name="TextBox 6">
            <a:extLst>
              <a:ext uri="{FF2B5EF4-FFF2-40B4-BE49-F238E27FC236}">
                <a16:creationId xmlns:a16="http://schemas.microsoft.com/office/drawing/2014/main" xmlns="" id="{2891B787-841E-4712-A847-6C626A169044}"/>
              </a:ext>
            </a:extLst>
          </p:cNvPr>
          <p:cNvSpPr txBox="1"/>
          <p:nvPr/>
        </p:nvSpPr>
        <p:spPr>
          <a:xfrm>
            <a:off x="1714820" y="4213100"/>
            <a:ext cx="7094046" cy="1200329"/>
          </a:xfrm>
          <a:prstGeom prst="rect">
            <a:avLst/>
          </a:prstGeom>
          <a:noFill/>
          <a:ln w="28575">
            <a:solidFill>
              <a:srgbClr val="6B3207"/>
            </a:solidFill>
          </a:ln>
        </p:spPr>
        <p:txBody>
          <a:bodyPr wrap="square" rtlCol="0">
            <a:spAutoFit/>
          </a:bodyPr>
          <a:lstStyle/>
          <a:p>
            <a:pPr algn="ctr"/>
            <a:r>
              <a:rPr lang="en-US" sz="7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VẬN DỤNG</a:t>
            </a:r>
          </a:p>
        </p:txBody>
      </p:sp>
      <p:pic>
        <p:nvPicPr>
          <p:cNvPr id="28" name="Picture 27" descr="A picture containing dark, plant&#10;&#10;Description automatically generated">
            <a:extLst>
              <a:ext uri="{FF2B5EF4-FFF2-40B4-BE49-F238E27FC236}">
                <a16:creationId xmlns:a16="http://schemas.microsoft.com/office/drawing/2014/main" xmlns="" id="{C28A6383-2A76-4BAA-A831-93CB0B6E0D3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64242" y="5175"/>
            <a:ext cx="4591636" cy="6852825"/>
          </a:xfrm>
          <a:prstGeom prst="rect">
            <a:avLst/>
          </a:prstGeom>
        </p:spPr>
      </p:pic>
      <p:pic>
        <p:nvPicPr>
          <p:cNvPr id="30" name="Picture 29" descr="A picture containing plant, tree&#10;&#10;Description automatically generated">
            <a:extLst>
              <a:ext uri="{FF2B5EF4-FFF2-40B4-BE49-F238E27FC236}">
                <a16:creationId xmlns:a16="http://schemas.microsoft.com/office/drawing/2014/main" xmlns="" id="{0B715560-411B-4414-AA51-3034DB10994C}"/>
              </a:ext>
            </a:extLst>
          </p:cNvPr>
          <p:cNvPicPr>
            <a:picLocks noChangeAspect="1"/>
          </p:cNvPicPr>
          <p:nvPr/>
        </p:nvPicPr>
        <p:blipFill rotWithShape="1">
          <a:blip r:embed="rId6" cstate="email">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0" y="0"/>
            <a:ext cx="5150734" cy="3251529"/>
          </a:xfrm>
          <a:prstGeom prst="rect">
            <a:avLst/>
          </a:prstGeom>
        </p:spPr>
      </p:pic>
      <p:pic>
        <p:nvPicPr>
          <p:cNvPr id="36" name="35">
            <a:extLst>
              <a:ext uri="{FF2B5EF4-FFF2-40B4-BE49-F238E27FC236}">
                <a16:creationId xmlns:a16="http://schemas.microsoft.com/office/drawing/2014/main" xmlns="" id="{B40BF7B8-4DF6-4DDE-B415-D686BAAE52C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8533" y="4849397"/>
            <a:ext cx="959498" cy="1989595"/>
          </a:xfrm>
          <a:prstGeom prst="rect">
            <a:avLst/>
          </a:prstGeom>
          <a:effectLst>
            <a:outerShdw blurRad="63500" dist="25400" sx="102000" sy="102000" algn="ctr" rotWithShape="0">
              <a:prstClr val="black">
                <a:alpha val="40000"/>
              </a:prstClr>
            </a:outerShdw>
            <a:softEdge rad="0"/>
          </a:effectLst>
        </p:spPr>
      </p:pic>
      <p:pic>
        <p:nvPicPr>
          <p:cNvPr id="40" name="Picture 39" descr="A picture containing dinosaur, reptile, dark&#10;&#10;Description automatically generated">
            <a:extLst>
              <a:ext uri="{FF2B5EF4-FFF2-40B4-BE49-F238E27FC236}">
                <a16:creationId xmlns:a16="http://schemas.microsoft.com/office/drawing/2014/main" xmlns="" id="{655C59C3-B8C7-444C-BF10-B0D10ABAE0B9}"/>
              </a:ext>
            </a:extLst>
          </p:cNvPr>
          <p:cNvPicPr>
            <a:picLocks noChangeAspect="1"/>
          </p:cNvPicPr>
          <p:nvPr/>
        </p:nvPicPr>
        <p:blipFill>
          <a:blip r:embed="rId8"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096000" y="27359"/>
            <a:ext cx="3095802" cy="3932522"/>
          </a:xfrm>
          <a:prstGeom prst="rect">
            <a:avLst/>
          </a:prstGeom>
        </p:spPr>
      </p:pic>
      <p:grpSp>
        <p:nvGrpSpPr>
          <p:cNvPr id="13" name="Group 12">
            <a:extLst>
              <a:ext uri="{FF2B5EF4-FFF2-40B4-BE49-F238E27FC236}">
                <a16:creationId xmlns:a16="http://schemas.microsoft.com/office/drawing/2014/main" xmlns="" id="{9BE882CF-2D0C-4ED4-8E98-E7EF268407BD}"/>
              </a:ext>
            </a:extLst>
          </p:cNvPr>
          <p:cNvGrpSpPr/>
          <p:nvPr/>
        </p:nvGrpSpPr>
        <p:grpSpPr>
          <a:xfrm>
            <a:off x="-11061626" y="5337173"/>
            <a:ext cx="13024347" cy="11281525"/>
            <a:chOff x="0" y="789300"/>
            <a:chExt cx="7033499" cy="6092328"/>
          </a:xfrm>
        </p:grpSpPr>
        <p:pic>
          <p:nvPicPr>
            <p:cNvPr id="14" name="Picture 13" descr="A picture containing night sky&#10;&#10;Description automatically generated">
              <a:extLst>
                <a:ext uri="{FF2B5EF4-FFF2-40B4-BE49-F238E27FC236}">
                  <a16:creationId xmlns:a16="http://schemas.microsoft.com/office/drawing/2014/main" xmlns="" id="{6D729B9D-27AE-402E-9694-4F10E130A915}"/>
                </a:ext>
              </a:extLst>
            </p:cNvPr>
            <p:cNvPicPr>
              <a:picLocks noChangeAspect="1"/>
            </p:cNvPicPr>
            <p:nvPr/>
          </p:nvPicPr>
          <p:blipFill>
            <a:blip r:embed="rId9" cstate="email">
              <a:duotone>
                <a:prstClr val="black"/>
                <a:schemeClr val="accent2">
                  <a:tint val="45000"/>
                  <a:satMod val="400000"/>
                </a:schemeClr>
              </a:duotone>
              <a:extLst>
                <a:ext uri="{BEBA8EAE-BF5A-486C-A8C5-ECC9F3942E4B}">
                  <a14:imgProps xmlns:a14="http://schemas.microsoft.com/office/drawing/2010/main">
                    <a14:imgLayer r:embed="rId10">
                      <a14:imgEffect>
                        <a14:brightnessContrast contrast="-67000"/>
                      </a14:imgEffect>
                    </a14:imgLayer>
                  </a14:imgProps>
                </a:ext>
                <a:ext uri="{28A0092B-C50C-407E-A947-70E740481C1C}">
                  <a14:useLocalDpi xmlns:a14="http://schemas.microsoft.com/office/drawing/2010/main"/>
                </a:ext>
              </a:extLst>
            </a:blip>
            <a:stretch>
              <a:fillRect/>
            </a:stretch>
          </p:blipFill>
          <p:spPr>
            <a:xfrm rot="900000">
              <a:off x="491401" y="789300"/>
              <a:ext cx="6542098" cy="6092328"/>
            </a:xfrm>
            <a:prstGeom prst="rect">
              <a:avLst/>
            </a:prstGeom>
          </p:spPr>
        </p:pic>
        <p:pic>
          <p:nvPicPr>
            <p:cNvPr id="15" name="Picture 2" descr="Không có mô tả ảnh.">
              <a:extLst>
                <a:ext uri="{FF2B5EF4-FFF2-40B4-BE49-F238E27FC236}">
                  <a16:creationId xmlns:a16="http://schemas.microsoft.com/office/drawing/2014/main" xmlns="" id="{E3FDC900-9C03-4C10-ABDC-C53A7296E2B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815" b="96159" l="1758" r="89844">
                          <a14:foregroundMark x1="6348" y1="49272" x2="7129" y2="68477"/>
                          <a14:foregroundMark x1="7031" y1="72715" x2="2148" y2="36291"/>
                          <a14:foregroundMark x1="2637" y1="29669" x2="13867" y2="38278"/>
                          <a14:foregroundMark x1="12988" y1="44238" x2="7129" y2="34967"/>
                          <a14:foregroundMark x1="7129" y1="34967" x2="7031" y2="28742"/>
                          <a14:foregroundMark x1="1758" y1="74702" x2="16504" y2="74570"/>
                          <a14:foregroundMark x1="16504" y1="74570" x2="17285" y2="74570"/>
                          <a14:foregroundMark x1="18555" y1="76954" x2="4004" y2="78146"/>
                          <a14:foregroundMark x1="9375" y1="79470" x2="15137" y2="78808"/>
                          <a14:foregroundMark x1="15137" y1="78808" x2="15234" y2="78675"/>
                          <a14:foregroundMark x1="27637" y1="39470" x2="45898" y2="14305"/>
                          <a14:foregroundMark x1="46094" y1="14305" x2="68555" y2="38278"/>
                          <a14:foregroundMark x1="68848" y1="38278" x2="56543" y2="21060"/>
                          <a14:foregroundMark x1="56152" y1="20397" x2="50781" y2="10464"/>
                          <a14:foregroundMark x1="49902" y1="10464" x2="42969" y2="11656"/>
                          <a14:foregroundMark x1="42969" y1="11656" x2="40234" y2="13642"/>
                          <a14:foregroundMark x1="38965" y1="14702" x2="43652" y2="9139"/>
                          <a14:foregroundMark x1="43652" y1="9139" x2="46191" y2="8742"/>
                          <a14:foregroundMark x1="48047" y1="8742" x2="52148" y2="14570"/>
                          <a14:foregroundMark x1="34473" y1="8742" x2="34473" y2="7815"/>
                          <a14:foregroundMark x1="35156" y1="8477" x2="35156" y2="8477"/>
                          <a14:foregroundMark x1="18457" y1="40662" x2="25488" y2="27682"/>
                          <a14:foregroundMark x1="15820" y1="14967" x2="16211" y2="9272"/>
                          <a14:foregroundMark x1="26074" y1="30728" x2="31250" y2="23841"/>
                          <a14:foregroundMark x1="27734" y1="25430" x2="23633" y2="29007"/>
                          <a14:foregroundMark x1="51758" y1="79470" x2="65820" y2="96159"/>
                          <a14:foregroundMark x1="78418" y1="74702" x2="85547" y2="63974"/>
                          <a14:foregroundMark x1="85547" y1="63974" x2="86816" y2="51656"/>
                          <a14:foregroundMark x1="86816" y1="51656" x2="83496" y2="44768"/>
                          <a14:foregroundMark x1="83105" y1="44238" x2="87598" y2="56424"/>
                          <a14:foregroundMark x1="87598" y1="56424" x2="88379" y2="62384"/>
                          <a14:foregroundMark x1="88379" y1="63311" x2="85938" y2="72583"/>
                          <a14:foregroundMark x1="85645" y1="75629" x2="82031" y2="80132"/>
                          <a14:foregroundMark x1="82422" y1="80000" x2="88086" y2="68079"/>
                          <a14:foregroundMark x1="52637" y1="87152" x2="44922" y2="87152"/>
                          <a14:foregroundMark x1="82324" y1="80000" x2="74902" y2="87417"/>
                          <a14:foregroundMark x1="75781" y1="89404" x2="79004" y2="83974"/>
                          <a14:foregroundMark x1="79004" y1="83974" x2="79395" y2="82252"/>
                        </a14:backgroundRemoval>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0" y="2085644"/>
              <a:ext cx="6357757" cy="4687747"/>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descr="A picture containing text, red, orange, bright&#10;&#10;Description automatically generated">
            <a:extLst>
              <a:ext uri="{FF2B5EF4-FFF2-40B4-BE49-F238E27FC236}">
                <a16:creationId xmlns:a16="http://schemas.microsoft.com/office/drawing/2014/main" xmlns="" id="{B27978AD-9E1D-4EB9-BAB9-348A47113D63}"/>
              </a:ext>
            </a:extLst>
          </p:cNvPr>
          <p:cNvPicPr>
            <a:picLocks noChangeAspect="1"/>
          </p:cNvPicPr>
          <p:nvPr/>
        </p:nvPicPr>
        <p:blipFill>
          <a:blip r:embed="rId13" cstate="email">
            <a:alphaModFix amt="0"/>
            <a:extLst>
              <a:ext uri="{BEBA8EAE-BF5A-486C-A8C5-ECC9F3942E4B}">
                <a14:imgProps xmlns:a14="http://schemas.microsoft.com/office/drawing/2010/main">
                  <a14:imgLayer r:embed="rId14">
                    <a14:imgEffect>
                      <a14:saturation sat="33000"/>
                    </a14:imgEffect>
                  </a14:imgLayer>
                </a14:imgProps>
              </a:ext>
              <a:ext uri="{28A0092B-C50C-407E-A947-70E740481C1C}">
                <a14:useLocalDpi xmlns:a14="http://schemas.microsoft.com/office/drawing/2010/main"/>
              </a:ext>
            </a:extLst>
          </a:blip>
          <a:stretch>
            <a:fillRect/>
          </a:stretch>
        </p:blipFill>
        <p:spPr>
          <a:xfrm>
            <a:off x="12142650" y="0"/>
            <a:ext cx="4094149" cy="4016361"/>
          </a:xfrm>
          <a:prstGeom prst="rect">
            <a:avLst/>
          </a:prstGeom>
        </p:spPr>
      </p:pic>
    </p:spTree>
    <p:extLst>
      <p:ext uri="{BB962C8B-B14F-4D97-AF65-F5344CB8AC3E}">
        <p14:creationId xmlns:p14="http://schemas.microsoft.com/office/powerpoint/2010/main" val="21372397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50" tmFilter="0, 0; .2, .5; .8, .5; 1, 0"/>
                                        <p:tgtEl>
                                          <p:spTgt spid="36"/>
                                        </p:tgtEl>
                                      </p:cBhvr>
                                    </p:animEffect>
                                    <p:animScale>
                                      <p:cBhvr>
                                        <p:cTn id="7" dur="125"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lant, tree&#10;&#10;Description automatically generated">
            <a:extLst>
              <a:ext uri="{FF2B5EF4-FFF2-40B4-BE49-F238E27FC236}">
                <a16:creationId xmlns:a16="http://schemas.microsoft.com/office/drawing/2014/main" xmlns="" id="{A0C7C95B-41F1-4E68-8B1F-556310F88F4C}"/>
              </a:ext>
            </a:extLst>
          </p:cNvPr>
          <p:cNvPicPr>
            <a:picLocks noChangeAspect="1"/>
          </p:cNvPicPr>
          <p:nvPr/>
        </p:nvPicPr>
        <p:blipFill rotWithShape="1">
          <a:blip r:embed="rId2"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0" y="0"/>
            <a:ext cx="1463431" cy="923827"/>
          </a:xfrm>
          <a:prstGeom prst="rect">
            <a:avLst/>
          </a:prstGeom>
        </p:spPr>
      </p:pic>
      <p:grpSp>
        <p:nvGrpSpPr>
          <p:cNvPr id="2" name="Group 1">
            <a:extLst>
              <a:ext uri="{FF2B5EF4-FFF2-40B4-BE49-F238E27FC236}">
                <a16:creationId xmlns:a16="http://schemas.microsoft.com/office/drawing/2014/main" xmlns="" id="{2B19D0A6-C1EA-4233-A91D-1E583FCC3E84}"/>
              </a:ext>
            </a:extLst>
          </p:cNvPr>
          <p:cNvGrpSpPr/>
          <p:nvPr/>
        </p:nvGrpSpPr>
        <p:grpSpPr>
          <a:xfrm>
            <a:off x="0" y="5088834"/>
            <a:ext cx="2054087" cy="1769165"/>
            <a:chOff x="0" y="789300"/>
            <a:chExt cx="7033499" cy="6092328"/>
          </a:xfrm>
        </p:grpSpPr>
        <p:pic>
          <p:nvPicPr>
            <p:cNvPr id="21" name="Picture 20" descr="A picture containing night sky&#10;&#10;Description automatically generated">
              <a:extLst>
                <a:ext uri="{FF2B5EF4-FFF2-40B4-BE49-F238E27FC236}">
                  <a16:creationId xmlns:a16="http://schemas.microsoft.com/office/drawing/2014/main" xmlns="" id="{F4B967E8-3A87-4627-97EC-7605CC043A3A}"/>
                </a:ext>
              </a:extLst>
            </p:cNvPr>
            <p:cNvPicPr>
              <a:picLocks noChangeAspect="1"/>
            </p:cNvPicPr>
            <p:nvPr/>
          </p:nvPicPr>
          <p:blipFill>
            <a:blip r:embed="rId3" cstate="email">
              <a:duotone>
                <a:prstClr val="black"/>
                <a:schemeClr val="accent2">
                  <a:tint val="45000"/>
                  <a:satMod val="400000"/>
                </a:schemeClr>
              </a:duotone>
              <a:extLst>
                <a:ext uri="{BEBA8EAE-BF5A-486C-A8C5-ECC9F3942E4B}">
                  <a14:imgProps xmlns:a14="http://schemas.microsoft.com/office/drawing/2010/main">
                    <a14:imgLayer r:embed="rId4">
                      <a14:imgEffect>
                        <a14:brightnessContrast contrast="-67000"/>
                      </a14:imgEffect>
                    </a14:imgLayer>
                  </a14:imgProps>
                </a:ext>
                <a:ext uri="{28A0092B-C50C-407E-A947-70E740481C1C}">
                  <a14:useLocalDpi xmlns:a14="http://schemas.microsoft.com/office/drawing/2010/main"/>
                </a:ext>
              </a:extLst>
            </a:blip>
            <a:stretch>
              <a:fillRect/>
            </a:stretch>
          </p:blipFill>
          <p:spPr>
            <a:xfrm rot="900000">
              <a:off x="491401" y="789300"/>
              <a:ext cx="6542098" cy="6092328"/>
            </a:xfrm>
            <a:prstGeom prst="rect">
              <a:avLst/>
            </a:prstGeom>
          </p:spPr>
        </p:pic>
        <p:pic>
          <p:nvPicPr>
            <p:cNvPr id="4098" name="Picture 2" descr="Không có mô tả ảnh.">
              <a:extLst>
                <a:ext uri="{FF2B5EF4-FFF2-40B4-BE49-F238E27FC236}">
                  <a16:creationId xmlns:a16="http://schemas.microsoft.com/office/drawing/2014/main" xmlns="" id="{3C9916DD-099A-4D32-99ED-8D64013485B8}"/>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7815" b="96159" l="1758" r="89844">
                          <a14:foregroundMark x1="6348" y1="49272" x2="7129" y2="68477"/>
                          <a14:foregroundMark x1="7031" y1="72715" x2="2148" y2="36291"/>
                          <a14:foregroundMark x1="2637" y1="29669" x2="13867" y2="38278"/>
                          <a14:foregroundMark x1="12988" y1="44238" x2="7129" y2="34967"/>
                          <a14:foregroundMark x1="7129" y1="34967" x2="7031" y2="28742"/>
                          <a14:foregroundMark x1="1758" y1="74702" x2="16504" y2="74570"/>
                          <a14:foregroundMark x1="16504" y1="74570" x2="17285" y2="74570"/>
                          <a14:foregroundMark x1="18555" y1="76954" x2="4004" y2="78146"/>
                          <a14:foregroundMark x1="9375" y1="79470" x2="15137" y2="78808"/>
                          <a14:foregroundMark x1="15137" y1="78808" x2="15234" y2="78675"/>
                          <a14:foregroundMark x1="27637" y1="39470" x2="45898" y2="14305"/>
                          <a14:foregroundMark x1="46094" y1="14305" x2="68555" y2="38278"/>
                          <a14:foregroundMark x1="68848" y1="38278" x2="56543" y2="21060"/>
                          <a14:foregroundMark x1="56152" y1="20397" x2="50781" y2="10464"/>
                          <a14:foregroundMark x1="49902" y1="10464" x2="42969" y2="11656"/>
                          <a14:foregroundMark x1="42969" y1="11656" x2="40234" y2="13642"/>
                          <a14:foregroundMark x1="38965" y1="14702" x2="43652" y2="9139"/>
                          <a14:foregroundMark x1="43652" y1="9139" x2="46191" y2="8742"/>
                          <a14:foregroundMark x1="48047" y1="8742" x2="52148" y2="14570"/>
                          <a14:foregroundMark x1="34473" y1="8742" x2="34473" y2="7815"/>
                          <a14:foregroundMark x1="35156" y1="8477" x2="35156" y2="8477"/>
                          <a14:foregroundMark x1="18457" y1="40662" x2="25488" y2="27682"/>
                          <a14:foregroundMark x1="15820" y1="14967" x2="16211" y2="9272"/>
                          <a14:foregroundMark x1="26074" y1="30728" x2="31250" y2="23841"/>
                          <a14:foregroundMark x1="27734" y1="25430" x2="23633" y2="29007"/>
                          <a14:foregroundMark x1="51758" y1="79470" x2="65820" y2="96159"/>
                          <a14:foregroundMark x1="78418" y1="74702" x2="85547" y2="63974"/>
                          <a14:foregroundMark x1="85547" y1="63974" x2="86816" y2="51656"/>
                          <a14:foregroundMark x1="86816" y1="51656" x2="83496" y2="44768"/>
                          <a14:foregroundMark x1="83105" y1="44238" x2="87598" y2="56424"/>
                          <a14:foregroundMark x1="87598" y1="56424" x2="88379" y2="62384"/>
                          <a14:foregroundMark x1="88379" y1="63311" x2="85938" y2="72583"/>
                          <a14:foregroundMark x1="85645" y1="75629" x2="82031" y2="80132"/>
                          <a14:foregroundMark x1="82422" y1="80000" x2="88086" y2="68079"/>
                          <a14:foregroundMark x1="52637" y1="87152" x2="44922" y2="87152"/>
                          <a14:foregroundMark x1="82324" y1="80000" x2="74902" y2="87417"/>
                          <a14:foregroundMark x1="75781" y1="89404" x2="79004" y2="83974"/>
                          <a14:foregroundMark x1="79004" y1="83974" x2="79395" y2="82252"/>
                        </a14:backgroundRemoval>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0" y="2085644"/>
              <a:ext cx="6357757" cy="4687747"/>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Hộp Văn bản 28">
            <a:extLst>
              <a:ext uri="{FF2B5EF4-FFF2-40B4-BE49-F238E27FC236}">
                <a16:creationId xmlns:a16="http://schemas.microsoft.com/office/drawing/2014/main" xmlns="" id="{B08F835B-00C2-427D-BCB8-152BDF49DD4C}"/>
              </a:ext>
            </a:extLst>
          </p:cNvPr>
          <p:cNvSpPr txBox="1"/>
          <p:nvPr/>
        </p:nvSpPr>
        <p:spPr>
          <a:xfrm>
            <a:off x="4207686" y="657193"/>
            <a:ext cx="4550979" cy="584775"/>
          </a:xfrm>
          <a:prstGeom prst="rect">
            <a:avLst/>
          </a:prstGeom>
          <a:noFill/>
          <a:ln w="28575">
            <a:solidFill>
              <a:srgbClr val="6B3207"/>
            </a:solidFill>
          </a:ln>
        </p:spPr>
        <p:txBody>
          <a:bodyPr wrap="square">
            <a:spAutoFit/>
          </a:bodyPr>
          <a:lstStyle/>
          <a:p>
            <a:pPr algn="ctr"/>
            <a:r>
              <a:rPr lang="en-US" sz="3200" b="1" dirty="0">
                <a:solidFill>
                  <a:srgbClr val="C00000"/>
                </a:solidFill>
                <a:effectLst/>
                <a:latin typeface="Cambria" panose="02040503050406030204" pitchFamily="18" charset="0"/>
                <a:ea typeface="Cambria" panose="02040503050406030204" pitchFamily="18" charset="0"/>
              </a:rPr>
              <a:t>NHIỆM VỤ</a:t>
            </a:r>
            <a:endParaRPr lang="en-US" sz="3200" b="1" dirty="0">
              <a:solidFill>
                <a:srgbClr val="C00000"/>
              </a:solidFill>
              <a:latin typeface="Cambria" panose="02040503050406030204" pitchFamily="18" charset="0"/>
              <a:ea typeface="Cambria" panose="02040503050406030204" pitchFamily="18" charset="0"/>
            </a:endParaRPr>
          </a:p>
        </p:txBody>
      </p:sp>
      <p:sp>
        <p:nvSpPr>
          <p:cNvPr id="11" name="Hộp Văn bản 10">
            <a:extLst>
              <a:ext uri="{FF2B5EF4-FFF2-40B4-BE49-F238E27FC236}">
                <a16:creationId xmlns:a16="http://schemas.microsoft.com/office/drawing/2014/main" xmlns="" id="{FEFA06D5-716D-4288-8EB7-E55268DF2D33}"/>
              </a:ext>
            </a:extLst>
          </p:cNvPr>
          <p:cNvSpPr txBox="1"/>
          <p:nvPr/>
        </p:nvSpPr>
        <p:spPr>
          <a:xfrm>
            <a:off x="1754403" y="2004777"/>
            <a:ext cx="5258472" cy="4052173"/>
          </a:xfrm>
          <a:prstGeom prst="roundRect">
            <a:avLst/>
          </a:prstGeom>
          <a:noFill/>
          <a:ln w="57150">
            <a:solidFill>
              <a:srgbClr val="D2BF9E"/>
            </a:solidFill>
            <a:prstDash val="sysDash"/>
          </a:ln>
        </p:spPr>
        <p:txBody>
          <a:bodyPr wrap="square">
            <a:spAutoFit/>
          </a:bodyPr>
          <a:lstStyle/>
          <a:p>
            <a:pPr marR="0" algn="just">
              <a:spcBef>
                <a:spcPts val="0"/>
              </a:spcBef>
            </a:pPr>
            <a:r>
              <a:rPr lang="en-US" sz="4000" b="1" dirty="0">
                <a:solidFill>
                  <a:srgbClr val="C00000"/>
                </a:solidFill>
                <a:latin typeface="Times New Roman" panose="02020603050405020304" pitchFamily="18" charset="0"/>
                <a:cs typeface="Times New Roman" panose="02020603050405020304" pitchFamily="18" charset="0"/>
              </a:rPr>
              <a:t>Yêu cầu: </a:t>
            </a:r>
          </a:p>
          <a:p>
            <a:pPr marR="0" algn="just">
              <a:spcBef>
                <a:spcPts val="0"/>
              </a:spcBef>
            </a:pP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HS mở cuộc hội thảo </a:t>
            </a:r>
            <a:r>
              <a:rPr lang="en-US" sz="3200" b="1" dirty="0">
                <a:solidFill>
                  <a:srgbClr val="C00000"/>
                </a:solidFill>
                <a:latin typeface="Times New Roman" panose="02020603050405020304" pitchFamily="18" charset="0"/>
                <a:cs typeface="Times New Roman" panose="02020603050405020304" pitchFamily="18" charset="0"/>
              </a:rPr>
              <a:t>“LÀM THẾ NÀO ĐỂ GIỮ GÌN VĂN HÓA TRUYỀN THỐNG TRONG THỜI KÌ HỘI NHẬP VÀ MỞ CỬA?” </a:t>
            </a:r>
            <a:endParaRPr lang="en-US" sz="2800" b="1" dirty="0">
              <a:solidFill>
                <a:srgbClr val="C00000"/>
              </a:solidFill>
              <a:latin typeface="Times New Roman" panose="02020603050405020304" pitchFamily="18" charset="0"/>
              <a:cs typeface="Times New Roman" panose="02020603050405020304" pitchFamily="18" charset="0"/>
            </a:endParaRPr>
          </a:p>
        </p:txBody>
      </p:sp>
      <p:pic>
        <p:nvPicPr>
          <p:cNvPr id="15" name="Picture 4" descr="9 Calligraphy ideas | calligraphy art, calligraphy, typography">
            <a:extLst>
              <a:ext uri="{FF2B5EF4-FFF2-40B4-BE49-F238E27FC236}">
                <a16:creationId xmlns:a16="http://schemas.microsoft.com/office/drawing/2014/main" xmlns="" id="{8013F787-07C0-4B99-817A-F74B2A6EAC4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650" b="93716" l="9746" r="89831">
                        <a14:foregroundMark x1="46186" y1="9016" x2="45339" y2="7923"/>
                        <a14:foregroundMark x1="38983" y1="46175" x2="38983" y2="45628"/>
                        <a14:foregroundMark x1="43220" y1="58197" x2="42797" y2="58197"/>
                        <a14:foregroundMark x1="48305" y1="72131" x2="52119" y2="72951"/>
                        <a14:foregroundMark x1="51695" y1="69672" x2="48305" y2="69945"/>
                        <a14:foregroundMark x1="69780" y1="76230" x2="69915" y2="74317"/>
                        <a14:foregroundMark x1="69492" y1="80328" x2="69780" y2="76230"/>
                        <a14:foregroundMark x1="68319" y1="73288" x2="66102" y2="71858"/>
                        <a14:foregroundMark x1="69915" y1="74317" x2="69151" y2="73824"/>
                        <a14:foregroundMark x1="57627" y1="93716" x2="52966" y2="89891"/>
                        <a14:foregroundMark x1="51271" y1="89891" x2="53814" y2="89891"/>
                        <a14:foregroundMark x1="57203" y1="89344" x2="57627" y2="88798"/>
                        <a14:foregroundMark x1="58051" y1="84973" x2="56780" y2="84699"/>
                        <a14:foregroundMark x1="58898" y1="52459" x2="59746" y2="51639"/>
                        <a14:foregroundMark x1="54237" y1="53005" x2="57627" y2="52186"/>
                        <a14:foregroundMark x1="44915" y1="51913" x2="38559" y2="51913"/>
                        <a14:foregroundMark x1="47458" y1="50820" x2="49576" y2="50000"/>
                        <a14:foregroundMark x1="50424" y1="50273" x2="52542" y2="50546"/>
                        <a14:foregroundMark x1="55508" y1="40984" x2="51695" y2="39891"/>
                        <a14:foregroundMark x1="68644" y1="46721" x2="76271" y2="44536"/>
                        <a14:foregroundMark x1="48305" y1="18306" x2="44915" y2="17486"/>
                        <a14:foregroundMark x1="77119" y1="43443" x2="80508" y2="42896"/>
                        <a14:foregroundMark x1="44068" y1="17486" x2="37712" y2="24590"/>
                        <a14:backgroundMark x1="69915" y1="76230" x2="69915" y2="76230"/>
                        <a14:backgroundMark x1="67373" y1="77322" x2="67797" y2="74317"/>
                        <a14:backgroundMark x1="67797" y1="74317" x2="67797" y2="74317"/>
                      </a14:backgroundRemoval>
                    </a14:imgEffect>
                  </a14:imgLayer>
                </a14:imgProps>
              </a:ext>
              <a:ext uri="{28A0092B-C50C-407E-A947-70E740481C1C}">
                <a14:useLocalDpi xmlns:a14="http://schemas.microsoft.com/office/drawing/2010/main"/>
              </a:ext>
            </a:extLst>
          </a:blip>
          <a:srcRect/>
          <a:stretch>
            <a:fillRect/>
          </a:stretch>
        </p:blipFill>
        <p:spPr bwMode="auto">
          <a:xfrm>
            <a:off x="8650780" y="1341854"/>
            <a:ext cx="3189673" cy="4946696"/>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5">
            <a:extLst>
              <a:ext uri="{FF2B5EF4-FFF2-40B4-BE49-F238E27FC236}">
                <a16:creationId xmlns:a16="http://schemas.microsoft.com/office/drawing/2014/main" xmlns="" id="{93347F08-AE15-4911-83AD-C1CE57195EDC}"/>
              </a:ext>
            </a:extLst>
          </p:cNvPr>
          <p:cNvSpPr>
            <a:spLocks noEditPoints="1"/>
          </p:cNvSpPr>
          <p:nvPr/>
        </p:nvSpPr>
        <p:spPr bwMode="auto">
          <a:xfrm>
            <a:off x="7406618" y="866447"/>
            <a:ext cx="5743843" cy="5743843"/>
          </a:xfrm>
          <a:custGeom>
            <a:avLst/>
            <a:gdLst>
              <a:gd name="T0" fmla="*/ 380 w 542"/>
              <a:gd name="T1" fmla="*/ 498 h 542"/>
              <a:gd name="T2" fmla="*/ 438 w 542"/>
              <a:gd name="T3" fmla="*/ 448 h 542"/>
              <a:gd name="T4" fmla="*/ 510 w 542"/>
              <a:gd name="T5" fmla="*/ 393 h 542"/>
              <a:gd name="T6" fmla="*/ 521 w 542"/>
              <a:gd name="T7" fmla="*/ 248 h 542"/>
              <a:gd name="T8" fmla="*/ 498 w 542"/>
              <a:gd name="T9" fmla="*/ 180 h 542"/>
              <a:gd name="T10" fmla="*/ 467 w 542"/>
              <a:gd name="T11" fmla="*/ 94 h 542"/>
              <a:gd name="T12" fmla="*/ 346 w 542"/>
              <a:gd name="T13" fmla="*/ 14 h 542"/>
              <a:gd name="T14" fmla="*/ 283 w 542"/>
              <a:gd name="T15" fmla="*/ 25 h 542"/>
              <a:gd name="T16" fmla="*/ 189 w 542"/>
              <a:gd name="T17" fmla="*/ 50 h 542"/>
              <a:gd name="T18" fmla="*/ 60 w 542"/>
              <a:gd name="T19" fmla="*/ 105 h 542"/>
              <a:gd name="T20" fmla="*/ 40 w 542"/>
              <a:gd name="T21" fmla="*/ 167 h 542"/>
              <a:gd name="T22" fmla="*/ 36 w 542"/>
              <a:gd name="T23" fmla="*/ 257 h 542"/>
              <a:gd name="T24" fmla="*/ 13 w 542"/>
              <a:gd name="T25" fmla="*/ 348 h 542"/>
              <a:gd name="T26" fmla="*/ 101 w 542"/>
              <a:gd name="T27" fmla="*/ 457 h 542"/>
              <a:gd name="T28" fmla="*/ 169 w 542"/>
              <a:gd name="T29" fmla="*/ 494 h 542"/>
              <a:gd name="T30" fmla="*/ 244 w 542"/>
              <a:gd name="T31" fmla="*/ 537 h 542"/>
              <a:gd name="T32" fmla="*/ 406 w 542"/>
              <a:gd name="T33" fmla="*/ 488 h 542"/>
              <a:gd name="T34" fmla="*/ 207 w 542"/>
              <a:gd name="T35" fmla="*/ 495 h 542"/>
              <a:gd name="T36" fmla="*/ 141 w 542"/>
              <a:gd name="T37" fmla="*/ 474 h 542"/>
              <a:gd name="T38" fmla="*/ 69 w 542"/>
              <a:gd name="T39" fmla="*/ 357 h 542"/>
              <a:gd name="T40" fmla="*/ 39 w 542"/>
              <a:gd name="T41" fmla="*/ 308 h 542"/>
              <a:gd name="T42" fmla="*/ 33 w 542"/>
              <a:gd name="T43" fmla="*/ 224 h 542"/>
              <a:gd name="T44" fmla="*/ 116 w 542"/>
              <a:gd name="T45" fmla="*/ 116 h 542"/>
              <a:gd name="T46" fmla="*/ 147 w 542"/>
              <a:gd name="T47" fmla="*/ 62 h 542"/>
              <a:gd name="T48" fmla="*/ 242 w 542"/>
              <a:gd name="T49" fmla="*/ 53 h 542"/>
              <a:gd name="T50" fmla="*/ 364 w 542"/>
              <a:gd name="T51" fmla="*/ 57 h 542"/>
              <a:gd name="T52" fmla="*/ 437 w 542"/>
              <a:gd name="T53" fmla="*/ 81 h 542"/>
              <a:gd name="T54" fmla="*/ 482 w 542"/>
              <a:gd name="T55" fmla="*/ 218 h 542"/>
              <a:gd name="T56" fmla="*/ 505 w 542"/>
              <a:gd name="T57" fmla="*/ 269 h 542"/>
              <a:gd name="T58" fmla="*/ 498 w 542"/>
              <a:gd name="T59" fmla="*/ 353 h 542"/>
              <a:gd name="T60" fmla="*/ 398 w 542"/>
              <a:gd name="T61" fmla="*/ 448 h 542"/>
              <a:gd name="T62" fmla="*/ 359 w 542"/>
              <a:gd name="T63" fmla="*/ 495 h 542"/>
              <a:gd name="T64" fmla="*/ 265 w 542"/>
              <a:gd name="T65" fmla="*/ 524 h 542"/>
              <a:gd name="T66" fmla="*/ 462 w 542"/>
              <a:gd name="T67" fmla="*/ 452 h 542"/>
              <a:gd name="T68" fmla="*/ 503 w 542"/>
              <a:gd name="T69" fmla="*/ 351 h 542"/>
              <a:gd name="T70" fmla="*/ 17 w 542"/>
              <a:gd name="T71" fmla="*/ 349 h 542"/>
              <a:gd name="T72" fmla="*/ 35 w 542"/>
              <a:gd name="T73" fmla="*/ 376 h 542"/>
              <a:gd name="T74" fmla="*/ 516 w 542"/>
              <a:gd name="T75" fmla="*/ 278 h 542"/>
              <a:gd name="T76" fmla="*/ 492 w 542"/>
              <a:gd name="T77" fmla="*/ 335 h 542"/>
              <a:gd name="T78" fmla="*/ 14 w 542"/>
              <a:gd name="T79" fmla="*/ 281 h 542"/>
              <a:gd name="T80" fmla="*/ 493 w 542"/>
              <a:gd name="T81" fmla="*/ 269 h 542"/>
              <a:gd name="T82" fmla="*/ 499 w 542"/>
              <a:gd name="T83" fmla="*/ 256 h 542"/>
              <a:gd name="T84" fmla="*/ 508 w 542"/>
              <a:gd name="T85" fmla="*/ 157 h 542"/>
              <a:gd name="T86" fmla="*/ 438 w 542"/>
              <a:gd name="T87" fmla="*/ 76 h 542"/>
              <a:gd name="T88" fmla="*/ 457 w 542"/>
              <a:gd name="T89" fmla="*/ 138 h 542"/>
              <a:gd name="T90" fmla="*/ 386 w 542"/>
              <a:gd name="T91" fmla="*/ 70 h 542"/>
              <a:gd name="T92" fmla="*/ 298 w 542"/>
              <a:gd name="T93" fmla="*/ 14 h 542"/>
              <a:gd name="T94" fmla="*/ 360 w 542"/>
              <a:gd name="T95" fmla="*/ 60 h 542"/>
              <a:gd name="T96" fmla="*/ 254 w 542"/>
              <a:gd name="T97" fmla="*/ 40 h 542"/>
              <a:gd name="T98" fmla="*/ 145 w 542"/>
              <a:gd name="T99" fmla="*/ 59 h 542"/>
              <a:gd name="T100" fmla="*/ 180 w 542"/>
              <a:gd name="T101" fmla="*/ 65 h 542"/>
              <a:gd name="T102" fmla="*/ 124 w 542"/>
              <a:gd name="T103" fmla="*/ 102 h 542"/>
              <a:gd name="T104" fmla="*/ 92 w 542"/>
              <a:gd name="T105" fmla="*/ 126 h 542"/>
              <a:gd name="T106" fmla="*/ 14 w 542"/>
              <a:gd name="T107" fmla="*/ 251 h 542"/>
              <a:gd name="T108" fmla="*/ 17 w 542"/>
              <a:gd name="T109" fmla="*/ 223 h 542"/>
              <a:gd name="T110" fmla="*/ 60 w 542"/>
              <a:gd name="T111" fmla="*/ 364 h 542"/>
              <a:gd name="T112" fmla="*/ 127 w 542"/>
              <a:gd name="T113" fmla="*/ 451 h 542"/>
              <a:gd name="T114" fmla="*/ 145 w 542"/>
              <a:gd name="T115" fmla="*/ 495 h 542"/>
              <a:gd name="T116" fmla="*/ 327 w 542"/>
              <a:gd name="T117" fmla="*/ 487 h 542"/>
              <a:gd name="T118" fmla="*/ 185 w 542"/>
              <a:gd name="T119" fmla="*/ 485 h 542"/>
              <a:gd name="T120" fmla="*/ 217 w 542"/>
              <a:gd name="T121" fmla="*/ 521 h 542"/>
              <a:gd name="T122" fmla="*/ 260 w 542"/>
              <a:gd name="T123" fmla="*/ 527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2" h="542">
                <a:moveTo>
                  <a:pt x="310" y="536"/>
                </a:moveTo>
                <a:cubicBezTo>
                  <a:pt x="312" y="535"/>
                  <a:pt x="312" y="535"/>
                  <a:pt x="312" y="535"/>
                </a:cubicBezTo>
                <a:cubicBezTo>
                  <a:pt x="310" y="520"/>
                  <a:pt x="310" y="520"/>
                  <a:pt x="310" y="520"/>
                </a:cubicBezTo>
                <a:cubicBezTo>
                  <a:pt x="308" y="520"/>
                  <a:pt x="308" y="520"/>
                  <a:pt x="308" y="520"/>
                </a:cubicBezTo>
                <a:cubicBezTo>
                  <a:pt x="308" y="521"/>
                  <a:pt x="300" y="521"/>
                  <a:pt x="294" y="522"/>
                </a:cubicBezTo>
                <a:cubicBezTo>
                  <a:pt x="294" y="521"/>
                  <a:pt x="294" y="519"/>
                  <a:pt x="294" y="515"/>
                </a:cubicBezTo>
                <a:cubicBezTo>
                  <a:pt x="301" y="515"/>
                  <a:pt x="307" y="513"/>
                  <a:pt x="307" y="513"/>
                </a:cubicBezTo>
                <a:cubicBezTo>
                  <a:pt x="310" y="513"/>
                  <a:pt x="310" y="513"/>
                  <a:pt x="310" y="513"/>
                </a:cubicBezTo>
                <a:cubicBezTo>
                  <a:pt x="310" y="513"/>
                  <a:pt x="308" y="505"/>
                  <a:pt x="307" y="502"/>
                </a:cubicBezTo>
                <a:cubicBezTo>
                  <a:pt x="310" y="502"/>
                  <a:pt x="314" y="501"/>
                  <a:pt x="317" y="501"/>
                </a:cubicBezTo>
                <a:cubicBezTo>
                  <a:pt x="319" y="511"/>
                  <a:pt x="323" y="528"/>
                  <a:pt x="323" y="531"/>
                </a:cubicBezTo>
                <a:cubicBezTo>
                  <a:pt x="324" y="533"/>
                  <a:pt x="324" y="533"/>
                  <a:pt x="324" y="533"/>
                </a:cubicBezTo>
                <a:cubicBezTo>
                  <a:pt x="326" y="533"/>
                  <a:pt x="326" y="533"/>
                  <a:pt x="326" y="533"/>
                </a:cubicBezTo>
                <a:cubicBezTo>
                  <a:pt x="326" y="533"/>
                  <a:pt x="358" y="527"/>
                  <a:pt x="386" y="512"/>
                </a:cubicBezTo>
                <a:cubicBezTo>
                  <a:pt x="388" y="511"/>
                  <a:pt x="388" y="511"/>
                  <a:pt x="388" y="511"/>
                </a:cubicBezTo>
                <a:cubicBezTo>
                  <a:pt x="382" y="497"/>
                  <a:pt x="382" y="497"/>
                  <a:pt x="382" y="497"/>
                </a:cubicBezTo>
                <a:cubicBezTo>
                  <a:pt x="380" y="498"/>
                  <a:pt x="380" y="498"/>
                  <a:pt x="380" y="498"/>
                </a:cubicBezTo>
                <a:cubicBezTo>
                  <a:pt x="380" y="498"/>
                  <a:pt x="372" y="501"/>
                  <a:pt x="367" y="503"/>
                </a:cubicBezTo>
                <a:cubicBezTo>
                  <a:pt x="367" y="502"/>
                  <a:pt x="366" y="500"/>
                  <a:pt x="365" y="497"/>
                </a:cubicBezTo>
                <a:cubicBezTo>
                  <a:pt x="371" y="494"/>
                  <a:pt x="377" y="492"/>
                  <a:pt x="377" y="491"/>
                </a:cubicBezTo>
                <a:cubicBezTo>
                  <a:pt x="379" y="490"/>
                  <a:pt x="379" y="490"/>
                  <a:pt x="379" y="490"/>
                </a:cubicBezTo>
                <a:cubicBezTo>
                  <a:pt x="379" y="490"/>
                  <a:pt x="375" y="483"/>
                  <a:pt x="374" y="481"/>
                </a:cubicBezTo>
                <a:cubicBezTo>
                  <a:pt x="376" y="480"/>
                  <a:pt x="380" y="478"/>
                  <a:pt x="382" y="477"/>
                </a:cubicBezTo>
                <a:cubicBezTo>
                  <a:pt x="388" y="486"/>
                  <a:pt x="396" y="501"/>
                  <a:pt x="397" y="504"/>
                </a:cubicBezTo>
                <a:cubicBezTo>
                  <a:pt x="398" y="506"/>
                  <a:pt x="398" y="506"/>
                  <a:pt x="398" y="506"/>
                </a:cubicBezTo>
                <a:cubicBezTo>
                  <a:pt x="400" y="505"/>
                  <a:pt x="400" y="505"/>
                  <a:pt x="400" y="505"/>
                </a:cubicBezTo>
                <a:cubicBezTo>
                  <a:pt x="401" y="505"/>
                  <a:pt x="430" y="490"/>
                  <a:pt x="452" y="467"/>
                </a:cubicBezTo>
                <a:cubicBezTo>
                  <a:pt x="453" y="465"/>
                  <a:pt x="453" y="465"/>
                  <a:pt x="453" y="465"/>
                </a:cubicBezTo>
                <a:cubicBezTo>
                  <a:pt x="443" y="454"/>
                  <a:pt x="443" y="454"/>
                  <a:pt x="443" y="454"/>
                </a:cubicBezTo>
                <a:cubicBezTo>
                  <a:pt x="441" y="455"/>
                  <a:pt x="441" y="455"/>
                  <a:pt x="441" y="455"/>
                </a:cubicBezTo>
                <a:cubicBezTo>
                  <a:pt x="441" y="456"/>
                  <a:pt x="435" y="461"/>
                  <a:pt x="431" y="465"/>
                </a:cubicBezTo>
                <a:cubicBezTo>
                  <a:pt x="430" y="464"/>
                  <a:pt x="429" y="462"/>
                  <a:pt x="427" y="459"/>
                </a:cubicBezTo>
                <a:cubicBezTo>
                  <a:pt x="432" y="455"/>
                  <a:pt x="436" y="450"/>
                  <a:pt x="437" y="450"/>
                </a:cubicBezTo>
                <a:cubicBezTo>
                  <a:pt x="438" y="448"/>
                  <a:pt x="438" y="448"/>
                  <a:pt x="438" y="448"/>
                </a:cubicBezTo>
                <a:cubicBezTo>
                  <a:pt x="438" y="448"/>
                  <a:pt x="432" y="443"/>
                  <a:pt x="430" y="441"/>
                </a:cubicBezTo>
                <a:cubicBezTo>
                  <a:pt x="432" y="439"/>
                  <a:pt x="435" y="437"/>
                  <a:pt x="437" y="434"/>
                </a:cubicBezTo>
                <a:cubicBezTo>
                  <a:pt x="445" y="442"/>
                  <a:pt x="458" y="454"/>
                  <a:pt x="460" y="456"/>
                </a:cubicBezTo>
                <a:cubicBezTo>
                  <a:pt x="462" y="458"/>
                  <a:pt x="462" y="458"/>
                  <a:pt x="462" y="458"/>
                </a:cubicBezTo>
                <a:cubicBezTo>
                  <a:pt x="463" y="456"/>
                  <a:pt x="463" y="456"/>
                  <a:pt x="463" y="456"/>
                </a:cubicBezTo>
                <a:cubicBezTo>
                  <a:pt x="464" y="456"/>
                  <a:pt x="488" y="434"/>
                  <a:pt x="502" y="405"/>
                </a:cubicBezTo>
                <a:cubicBezTo>
                  <a:pt x="503" y="404"/>
                  <a:pt x="503" y="404"/>
                  <a:pt x="503" y="404"/>
                </a:cubicBezTo>
                <a:cubicBezTo>
                  <a:pt x="490" y="396"/>
                  <a:pt x="490" y="396"/>
                  <a:pt x="490" y="396"/>
                </a:cubicBezTo>
                <a:cubicBezTo>
                  <a:pt x="489" y="397"/>
                  <a:pt x="489" y="397"/>
                  <a:pt x="489" y="397"/>
                </a:cubicBezTo>
                <a:cubicBezTo>
                  <a:pt x="489" y="398"/>
                  <a:pt x="485" y="404"/>
                  <a:pt x="482" y="409"/>
                </a:cubicBezTo>
                <a:cubicBezTo>
                  <a:pt x="481" y="408"/>
                  <a:pt x="479" y="407"/>
                  <a:pt x="476" y="405"/>
                </a:cubicBezTo>
                <a:cubicBezTo>
                  <a:pt x="480" y="399"/>
                  <a:pt x="483" y="394"/>
                  <a:pt x="483" y="394"/>
                </a:cubicBezTo>
                <a:cubicBezTo>
                  <a:pt x="484" y="392"/>
                  <a:pt x="484" y="392"/>
                  <a:pt x="484" y="392"/>
                </a:cubicBezTo>
                <a:cubicBezTo>
                  <a:pt x="484" y="392"/>
                  <a:pt x="477" y="388"/>
                  <a:pt x="474" y="387"/>
                </a:cubicBezTo>
                <a:cubicBezTo>
                  <a:pt x="476" y="385"/>
                  <a:pt x="478" y="381"/>
                  <a:pt x="479" y="378"/>
                </a:cubicBezTo>
                <a:cubicBezTo>
                  <a:pt x="488" y="382"/>
                  <a:pt x="505" y="390"/>
                  <a:pt x="508" y="392"/>
                </a:cubicBezTo>
                <a:cubicBezTo>
                  <a:pt x="510" y="393"/>
                  <a:pt x="510" y="393"/>
                  <a:pt x="510" y="393"/>
                </a:cubicBezTo>
                <a:cubicBezTo>
                  <a:pt x="511" y="391"/>
                  <a:pt x="511" y="391"/>
                  <a:pt x="511" y="391"/>
                </a:cubicBezTo>
                <a:cubicBezTo>
                  <a:pt x="511" y="391"/>
                  <a:pt x="527" y="361"/>
                  <a:pt x="531" y="329"/>
                </a:cubicBezTo>
                <a:cubicBezTo>
                  <a:pt x="532" y="327"/>
                  <a:pt x="532" y="327"/>
                  <a:pt x="532" y="327"/>
                </a:cubicBezTo>
                <a:cubicBezTo>
                  <a:pt x="517" y="324"/>
                  <a:pt x="517" y="324"/>
                  <a:pt x="517" y="324"/>
                </a:cubicBezTo>
                <a:cubicBezTo>
                  <a:pt x="517" y="326"/>
                  <a:pt x="517" y="326"/>
                  <a:pt x="517" y="326"/>
                </a:cubicBezTo>
                <a:cubicBezTo>
                  <a:pt x="516" y="326"/>
                  <a:pt x="514" y="334"/>
                  <a:pt x="513" y="339"/>
                </a:cubicBezTo>
                <a:cubicBezTo>
                  <a:pt x="512" y="339"/>
                  <a:pt x="510" y="338"/>
                  <a:pt x="507" y="337"/>
                </a:cubicBezTo>
                <a:cubicBezTo>
                  <a:pt x="508" y="331"/>
                  <a:pt x="510" y="324"/>
                  <a:pt x="510" y="324"/>
                </a:cubicBezTo>
                <a:cubicBezTo>
                  <a:pt x="510" y="322"/>
                  <a:pt x="510" y="322"/>
                  <a:pt x="510" y="322"/>
                </a:cubicBezTo>
                <a:cubicBezTo>
                  <a:pt x="510" y="322"/>
                  <a:pt x="502" y="321"/>
                  <a:pt x="499" y="320"/>
                </a:cubicBezTo>
                <a:cubicBezTo>
                  <a:pt x="500" y="318"/>
                  <a:pt x="501" y="314"/>
                  <a:pt x="501" y="311"/>
                </a:cubicBezTo>
                <a:cubicBezTo>
                  <a:pt x="511" y="312"/>
                  <a:pt x="530" y="314"/>
                  <a:pt x="533" y="315"/>
                </a:cubicBezTo>
                <a:cubicBezTo>
                  <a:pt x="535" y="316"/>
                  <a:pt x="535" y="316"/>
                  <a:pt x="535" y="316"/>
                </a:cubicBezTo>
                <a:cubicBezTo>
                  <a:pt x="535" y="313"/>
                  <a:pt x="535" y="313"/>
                  <a:pt x="535" y="313"/>
                </a:cubicBezTo>
                <a:cubicBezTo>
                  <a:pt x="535" y="313"/>
                  <a:pt x="542" y="280"/>
                  <a:pt x="537" y="249"/>
                </a:cubicBezTo>
                <a:cubicBezTo>
                  <a:pt x="536" y="247"/>
                  <a:pt x="536" y="247"/>
                  <a:pt x="536" y="247"/>
                </a:cubicBezTo>
                <a:cubicBezTo>
                  <a:pt x="521" y="248"/>
                  <a:pt x="521" y="248"/>
                  <a:pt x="521" y="248"/>
                </a:cubicBezTo>
                <a:cubicBezTo>
                  <a:pt x="521" y="250"/>
                  <a:pt x="521" y="250"/>
                  <a:pt x="521" y="250"/>
                </a:cubicBezTo>
                <a:cubicBezTo>
                  <a:pt x="521" y="251"/>
                  <a:pt x="522" y="259"/>
                  <a:pt x="522" y="264"/>
                </a:cubicBezTo>
                <a:cubicBezTo>
                  <a:pt x="521" y="264"/>
                  <a:pt x="519" y="264"/>
                  <a:pt x="516" y="264"/>
                </a:cubicBezTo>
                <a:cubicBezTo>
                  <a:pt x="515" y="258"/>
                  <a:pt x="514" y="251"/>
                  <a:pt x="514" y="251"/>
                </a:cubicBezTo>
                <a:cubicBezTo>
                  <a:pt x="514" y="249"/>
                  <a:pt x="514" y="249"/>
                  <a:pt x="514" y="249"/>
                </a:cubicBezTo>
                <a:cubicBezTo>
                  <a:pt x="514" y="249"/>
                  <a:pt x="506" y="250"/>
                  <a:pt x="503" y="250"/>
                </a:cubicBezTo>
                <a:cubicBezTo>
                  <a:pt x="503" y="248"/>
                  <a:pt x="503" y="244"/>
                  <a:pt x="502" y="241"/>
                </a:cubicBezTo>
                <a:cubicBezTo>
                  <a:pt x="513" y="239"/>
                  <a:pt x="531" y="236"/>
                  <a:pt x="534" y="236"/>
                </a:cubicBezTo>
                <a:cubicBezTo>
                  <a:pt x="536" y="236"/>
                  <a:pt x="536" y="236"/>
                  <a:pt x="536" y="236"/>
                </a:cubicBezTo>
                <a:cubicBezTo>
                  <a:pt x="536" y="233"/>
                  <a:pt x="536" y="233"/>
                  <a:pt x="536" y="233"/>
                </a:cubicBezTo>
                <a:cubicBezTo>
                  <a:pt x="536" y="233"/>
                  <a:pt x="533" y="201"/>
                  <a:pt x="518" y="172"/>
                </a:cubicBezTo>
                <a:cubicBezTo>
                  <a:pt x="518" y="170"/>
                  <a:pt x="518" y="170"/>
                  <a:pt x="518" y="170"/>
                </a:cubicBezTo>
                <a:cubicBezTo>
                  <a:pt x="504" y="176"/>
                  <a:pt x="504" y="176"/>
                  <a:pt x="504" y="176"/>
                </a:cubicBezTo>
                <a:cubicBezTo>
                  <a:pt x="504" y="178"/>
                  <a:pt x="504" y="178"/>
                  <a:pt x="504" y="178"/>
                </a:cubicBezTo>
                <a:cubicBezTo>
                  <a:pt x="504" y="178"/>
                  <a:pt x="507" y="186"/>
                  <a:pt x="509" y="191"/>
                </a:cubicBezTo>
                <a:cubicBezTo>
                  <a:pt x="508" y="191"/>
                  <a:pt x="506" y="192"/>
                  <a:pt x="503" y="193"/>
                </a:cubicBezTo>
                <a:cubicBezTo>
                  <a:pt x="500" y="186"/>
                  <a:pt x="498" y="181"/>
                  <a:pt x="498" y="180"/>
                </a:cubicBezTo>
                <a:cubicBezTo>
                  <a:pt x="497" y="178"/>
                  <a:pt x="497" y="178"/>
                  <a:pt x="497" y="178"/>
                </a:cubicBezTo>
                <a:cubicBezTo>
                  <a:pt x="497" y="178"/>
                  <a:pt x="489" y="182"/>
                  <a:pt x="487" y="183"/>
                </a:cubicBezTo>
                <a:cubicBezTo>
                  <a:pt x="486" y="181"/>
                  <a:pt x="484" y="177"/>
                  <a:pt x="483" y="174"/>
                </a:cubicBezTo>
                <a:cubicBezTo>
                  <a:pt x="492" y="170"/>
                  <a:pt x="509" y="161"/>
                  <a:pt x="511" y="160"/>
                </a:cubicBezTo>
                <a:cubicBezTo>
                  <a:pt x="513" y="159"/>
                  <a:pt x="513" y="159"/>
                  <a:pt x="513" y="159"/>
                </a:cubicBezTo>
                <a:cubicBezTo>
                  <a:pt x="513" y="157"/>
                  <a:pt x="513" y="157"/>
                  <a:pt x="513" y="157"/>
                </a:cubicBezTo>
                <a:cubicBezTo>
                  <a:pt x="512" y="156"/>
                  <a:pt x="499" y="126"/>
                  <a:pt x="477" y="103"/>
                </a:cubicBezTo>
                <a:cubicBezTo>
                  <a:pt x="475" y="101"/>
                  <a:pt x="475" y="101"/>
                  <a:pt x="475" y="101"/>
                </a:cubicBezTo>
                <a:cubicBezTo>
                  <a:pt x="464" y="111"/>
                  <a:pt x="464" y="111"/>
                  <a:pt x="464" y="111"/>
                </a:cubicBezTo>
                <a:cubicBezTo>
                  <a:pt x="465" y="113"/>
                  <a:pt x="465" y="113"/>
                  <a:pt x="465" y="113"/>
                </a:cubicBezTo>
                <a:cubicBezTo>
                  <a:pt x="465" y="113"/>
                  <a:pt x="470" y="119"/>
                  <a:pt x="474" y="124"/>
                </a:cubicBezTo>
                <a:cubicBezTo>
                  <a:pt x="473" y="124"/>
                  <a:pt x="471" y="126"/>
                  <a:pt x="468" y="127"/>
                </a:cubicBezTo>
                <a:cubicBezTo>
                  <a:pt x="464" y="122"/>
                  <a:pt x="460" y="117"/>
                  <a:pt x="459" y="117"/>
                </a:cubicBezTo>
                <a:cubicBezTo>
                  <a:pt x="458" y="115"/>
                  <a:pt x="458" y="115"/>
                  <a:pt x="458" y="115"/>
                </a:cubicBezTo>
                <a:cubicBezTo>
                  <a:pt x="458" y="115"/>
                  <a:pt x="452" y="121"/>
                  <a:pt x="450" y="123"/>
                </a:cubicBezTo>
                <a:cubicBezTo>
                  <a:pt x="449" y="121"/>
                  <a:pt x="446" y="118"/>
                  <a:pt x="444" y="116"/>
                </a:cubicBezTo>
                <a:cubicBezTo>
                  <a:pt x="452" y="108"/>
                  <a:pt x="465" y="96"/>
                  <a:pt x="467" y="94"/>
                </a:cubicBezTo>
                <a:cubicBezTo>
                  <a:pt x="469" y="93"/>
                  <a:pt x="469" y="93"/>
                  <a:pt x="469" y="93"/>
                </a:cubicBezTo>
                <a:cubicBezTo>
                  <a:pt x="467" y="91"/>
                  <a:pt x="467" y="91"/>
                  <a:pt x="467" y="91"/>
                </a:cubicBezTo>
                <a:cubicBezTo>
                  <a:pt x="467" y="91"/>
                  <a:pt x="447" y="65"/>
                  <a:pt x="419" y="49"/>
                </a:cubicBezTo>
                <a:cubicBezTo>
                  <a:pt x="418" y="48"/>
                  <a:pt x="418" y="48"/>
                  <a:pt x="418" y="48"/>
                </a:cubicBezTo>
                <a:cubicBezTo>
                  <a:pt x="409" y="60"/>
                  <a:pt x="409" y="60"/>
                  <a:pt x="409" y="60"/>
                </a:cubicBezTo>
                <a:cubicBezTo>
                  <a:pt x="411" y="61"/>
                  <a:pt x="411" y="61"/>
                  <a:pt x="411" y="61"/>
                </a:cubicBezTo>
                <a:cubicBezTo>
                  <a:pt x="411" y="62"/>
                  <a:pt x="417" y="67"/>
                  <a:pt x="422" y="70"/>
                </a:cubicBezTo>
                <a:cubicBezTo>
                  <a:pt x="421" y="71"/>
                  <a:pt x="420" y="72"/>
                  <a:pt x="418" y="75"/>
                </a:cubicBezTo>
                <a:cubicBezTo>
                  <a:pt x="412" y="71"/>
                  <a:pt x="407" y="67"/>
                  <a:pt x="406" y="67"/>
                </a:cubicBezTo>
                <a:cubicBezTo>
                  <a:pt x="404" y="66"/>
                  <a:pt x="404" y="66"/>
                  <a:pt x="404" y="66"/>
                </a:cubicBezTo>
                <a:cubicBezTo>
                  <a:pt x="404" y="66"/>
                  <a:pt x="400" y="73"/>
                  <a:pt x="399" y="75"/>
                </a:cubicBezTo>
                <a:cubicBezTo>
                  <a:pt x="397" y="74"/>
                  <a:pt x="394" y="72"/>
                  <a:pt x="391" y="70"/>
                </a:cubicBezTo>
                <a:cubicBezTo>
                  <a:pt x="396" y="61"/>
                  <a:pt x="405" y="45"/>
                  <a:pt x="407" y="43"/>
                </a:cubicBezTo>
                <a:cubicBezTo>
                  <a:pt x="408" y="41"/>
                  <a:pt x="408" y="41"/>
                  <a:pt x="408" y="41"/>
                </a:cubicBezTo>
                <a:cubicBezTo>
                  <a:pt x="406" y="40"/>
                  <a:pt x="406" y="40"/>
                  <a:pt x="406" y="40"/>
                </a:cubicBezTo>
                <a:cubicBezTo>
                  <a:pt x="406" y="40"/>
                  <a:pt x="379" y="22"/>
                  <a:pt x="348" y="14"/>
                </a:cubicBezTo>
                <a:cubicBezTo>
                  <a:pt x="346" y="14"/>
                  <a:pt x="346" y="14"/>
                  <a:pt x="346" y="14"/>
                </a:cubicBezTo>
                <a:cubicBezTo>
                  <a:pt x="341" y="28"/>
                  <a:pt x="341" y="28"/>
                  <a:pt x="341" y="28"/>
                </a:cubicBezTo>
                <a:cubicBezTo>
                  <a:pt x="343" y="29"/>
                  <a:pt x="343" y="29"/>
                  <a:pt x="343" y="29"/>
                </a:cubicBezTo>
                <a:cubicBezTo>
                  <a:pt x="343" y="29"/>
                  <a:pt x="351" y="32"/>
                  <a:pt x="356" y="33"/>
                </a:cubicBezTo>
                <a:cubicBezTo>
                  <a:pt x="356" y="35"/>
                  <a:pt x="355" y="37"/>
                  <a:pt x="354" y="40"/>
                </a:cubicBezTo>
                <a:cubicBezTo>
                  <a:pt x="347" y="37"/>
                  <a:pt x="341" y="36"/>
                  <a:pt x="341" y="36"/>
                </a:cubicBezTo>
                <a:cubicBezTo>
                  <a:pt x="339" y="35"/>
                  <a:pt x="339" y="35"/>
                  <a:pt x="339" y="35"/>
                </a:cubicBezTo>
                <a:cubicBezTo>
                  <a:pt x="339" y="35"/>
                  <a:pt x="337" y="43"/>
                  <a:pt x="336" y="46"/>
                </a:cubicBezTo>
                <a:cubicBezTo>
                  <a:pt x="334" y="45"/>
                  <a:pt x="330" y="44"/>
                  <a:pt x="327" y="43"/>
                </a:cubicBezTo>
                <a:cubicBezTo>
                  <a:pt x="329" y="32"/>
                  <a:pt x="334" y="15"/>
                  <a:pt x="335" y="12"/>
                </a:cubicBezTo>
                <a:cubicBezTo>
                  <a:pt x="335" y="10"/>
                  <a:pt x="335" y="10"/>
                  <a:pt x="335" y="10"/>
                </a:cubicBezTo>
                <a:cubicBezTo>
                  <a:pt x="333" y="10"/>
                  <a:pt x="333" y="10"/>
                  <a:pt x="333" y="10"/>
                </a:cubicBezTo>
                <a:cubicBezTo>
                  <a:pt x="333" y="9"/>
                  <a:pt x="301" y="0"/>
                  <a:pt x="270" y="2"/>
                </a:cubicBezTo>
                <a:cubicBezTo>
                  <a:pt x="268" y="2"/>
                  <a:pt x="268" y="2"/>
                  <a:pt x="268" y="2"/>
                </a:cubicBezTo>
                <a:cubicBezTo>
                  <a:pt x="267" y="17"/>
                  <a:pt x="267" y="17"/>
                  <a:pt x="267" y="17"/>
                </a:cubicBezTo>
                <a:cubicBezTo>
                  <a:pt x="269" y="17"/>
                  <a:pt x="269" y="17"/>
                  <a:pt x="269" y="17"/>
                </a:cubicBezTo>
                <a:cubicBezTo>
                  <a:pt x="270" y="18"/>
                  <a:pt x="278" y="18"/>
                  <a:pt x="283" y="18"/>
                </a:cubicBezTo>
                <a:cubicBezTo>
                  <a:pt x="283" y="19"/>
                  <a:pt x="283" y="21"/>
                  <a:pt x="283" y="25"/>
                </a:cubicBezTo>
                <a:cubicBezTo>
                  <a:pt x="276" y="24"/>
                  <a:pt x="270" y="25"/>
                  <a:pt x="269" y="25"/>
                </a:cubicBezTo>
                <a:cubicBezTo>
                  <a:pt x="267" y="25"/>
                  <a:pt x="267" y="25"/>
                  <a:pt x="267" y="25"/>
                </a:cubicBezTo>
                <a:cubicBezTo>
                  <a:pt x="267" y="25"/>
                  <a:pt x="267" y="33"/>
                  <a:pt x="268" y="36"/>
                </a:cubicBezTo>
                <a:cubicBezTo>
                  <a:pt x="265" y="36"/>
                  <a:pt x="261" y="35"/>
                  <a:pt x="258" y="36"/>
                </a:cubicBezTo>
                <a:cubicBezTo>
                  <a:pt x="257" y="26"/>
                  <a:pt x="256" y="8"/>
                  <a:pt x="256" y="4"/>
                </a:cubicBezTo>
                <a:cubicBezTo>
                  <a:pt x="256" y="4"/>
                  <a:pt x="256" y="2"/>
                  <a:pt x="256" y="2"/>
                </a:cubicBezTo>
                <a:cubicBezTo>
                  <a:pt x="253" y="2"/>
                  <a:pt x="253" y="2"/>
                  <a:pt x="253" y="2"/>
                </a:cubicBezTo>
                <a:cubicBezTo>
                  <a:pt x="253" y="2"/>
                  <a:pt x="220" y="3"/>
                  <a:pt x="190" y="14"/>
                </a:cubicBezTo>
                <a:cubicBezTo>
                  <a:pt x="188" y="15"/>
                  <a:pt x="188" y="15"/>
                  <a:pt x="188" y="15"/>
                </a:cubicBezTo>
                <a:cubicBezTo>
                  <a:pt x="192" y="29"/>
                  <a:pt x="192" y="29"/>
                  <a:pt x="192" y="29"/>
                </a:cubicBezTo>
                <a:cubicBezTo>
                  <a:pt x="194" y="29"/>
                  <a:pt x="194" y="29"/>
                  <a:pt x="194" y="29"/>
                </a:cubicBezTo>
                <a:cubicBezTo>
                  <a:pt x="195" y="29"/>
                  <a:pt x="202" y="27"/>
                  <a:pt x="208" y="25"/>
                </a:cubicBezTo>
                <a:cubicBezTo>
                  <a:pt x="208" y="26"/>
                  <a:pt x="209" y="29"/>
                  <a:pt x="209" y="32"/>
                </a:cubicBezTo>
                <a:cubicBezTo>
                  <a:pt x="203" y="34"/>
                  <a:pt x="197" y="36"/>
                  <a:pt x="196" y="36"/>
                </a:cubicBezTo>
                <a:cubicBezTo>
                  <a:pt x="194" y="37"/>
                  <a:pt x="194" y="37"/>
                  <a:pt x="194" y="37"/>
                </a:cubicBezTo>
                <a:cubicBezTo>
                  <a:pt x="194" y="37"/>
                  <a:pt x="197" y="44"/>
                  <a:pt x="198" y="47"/>
                </a:cubicBezTo>
                <a:cubicBezTo>
                  <a:pt x="196" y="47"/>
                  <a:pt x="192" y="49"/>
                  <a:pt x="189" y="50"/>
                </a:cubicBezTo>
                <a:cubicBezTo>
                  <a:pt x="185" y="41"/>
                  <a:pt x="178" y="23"/>
                  <a:pt x="177" y="21"/>
                </a:cubicBezTo>
                <a:cubicBezTo>
                  <a:pt x="176" y="19"/>
                  <a:pt x="176" y="19"/>
                  <a:pt x="176" y="19"/>
                </a:cubicBezTo>
                <a:cubicBezTo>
                  <a:pt x="174" y="19"/>
                  <a:pt x="174" y="19"/>
                  <a:pt x="174" y="19"/>
                </a:cubicBezTo>
                <a:cubicBezTo>
                  <a:pt x="174" y="19"/>
                  <a:pt x="142" y="30"/>
                  <a:pt x="118" y="50"/>
                </a:cubicBezTo>
                <a:cubicBezTo>
                  <a:pt x="116" y="52"/>
                  <a:pt x="116" y="52"/>
                  <a:pt x="116" y="52"/>
                </a:cubicBezTo>
                <a:cubicBezTo>
                  <a:pt x="124" y="64"/>
                  <a:pt x="124" y="64"/>
                  <a:pt x="124" y="64"/>
                </a:cubicBezTo>
                <a:cubicBezTo>
                  <a:pt x="126" y="63"/>
                  <a:pt x="126" y="63"/>
                  <a:pt x="126" y="63"/>
                </a:cubicBezTo>
                <a:cubicBezTo>
                  <a:pt x="127" y="63"/>
                  <a:pt x="133" y="59"/>
                  <a:pt x="138" y="55"/>
                </a:cubicBezTo>
                <a:cubicBezTo>
                  <a:pt x="139" y="56"/>
                  <a:pt x="140" y="58"/>
                  <a:pt x="141" y="61"/>
                </a:cubicBezTo>
                <a:cubicBezTo>
                  <a:pt x="136" y="65"/>
                  <a:pt x="131" y="69"/>
                  <a:pt x="130" y="69"/>
                </a:cubicBezTo>
                <a:cubicBezTo>
                  <a:pt x="128" y="70"/>
                  <a:pt x="128" y="70"/>
                  <a:pt x="128" y="70"/>
                </a:cubicBezTo>
                <a:cubicBezTo>
                  <a:pt x="128" y="70"/>
                  <a:pt x="133" y="77"/>
                  <a:pt x="135" y="79"/>
                </a:cubicBezTo>
                <a:cubicBezTo>
                  <a:pt x="133" y="80"/>
                  <a:pt x="130" y="82"/>
                  <a:pt x="127" y="84"/>
                </a:cubicBezTo>
                <a:cubicBezTo>
                  <a:pt x="121" y="76"/>
                  <a:pt x="109" y="62"/>
                  <a:pt x="108" y="60"/>
                </a:cubicBezTo>
                <a:cubicBezTo>
                  <a:pt x="107" y="58"/>
                  <a:pt x="107" y="58"/>
                  <a:pt x="107" y="58"/>
                </a:cubicBezTo>
                <a:cubicBezTo>
                  <a:pt x="105" y="59"/>
                  <a:pt x="105" y="59"/>
                  <a:pt x="105" y="59"/>
                </a:cubicBezTo>
                <a:cubicBezTo>
                  <a:pt x="105" y="60"/>
                  <a:pt x="78" y="79"/>
                  <a:pt x="60" y="105"/>
                </a:cubicBezTo>
                <a:cubicBezTo>
                  <a:pt x="59" y="107"/>
                  <a:pt x="59" y="107"/>
                  <a:pt x="59" y="107"/>
                </a:cubicBezTo>
                <a:cubicBezTo>
                  <a:pt x="71" y="116"/>
                  <a:pt x="71" y="116"/>
                  <a:pt x="71" y="116"/>
                </a:cubicBezTo>
                <a:cubicBezTo>
                  <a:pt x="72" y="115"/>
                  <a:pt x="72" y="115"/>
                  <a:pt x="72" y="115"/>
                </a:cubicBezTo>
                <a:cubicBezTo>
                  <a:pt x="72" y="114"/>
                  <a:pt x="78" y="108"/>
                  <a:pt x="81" y="104"/>
                </a:cubicBezTo>
                <a:cubicBezTo>
                  <a:pt x="82" y="105"/>
                  <a:pt x="84" y="106"/>
                  <a:pt x="86" y="108"/>
                </a:cubicBezTo>
                <a:cubicBezTo>
                  <a:pt x="82" y="114"/>
                  <a:pt x="78" y="119"/>
                  <a:pt x="78" y="119"/>
                </a:cubicBezTo>
                <a:cubicBezTo>
                  <a:pt x="76" y="121"/>
                  <a:pt x="76" y="121"/>
                  <a:pt x="76" y="121"/>
                </a:cubicBezTo>
                <a:cubicBezTo>
                  <a:pt x="76" y="121"/>
                  <a:pt x="83" y="126"/>
                  <a:pt x="85" y="127"/>
                </a:cubicBezTo>
                <a:cubicBezTo>
                  <a:pt x="84" y="129"/>
                  <a:pt x="81" y="132"/>
                  <a:pt x="79" y="135"/>
                </a:cubicBezTo>
                <a:cubicBezTo>
                  <a:pt x="70" y="129"/>
                  <a:pt x="56" y="119"/>
                  <a:pt x="54" y="117"/>
                </a:cubicBezTo>
                <a:cubicBezTo>
                  <a:pt x="52" y="116"/>
                  <a:pt x="52" y="116"/>
                  <a:pt x="52" y="116"/>
                </a:cubicBezTo>
                <a:cubicBezTo>
                  <a:pt x="50" y="117"/>
                  <a:pt x="50" y="117"/>
                  <a:pt x="50" y="117"/>
                </a:cubicBezTo>
                <a:cubicBezTo>
                  <a:pt x="50" y="118"/>
                  <a:pt x="30" y="143"/>
                  <a:pt x="20" y="174"/>
                </a:cubicBezTo>
                <a:cubicBezTo>
                  <a:pt x="19" y="176"/>
                  <a:pt x="19" y="176"/>
                  <a:pt x="19" y="176"/>
                </a:cubicBezTo>
                <a:cubicBezTo>
                  <a:pt x="33" y="181"/>
                  <a:pt x="33" y="181"/>
                  <a:pt x="33" y="181"/>
                </a:cubicBezTo>
                <a:cubicBezTo>
                  <a:pt x="34" y="180"/>
                  <a:pt x="34" y="180"/>
                  <a:pt x="34" y="180"/>
                </a:cubicBezTo>
                <a:cubicBezTo>
                  <a:pt x="34" y="179"/>
                  <a:pt x="38" y="172"/>
                  <a:pt x="40" y="167"/>
                </a:cubicBezTo>
                <a:cubicBezTo>
                  <a:pt x="41" y="167"/>
                  <a:pt x="43" y="168"/>
                  <a:pt x="46" y="170"/>
                </a:cubicBezTo>
                <a:cubicBezTo>
                  <a:pt x="43" y="176"/>
                  <a:pt x="41" y="182"/>
                  <a:pt x="41" y="182"/>
                </a:cubicBezTo>
                <a:cubicBezTo>
                  <a:pt x="40" y="184"/>
                  <a:pt x="40" y="184"/>
                  <a:pt x="40" y="184"/>
                </a:cubicBezTo>
                <a:cubicBezTo>
                  <a:pt x="40" y="184"/>
                  <a:pt x="48" y="187"/>
                  <a:pt x="50" y="188"/>
                </a:cubicBezTo>
                <a:cubicBezTo>
                  <a:pt x="49" y="190"/>
                  <a:pt x="48" y="194"/>
                  <a:pt x="47" y="197"/>
                </a:cubicBezTo>
                <a:cubicBezTo>
                  <a:pt x="38" y="194"/>
                  <a:pt x="20" y="189"/>
                  <a:pt x="17" y="188"/>
                </a:cubicBezTo>
                <a:cubicBezTo>
                  <a:pt x="15" y="187"/>
                  <a:pt x="15" y="187"/>
                  <a:pt x="15" y="187"/>
                </a:cubicBezTo>
                <a:cubicBezTo>
                  <a:pt x="14" y="189"/>
                  <a:pt x="14" y="189"/>
                  <a:pt x="14" y="189"/>
                </a:cubicBezTo>
                <a:cubicBezTo>
                  <a:pt x="14" y="189"/>
                  <a:pt x="3" y="221"/>
                  <a:pt x="3" y="253"/>
                </a:cubicBezTo>
                <a:cubicBezTo>
                  <a:pt x="3" y="255"/>
                  <a:pt x="3" y="255"/>
                  <a:pt x="3" y="255"/>
                </a:cubicBezTo>
                <a:cubicBezTo>
                  <a:pt x="18" y="256"/>
                  <a:pt x="18" y="256"/>
                  <a:pt x="18" y="256"/>
                </a:cubicBezTo>
                <a:cubicBezTo>
                  <a:pt x="18" y="254"/>
                  <a:pt x="18" y="254"/>
                  <a:pt x="18" y="254"/>
                </a:cubicBezTo>
                <a:cubicBezTo>
                  <a:pt x="18" y="254"/>
                  <a:pt x="19" y="246"/>
                  <a:pt x="20" y="240"/>
                </a:cubicBezTo>
                <a:cubicBezTo>
                  <a:pt x="21" y="240"/>
                  <a:pt x="23" y="241"/>
                  <a:pt x="26" y="241"/>
                </a:cubicBezTo>
                <a:cubicBezTo>
                  <a:pt x="26" y="248"/>
                  <a:pt x="25" y="254"/>
                  <a:pt x="25" y="255"/>
                </a:cubicBezTo>
                <a:cubicBezTo>
                  <a:pt x="25" y="257"/>
                  <a:pt x="25" y="257"/>
                  <a:pt x="25" y="257"/>
                </a:cubicBezTo>
                <a:cubicBezTo>
                  <a:pt x="25" y="257"/>
                  <a:pt x="33" y="257"/>
                  <a:pt x="36" y="257"/>
                </a:cubicBezTo>
                <a:cubicBezTo>
                  <a:pt x="36" y="259"/>
                  <a:pt x="36" y="263"/>
                  <a:pt x="36" y="266"/>
                </a:cubicBezTo>
                <a:cubicBezTo>
                  <a:pt x="25" y="266"/>
                  <a:pt x="7" y="266"/>
                  <a:pt x="4" y="266"/>
                </a:cubicBezTo>
                <a:cubicBezTo>
                  <a:pt x="2" y="266"/>
                  <a:pt x="2" y="266"/>
                  <a:pt x="2" y="266"/>
                </a:cubicBezTo>
                <a:cubicBezTo>
                  <a:pt x="2" y="268"/>
                  <a:pt x="2" y="268"/>
                  <a:pt x="2" y="268"/>
                </a:cubicBezTo>
                <a:cubicBezTo>
                  <a:pt x="2" y="269"/>
                  <a:pt x="0" y="301"/>
                  <a:pt x="9" y="332"/>
                </a:cubicBezTo>
                <a:cubicBezTo>
                  <a:pt x="10" y="334"/>
                  <a:pt x="10" y="334"/>
                  <a:pt x="10" y="334"/>
                </a:cubicBezTo>
                <a:cubicBezTo>
                  <a:pt x="25" y="331"/>
                  <a:pt x="25" y="331"/>
                  <a:pt x="25" y="331"/>
                </a:cubicBezTo>
                <a:cubicBezTo>
                  <a:pt x="24" y="329"/>
                  <a:pt x="24" y="329"/>
                  <a:pt x="24" y="329"/>
                </a:cubicBezTo>
                <a:cubicBezTo>
                  <a:pt x="24" y="328"/>
                  <a:pt x="23" y="320"/>
                  <a:pt x="22" y="315"/>
                </a:cubicBezTo>
                <a:cubicBezTo>
                  <a:pt x="23" y="315"/>
                  <a:pt x="25" y="314"/>
                  <a:pt x="28" y="314"/>
                </a:cubicBezTo>
                <a:cubicBezTo>
                  <a:pt x="30" y="321"/>
                  <a:pt x="31" y="327"/>
                  <a:pt x="31" y="327"/>
                </a:cubicBezTo>
                <a:cubicBezTo>
                  <a:pt x="32" y="329"/>
                  <a:pt x="32" y="329"/>
                  <a:pt x="32" y="329"/>
                </a:cubicBezTo>
                <a:cubicBezTo>
                  <a:pt x="32" y="329"/>
                  <a:pt x="40" y="327"/>
                  <a:pt x="42" y="326"/>
                </a:cubicBezTo>
                <a:cubicBezTo>
                  <a:pt x="43" y="329"/>
                  <a:pt x="44" y="333"/>
                  <a:pt x="44" y="336"/>
                </a:cubicBezTo>
                <a:cubicBezTo>
                  <a:pt x="36" y="338"/>
                  <a:pt x="17" y="344"/>
                  <a:pt x="14" y="345"/>
                </a:cubicBezTo>
                <a:cubicBezTo>
                  <a:pt x="12" y="345"/>
                  <a:pt x="12" y="345"/>
                  <a:pt x="12" y="345"/>
                </a:cubicBezTo>
                <a:cubicBezTo>
                  <a:pt x="13" y="348"/>
                  <a:pt x="13" y="348"/>
                  <a:pt x="13" y="348"/>
                </a:cubicBezTo>
                <a:cubicBezTo>
                  <a:pt x="13" y="348"/>
                  <a:pt x="21" y="380"/>
                  <a:pt x="40" y="406"/>
                </a:cubicBezTo>
                <a:cubicBezTo>
                  <a:pt x="41" y="408"/>
                  <a:pt x="41" y="408"/>
                  <a:pt x="41" y="408"/>
                </a:cubicBezTo>
                <a:cubicBezTo>
                  <a:pt x="54" y="400"/>
                  <a:pt x="54" y="400"/>
                  <a:pt x="54" y="400"/>
                </a:cubicBezTo>
                <a:cubicBezTo>
                  <a:pt x="53" y="399"/>
                  <a:pt x="53" y="399"/>
                  <a:pt x="53" y="399"/>
                </a:cubicBezTo>
                <a:cubicBezTo>
                  <a:pt x="52" y="398"/>
                  <a:pt x="49" y="391"/>
                  <a:pt x="46" y="386"/>
                </a:cubicBezTo>
                <a:cubicBezTo>
                  <a:pt x="47" y="386"/>
                  <a:pt x="49" y="385"/>
                  <a:pt x="52" y="383"/>
                </a:cubicBezTo>
                <a:cubicBezTo>
                  <a:pt x="55" y="389"/>
                  <a:pt x="59" y="395"/>
                  <a:pt x="59" y="395"/>
                </a:cubicBezTo>
                <a:cubicBezTo>
                  <a:pt x="60" y="397"/>
                  <a:pt x="60" y="397"/>
                  <a:pt x="60" y="397"/>
                </a:cubicBezTo>
                <a:cubicBezTo>
                  <a:pt x="60" y="397"/>
                  <a:pt x="67" y="392"/>
                  <a:pt x="69" y="391"/>
                </a:cubicBezTo>
                <a:cubicBezTo>
                  <a:pt x="70" y="393"/>
                  <a:pt x="72" y="396"/>
                  <a:pt x="74" y="399"/>
                </a:cubicBezTo>
                <a:cubicBezTo>
                  <a:pt x="66" y="404"/>
                  <a:pt x="51" y="416"/>
                  <a:pt x="48" y="417"/>
                </a:cubicBezTo>
                <a:cubicBezTo>
                  <a:pt x="46" y="418"/>
                  <a:pt x="46" y="418"/>
                  <a:pt x="46" y="418"/>
                </a:cubicBezTo>
                <a:cubicBezTo>
                  <a:pt x="48" y="420"/>
                  <a:pt x="48" y="420"/>
                  <a:pt x="48" y="420"/>
                </a:cubicBezTo>
                <a:cubicBezTo>
                  <a:pt x="48" y="420"/>
                  <a:pt x="65" y="449"/>
                  <a:pt x="90" y="468"/>
                </a:cubicBezTo>
                <a:cubicBezTo>
                  <a:pt x="92" y="470"/>
                  <a:pt x="92" y="470"/>
                  <a:pt x="92" y="470"/>
                </a:cubicBezTo>
                <a:cubicBezTo>
                  <a:pt x="102" y="459"/>
                  <a:pt x="102" y="459"/>
                  <a:pt x="102" y="459"/>
                </a:cubicBezTo>
                <a:cubicBezTo>
                  <a:pt x="101" y="457"/>
                  <a:pt x="101" y="457"/>
                  <a:pt x="101" y="457"/>
                </a:cubicBezTo>
                <a:cubicBezTo>
                  <a:pt x="100" y="457"/>
                  <a:pt x="95" y="451"/>
                  <a:pt x="91" y="447"/>
                </a:cubicBezTo>
                <a:cubicBezTo>
                  <a:pt x="91" y="447"/>
                  <a:pt x="93" y="445"/>
                  <a:pt x="95" y="443"/>
                </a:cubicBezTo>
                <a:cubicBezTo>
                  <a:pt x="100" y="448"/>
                  <a:pt x="105" y="452"/>
                  <a:pt x="106" y="452"/>
                </a:cubicBezTo>
                <a:cubicBezTo>
                  <a:pt x="107" y="454"/>
                  <a:pt x="107" y="454"/>
                  <a:pt x="107" y="454"/>
                </a:cubicBezTo>
                <a:cubicBezTo>
                  <a:pt x="107" y="454"/>
                  <a:pt x="112" y="447"/>
                  <a:pt x="114" y="445"/>
                </a:cubicBezTo>
                <a:cubicBezTo>
                  <a:pt x="116" y="447"/>
                  <a:pt x="119" y="449"/>
                  <a:pt x="121" y="451"/>
                </a:cubicBezTo>
                <a:cubicBezTo>
                  <a:pt x="115" y="460"/>
                  <a:pt x="104" y="474"/>
                  <a:pt x="102" y="476"/>
                </a:cubicBezTo>
                <a:cubicBezTo>
                  <a:pt x="100" y="477"/>
                  <a:pt x="100" y="477"/>
                  <a:pt x="100" y="477"/>
                </a:cubicBezTo>
                <a:cubicBezTo>
                  <a:pt x="102" y="479"/>
                  <a:pt x="102" y="479"/>
                  <a:pt x="102" y="479"/>
                </a:cubicBezTo>
                <a:cubicBezTo>
                  <a:pt x="102" y="479"/>
                  <a:pt x="127" y="501"/>
                  <a:pt x="156" y="513"/>
                </a:cubicBezTo>
                <a:cubicBezTo>
                  <a:pt x="158" y="514"/>
                  <a:pt x="158" y="514"/>
                  <a:pt x="158" y="514"/>
                </a:cubicBezTo>
                <a:cubicBezTo>
                  <a:pt x="165" y="500"/>
                  <a:pt x="165" y="500"/>
                  <a:pt x="165" y="500"/>
                </a:cubicBezTo>
                <a:cubicBezTo>
                  <a:pt x="163" y="499"/>
                  <a:pt x="163" y="499"/>
                  <a:pt x="163" y="499"/>
                </a:cubicBezTo>
                <a:cubicBezTo>
                  <a:pt x="163" y="499"/>
                  <a:pt x="156" y="495"/>
                  <a:pt x="151" y="493"/>
                </a:cubicBezTo>
                <a:cubicBezTo>
                  <a:pt x="152" y="492"/>
                  <a:pt x="153" y="490"/>
                  <a:pt x="154" y="487"/>
                </a:cubicBezTo>
                <a:cubicBezTo>
                  <a:pt x="160" y="490"/>
                  <a:pt x="166" y="493"/>
                  <a:pt x="167" y="493"/>
                </a:cubicBezTo>
                <a:cubicBezTo>
                  <a:pt x="169" y="494"/>
                  <a:pt x="169" y="494"/>
                  <a:pt x="169" y="494"/>
                </a:cubicBezTo>
                <a:cubicBezTo>
                  <a:pt x="169" y="494"/>
                  <a:pt x="172" y="487"/>
                  <a:pt x="173" y="484"/>
                </a:cubicBezTo>
                <a:cubicBezTo>
                  <a:pt x="175" y="485"/>
                  <a:pt x="179" y="487"/>
                  <a:pt x="181" y="488"/>
                </a:cubicBezTo>
                <a:cubicBezTo>
                  <a:pt x="179" y="494"/>
                  <a:pt x="170" y="514"/>
                  <a:pt x="169" y="516"/>
                </a:cubicBezTo>
                <a:cubicBezTo>
                  <a:pt x="168" y="518"/>
                  <a:pt x="168" y="518"/>
                  <a:pt x="168" y="518"/>
                </a:cubicBezTo>
                <a:cubicBezTo>
                  <a:pt x="170" y="519"/>
                  <a:pt x="170" y="519"/>
                  <a:pt x="170" y="519"/>
                </a:cubicBezTo>
                <a:cubicBezTo>
                  <a:pt x="170" y="519"/>
                  <a:pt x="200" y="532"/>
                  <a:pt x="231" y="535"/>
                </a:cubicBezTo>
                <a:cubicBezTo>
                  <a:pt x="233" y="535"/>
                  <a:pt x="233" y="535"/>
                  <a:pt x="233" y="535"/>
                </a:cubicBezTo>
                <a:cubicBezTo>
                  <a:pt x="236" y="520"/>
                  <a:pt x="236" y="520"/>
                  <a:pt x="236" y="520"/>
                </a:cubicBezTo>
                <a:cubicBezTo>
                  <a:pt x="234" y="520"/>
                  <a:pt x="234" y="520"/>
                  <a:pt x="234" y="520"/>
                </a:cubicBezTo>
                <a:cubicBezTo>
                  <a:pt x="233" y="520"/>
                  <a:pt x="226" y="518"/>
                  <a:pt x="220" y="517"/>
                </a:cubicBezTo>
                <a:cubicBezTo>
                  <a:pt x="220" y="516"/>
                  <a:pt x="221" y="514"/>
                  <a:pt x="222" y="511"/>
                </a:cubicBezTo>
                <a:cubicBezTo>
                  <a:pt x="228" y="512"/>
                  <a:pt x="235" y="512"/>
                  <a:pt x="235" y="513"/>
                </a:cubicBezTo>
                <a:cubicBezTo>
                  <a:pt x="237" y="513"/>
                  <a:pt x="237" y="513"/>
                  <a:pt x="237" y="513"/>
                </a:cubicBezTo>
                <a:cubicBezTo>
                  <a:pt x="237" y="513"/>
                  <a:pt x="238" y="505"/>
                  <a:pt x="238" y="502"/>
                </a:cubicBezTo>
                <a:cubicBezTo>
                  <a:pt x="241" y="502"/>
                  <a:pt x="245" y="503"/>
                  <a:pt x="248" y="503"/>
                </a:cubicBezTo>
                <a:cubicBezTo>
                  <a:pt x="247" y="514"/>
                  <a:pt x="245" y="532"/>
                  <a:pt x="245" y="535"/>
                </a:cubicBezTo>
                <a:cubicBezTo>
                  <a:pt x="244" y="537"/>
                  <a:pt x="244" y="537"/>
                  <a:pt x="244" y="537"/>
                </a:cubicBezTo>
                <a:cubicBezTo>
                  <a:pt x="247" y="537"/>
                  <a:pt x="247" y="537"/>
                  <a:pt x="247" y="537"/>
                </a:cubicBezTo>
                <a:cubicBezTo>
                  <a:pt x="247" y="537"/>
                  <a:pt x="279" y="542"/>
                  <a:pt x="310" y="536"/>
                </a:cubicBezTo>
                <a:cubicBezTo>
                  <a:pt x="310" y="536"/>
                  <a:pt x="310" y="536"/>
                  <a:pt x="310" y="536"/>
                </a:cubicBezTo>
                <a:close/>
                <a:moveTo>
                  <a:pt x="400" y="500"/>
                </a:moveTo>
                <a:cubicBezTo>
                  <a:pt x="397" y="493"/>
                  <a:pt x="386" y="474"/>
                  <a:pt x="385" y="473"/>
                </a:cubicBezTo>
                <a:cubicBezTo>
                  <a:pt x="384" y="471"/>
                  <a:pt x="384" y="471"/>
                  <a:pt x="384" y="471"/>
                </a:cubicBezTo>
                <a:cubicBezTo>
                  <a:pt x="382" y="472"/>
                  <a:pt x="382" y="472"/>
                  <a:pt x="382" y="472"/>
                </a:cubicBezTo>
                <a:cubicBezTo>
                  <a:pt x="378" y="474"/>
                  <a:pt x="370" y="478"/>
                  <a:pt x="370" y="478"/>
                </a:cubicBezTo>
                <a:cubicBezTo>
                  <a:pt x="367" y="479"/>
                  <a:pt x="367" y="479"/>
                  <a:pt x="367" y="479"/>
                </a:cubicBezTo>
                <a:cubicBezTo>
                  <a:pt x="367" y="479"/>
                  <a:pt x="372" y="486"/>
                  <a:pt x="373" y="488"/>
                </a:cubicBezTo>
                <a:cubicBezTo>
                  <a:pt x="371" y="490"/>
                  <a:pt x="367" y="491"/>
                  <a:pt x="363" y="493"/>
                </a:cubicBezTo>
                <a:cubicBezTo>
                  <a:pt x="362" y="489"/>
                  <a:pt x="359" y="484"/>
                  <a:pt x="359" y="484"/>
                </a:cubicBezTo>
                <a:cubicBezTo>
                  <a:pt x="358" y="484"/>
                  <a:pt x="358" y="484"/>
                  <a:pt x="358" y="484"/>
                </a:cubicBezTo>
                <a:cubicBezTo>
                  <a:pt x="357" y="484"/>
                  <a:pt x="351" y="485"/>
                  <a:pt x="346" y="487"/>
                </a:cubicBezTo>
                <a:cubicBezTo>
                  <a:pt x="345" y="485"/>
                  <a:pt x="345" y="483"/>
                  <a:pt x="344" y="481"/>
                </a:cubicBezTo>
                <a:cubicBezTo>
                  <a:pt x="350" y="478"/>
                  <a:pt x="371" y="471"/>
                  <a:pt x="388" y="460"/>
                </a:cubicBezTo>
                <a:cubicBezTo>
                  <a:pt x="390" y="463"/>
                  <a:pt x="406" y="488"/>
                  <a:pt x="406" y="488"/>
                </a:cubicBezTo>
                <a:cubicBezTo>
                  <a:pt x="407" y="487"/>
                  <a:pt x="407" y="487"/>
                  <a:pt x="407" y="487"/>
                </a:cubicBezTo>
                <a:cubicBezTo>
                  <a:pt x="415" y="484"/>
                  <a:pt x="421" y="479"/>
                  <a:pt x="421" y="479"/>
                </a:cubicBezTo>
                <a:cubicBezTo>
                  <a:pt x="422" y="477"/>
                  <a:pt x="422" y="477"/>
                  <a:pt x="422" y="477"/>
                </a:cubicBezTo>
                <a:cubicBezTo>
                  <a:pt x="422" y="477"/>
                  <a:pt x="418" y="470"/>
                  <a:pt x="416" y="468"/>
                </a:cubicBezTo>
                <a:cubicBezTo>
                  <a:pt x="418" y="467"/>
                  <a:pt x="421" y="465"/>
                  <a:pt x="423" y="462"/>
                </a:cubicBezTo>
                <a:cubicBezTo>
                  <a:pt x="426" y="465"/>
                  <a:pt x="430" y="471"/>
                  <a:pt x="430" y="471"/>
                </a:cubicBezTo>
                <a:cubicBezTo>
                  <a:pt x="432" y="469"/>
                  <a:pt x="432" y="469"/>
                  <a:pt x="432" y="469"/>
                </a:cubicBezTo>
                <a:cubicBezTo>
                  <a:pt x="435" y="467"/>
                  <a:pt x="440" y="462"/>
                  <a:pt x="442" y="460"/>
                </a:cubicBezTo>
                <a:cubicBezTo>
                  <a:pt x="444" y="461"/>
                  <a:pt x="446" y="464"/>
                  <a:pt x="447" y="465"/>
                </a:cubicBezTo>
                <a:cubicBezTo>
                  <a:pt x="429" y="484"/>
                  <a:pt x="407" y="497"/>
                  <a:pt x="400" y="500"/>
                </a:cubicBezTo>
                <a:cubicBezTo>
                  <a:pt x="400" y="500"/>
                  <a:pt x="400" y="500"/>
                  <a:pt x="400" y="500"/>
                </a:cubicBezTo>
                <a:close/>
                <a:moveTo>
                  <a:pt x="265" y="524"/>
                </a:moveTo>
                <a:cubicBezTo>
                  <a:pt x="265" y="520"/>
                  <a:pt x="266" y="489"/>
                  <a:pt x="266" y="489"/>
                </a:cubicBezTo>
                <a:cubicBezTo>
                  <a:pt x="264" y="489"/>
                  <a:pt x="264" y="489"/>
                  <a:pt x="264" y="489"/>
                </a:cubicBezTo>
                <a:cubicBezTo>
                  <a:pt x="239" y="489"/>
                  <a:pt x="213" y="481"/>
                  <a:pt x="213" y="481"/>
                </a:cubicBezTo>
                <a:cubicBezTo>
                  <a:pt x="211" y="480"/>
                  <a:pt x="211" y="480"/>
                  <a:pt x="211" y="480"/>
                </a:cubicBezTo>
                <a:cubicBezTo>
                  <a:pt x="207" y="495"/>
                  <a:pt x="207" y="495"/>
                  <a:pt x="207" y="495"/>
                </a:cubicBezTo>
                <a:cubicBezTo>
                  <a:pt x="209" y="495"/>
                  <a:pt x="209" y="495"/>
                  <a:pt x="209" y="495"/>
                </a:cubicBezTo>
                <a:cubicBezTo>
                  <a:pt x="212" y="496"/>
                  <a:pt x="217" y="498"/>
                  <a:pt x="220" y="499"/>
                </a:cubicBezTo>
                <a:cubicBezTo>
                  <a:pt x="220" y="500"/>
                  <a:pt x="219" y="502"/>
                  <a:pt x="218" y="506"/>
                </a:cubicBezTo>
                <a:cubicBezTo>
                  <a:pt x="214" y="505"/>
                  <a:pt x="210" y="504"/>
                  <a:pt x="207" y="503"/>
                </a:cubicBezTo>
                <a:cubicBezTo>
                  <a:pt x="205" y="502"/>
                  <a:pt x="205" y="502"/>
                  <a:pt x="205" y="502"/>
                </a:cubicBezTo>
                <a:cubicBezTo>
                  <a:pt x="205" y="502"/>
                  <a:pt x="203" y="511"/>
                  <a:pt x="202" y="514"/>
                </a:cubicBezTo>
                <a:cubicBezTo>
                  <a:pt x="200" y="513"/>
                  <a:pt x="195" y="512"/>
                  <a:pt x="191" y="510"/>
                </a:cubicBezTo>
                <a:cubicBezTo>
                  <a:pt x="193" y="507"/>
                  <a:pt x="203" y="479"/>
                  <a:pt x="203" y="479"/>
                </a:cubicBezTo>
                <a:cubicBezTo>
                  <a:pt x="201" y="478"/>
                  <a:pt x="201" y="478"/>
                  <a:pt x="201" y="478"/>
                </a:cubicBezTo>
                <a:cubicBezTo>
                  <a:pt x="177" y="471"/>
                  <a:pt x="155" y="456"/>
                  <a:pt x="155" y="456"/>
                </a:cubicBezTo>
                <a:cubicBezTo>
                  <a:pt x="153" y="455"/>
                  <a:pt x="153" y="455"/>
                  <a:pt x="153" y="455"/>
                </a:cubicBezTo>
                <a:cubicBezTo>
                  <a:pt x="145" y="468"/>
                  <a:pt x="145" y="468"/>
                  <a:pt x="145" y="468"/>
                </a:cubicBezTo>
                <a:cubicBezTo>
                  <a:pt x="147" y="469"/>
                  <a:pt x="147" y="469"/>
                  <a:pt x="147" y="469"/>
                </a:cubicBezTo>
                <a:cubicBezTo>
                  <a:pt x="150" y="470"/>
                  <a:pt x="154" y="474"/>
                  <a:pt x="156" y="475"/>
                </a:cubicBezTo>
                <a:cubicBezTo>
                  <a:pt x="156" y="476"/>
                  <a:pt x="154" y="479"/>
                  <a:pt x="153" y="481"/>
                </a:cubicBezTo>
                <a:cubicBezTo>
                  <a:pt x="149" y="479"/>
                  <a:pt x="145" y="477"/>
                  <a:pt x="143" y="476"/>
                </a:cubicBezTo>
                <a:cubicBezTo>
                  <a:pt x="141" y="474"/>
                  <a:pt x="141" y="474"/>
                  <a:pt x="141" y="474"/>
                </a:cubicBezTo>
                <a:cubicBezTo>
                  <a:pt x="141" y="474"/>
                  <a:pt x="136" y="482"/>
                  <a:pt x="135" y="484"/>
                </a:cubicBezTo>
                <a:cubicBezTo>
                  <a:pt x="133" y="483"/>
                  <a:pt x="129" y="480"/>
                  <a:pt x="126" y="477"/>
                </a:cubicBezTo>
                <a:cubicBezTo>
                  <a:pt x="128" y="474"/>
                  <a:pt x="145" y="450"/>
                  <a:pt x="145" y="450"/>
                </a:cubicBezTo>
                <a:cubicBezTo>
                  <a:pt x="143" y="448"/>
                  <a:pt x="143" y="448"/>
                  <a:pt x="143" y="448"/>
                </a:cubicBezTo>
                <a:cubicBezTo>
                  <a:pt x="123" y="435"/>
                  <a:pt x="105" y="413"/>
                  <a:pt x="105" y="413"/>
                </a:cubicBezTo>
                <a:cubicBezTo>
                  <a:pt x="103" y="411"/>
                  <a:pt x="103" y="411"/>
                  <a:pt x="103" y="411"/>
                </a:cubicBezTo>
                <a:cubicBezTo>
                  <a:pt x="92" y="422"/>
                  <a:pt x="92" y="422"/>
                  <a:pt x="92" y="422"/>
                </a:cubicBezTo>
                <a:cubicBezTo>
                  <a:pt x="93" y="423"/>
                  <a:pt x="93" y="423"/>
                  <a:pt x="93" y="423"/>
                </a:cubicBezTo>
                <a:cubicBezTo>
                  <a:pt x="96" y="425"/>
                  <a:pt x="99" y="430"/>
                  <a:pt x="100" y="432"/>
                </a:cubicBezTo>
                <a:cubicBezTo>
                  <a:pt x="100" y="433"/>
                  <a:pt x="98" y="435"/>
                  <a:pt x="95" y="437"/>
                </a:cubicBezTo>
                <a:cubicBezTo>
                  <a:pt x="92" y="434"/>
                  <a:pt x="89" y="431"/>
                  <a:pt x="88" y="429"/>
                </a:cubicBezTo>
                <a:cubicBezTo>
                  <a:pt x="86" y="427"/>
                  <a:pt x="86" y="427"/>
                  <a:pt x="86" y="427"/>
                </a:cubicBezTo>
                <a:cubicBezTo>
                  <a:pt x="86" y="427"/>
                  <a:pt x="79" y="433"/>
                  <a:pt x="77" y="435"/>
                </a:cubicBezTo>
                <a:cubicBezTo>
                  <a:pt x="76" y="433"/>
                  <a:pt x="73" y="429"/>
                  <a:pt x="70" y="426"/>
                </a:cubicBezTo>
                <a:cubicBezTo>
                  <a:pt x="73" y="424"/>
                  <a:pt x="97" y="404"/>
                  <a:pt x="97" y="404"/>
                </a:cubicBezTo>
                <a:cubicBezTo>
                  <a:pt x="96" y="403"/>
                  <a:pt x="96" y="403"/>
                  <a:pt x="96" y="403"/>
                </a:cubicBezTo>
                <a:cubicBezTo>
                  <a:pt x="80" y="384"/>
                  <a:pt x="69" y="358"/>
                  <a:pt x="69" y="357"/>
                </a:cubicBezTo>
                <a:cubicBezTo>
                  <a:pt x="68" y="355"/>
                  <a:pt x="68" y="355"/>
                  <a:pt x="68" y="355"/>
                </a:cubicBezTo>
                <a:cubicBezTo>
                  <a:pt x="54" y="362"/>
                  <a:pt x="54" y="362"/>
                  <a:pt x="54" y="362"/>
                </a:cubicBezTo>
                <a:cubicBezTo>
                  <a:pt x="55" y="364"/>
                  <a:pt x="55" y="364"/>
                  <a:pt x="55" y="364"/>
                </a:cubicBezTo>
                <a:cubicBezTo>
                  <a:pt x="57" y="366"/>
                  <a:pt x="59" y="372"/>
                  <a:pt x="60" y="375"/>
                </a:cubicBezTo>
                <a:cubicBezTo>
                  <a:pt x="59" y="375"/>
                  <a:pt x="56" y="376"/>
                  <a:pt x="53" y="378"/>
                </a:cubicBezTo>
                <a:cubicBezTo>
                  <a:pt x="51" y="374"/>
                  <a:pt x="49" y="370"/>
                  <a:pt x="48" y="368"/>
                </a:cubicBezTo>
                <a:cubicBezTo>
                  <a:pt x="48" y="366"/>
                  <a:pt x="48" y="366"/>
                  <a:pt x="48" y="366"/>
                </a:cubicBezTo>
                <a:cubicBezTo>
                  <a:pt x="48" y="366"/>
                  <a:pt x="39" y="369"/>
                  <a:pt x="37" y="370"/>
                </a:cubicBezTo>
                <a:cubicBezTo>
                  <a:pt x="36" y="368"/>
                  <a:pt x="34" y="364"/>
                  <a:pt x="33" y="360"/>
                </a:cubicBezTo>
                <a:cubicBezTo>
                  <a:pt x="36" y="358"/>
                  <a:pt x="65" y="347"/>
                  <a:pt x="65" y="347"/>
                </a:cubicBezTo>
                <a:cubicBezTo>
                  <a:pt x="64" y="345"/>
                  <a:pt x="64" y="345"/>
                  <a:pt x="64" y="345"/>
                </a:cubicBezTo>
                <a:cubicBezTo>
                  <a:pt x="55" y="322"/>
                  <a:pt x="53" y="295"/>
                  <a:pt x="53" y="295"/>
                </a:cubicBezTo>
                <a:cubicBezTo>
                  <a:pt x="53" y="292"/>
                  <a:pt x="53" y="292"/>
                  <a:pt x="53" y="292"/>
                </a:cubicBezTo>
                <a:cubicBezTo>
                  <a:pt x="38" y="294"/>
                  <a:pt x="38" y="294"/>
                  <a:pt x="38" y="294"/>
                </a:cubicBezTo>
                <a:cubicBezTo>
                  <a:pt x="38" y="297"/>
                  <a:pt x="38" y="297"/>
                  <a:pt x="38" y="297"/>
                </a:cubicBezTo>
                <a:cubicBezTo>
                  <a:pt x="38" y="299"/>
                  <a:pt x="39" y="304"/>
                  <a:pt x="39" y="307"/>
                </a:cubicBezTo>
                <a:cubicBezTo>
                  <a:pt x="39" y="308"/>
                  <a:pt x="39" y="308"/>
                  <a:pt x="39" y="308"/>
                </a:cubicBezTo>
                <a:cubicBezTo>
                  <a:pt x="37" y="308"/>
                  <a:pt x="35" y="309"/>
                  <a:pt x="32" y="309"/>
                </a:cubicBezTo>
                <a:cubicBezTo>
                  <a:pt x="31" y="305"/>
                  <a:pt x="30" y="301"/>
                  <a:pt x="30" y="298"/>
                </a:cubicBezTo>
                <a:cubicBezTo>
                  <a:pt x="30" y="296"/>
                  <a:pt x="30" y="296"/>
                  <a:pt x="30" y="296"/>
                </a:cubicBezTo>
                <a:cubicBezTo>
                  <a:pt x="30" y="296"/>
                  <a:pt x="21" y="296"/>
                  <a:pt x="18" y="297"/>
                </a:cubicBezTo>
                <a:cubicBezTo>
                  <a:pt x="18" y="295"/>
                  <a:pt x="18" y="292"/>
                  <a:pt x="18" y="288"/>
                </a:cubicBezTo>
                <a:cubicBezTo>
                  <a:pt x="18" y="287"/>
                  <a:pt x="18" y="286"/>
                  <a:pt x="18" y="285"/>
                </a:cubicBezTo>
                <a:cubicBezTo>
                  <a:pt x="21" y="285"/>
                  <a:pt x="52" y="284"/>
                  <a:pt x="52" y="284"/>
                </a:cubicBezTo>
                <a:cubicBezTo>
                  <a:pt x="52" y="281"/>
                  <a:pt x="52" y="281"/>
                  <a:pt x="52" y="281"/>
                </a:cubicBezTo>
                <a:cubicBezTo>
                  <a:pt x="51" y="278"/>
                  <a:pt x="51" y="274"/>
                  <a:pt x="51" y="271"/>
                </a:cubicBezTo>
                <a:cubicBezTo>
                  <a:pt x="51" y="250"/>
                  <a:pt x="55" y="230"/>
                  <a:pt x="55" y="230"/>
                </a:cubicBezTo>
                <a:cubicBezTo>
                  <a:pt x="56" y="227"/>
                  <a:pt x="56" y="227"/>
                  <a:pt x="56" y="227"/>
                </a:cubicBezTo>
                <a:cubicBezTo>
                  <a:pt x="41" y="225"/>
                  <a:pt x="41" y="225"/>
                  <a:pt x="41" y="225"/>
                </a:cubicBezTo>
                <a:cubicBezTo>
                  <a:pt x="40" y="227"/>
                  <a:pt x="40" y="227"/>
                  <a:pt x="40" y="227"/>
                </a:cubicBezTo>
                <a:cubicBezTo>
                  <a:pt x="40" y="230"/>
                  <a:pt x="39" y="236"/>
                  <a:pt x="38" y="238"/>
                </a:cubicBezTo>
                <a:cubicBezTo>
                  <a:pt x="37" y="238"/>
                  <a:pt x="34" y="238"/>
                  <a:pt x="31" y="237"/>
                </a:cubicBezTo>
                <a:cubicBezTo>
                  <a:pt x="31" y="233"/>
                  <a:pt x="32" y="229"/>
                  <a:pt x="32" y="226"/>
                </a:cubicBezTo>
                <a:cubicBezTo>
                  <a:pt x="33" y="224"/>
                  <a:pt x="33" y="224"/>
                  <a:pt x="33" y="224"/>
                </a:cubicBezTo>
                <a:cubicBezTo>
                  <a:pt x="33" y="224"/>
                  <a:pt x="24" y="222"/>
                  <a:pt x="22" y="222"/>
                </a:cubicBezTo>
                <a:cubicBezTo>
                  <a:pt x="22" y="219"/>
                  <a:pt x="23" y="215"/>
                  <a:pt x="24" y="211"/>
                </a:cubicBezTo>
                <a:cubicBezTo>
                  <a:pt x="28" y="212"/>
                  <a:pt x="57" y="218"/>
                  <a:pt x="57" y="218"/>
                </a:cubicBezTo>
                <a:cubicBezTo>
                  <a:pt x="57" y="216"/>
                  <a:pt x="57" y="216"/>
                  <a:pt x="57" y="216"/>
                </a:cubicBezTo>
                <a:cubicBezTo>
                  <a:pt x="63" y="192"/>
                  <a:pt x="77" y="168"/>
                  <a:pt x="77" y="168"/>
                </a:cubicBezTo>
                <a:cubicBezTo>
                  <a:pt x="78" y="166"/>
                  <a:pt x="78" y="166"/>
                  <a:pt x="78" y="166"/>
                </a:cubicBezTo>
                <a:cubicBezTo>
                  <a:pt x="65" y="159"/>
                  <a:pt x="65" y="159"/>
                  <a:pt x="65" y="159"/>
                </a:cubicBezTo>
                <a:cubicBezTo>
                  <a:pt x="64" y="161"/>
                  <a:pt x="64" y="161"/>
                  <a:pt x="64" y="161"/>
                </a:cubicBezTo>
                <a:cubicBezTo>
                  <a:pt x="62" y="164"/>
                  <a:pt x="59" y="168"/>
                  <a:pt x="58" y="171"/>
                </a:cubicBezTo>
                <a:cubicBezTo>
                  <a:pt x="57" y="170"/>
                  <a:pt x="54" y="169"/>
                  <a:pt x="51" y="168"/>
                </a:cubicBezTo>
                <a:cubicBezTo>
                  <a:pt x="53" y="164"/>
                  <a:pt x="55" y="160"/>
                  <a:pt x="56" y="158"/>
                </a:cubicBezTo>
                <a:cubicBezTo>
                  <a:pt x="57" y="156"/>
                  <a:pt x="57" y="156"/>
                  <a:pt x="57" y="156"/>
                </a:cubicBezTo>
                <a:cubicBezTo>
                  <a:pt x="57" y="156"/>
                  <a:pt x="50" y="151"/>
                  <a:pt x="47" y="150"/>
                </a:cubicBezTo>
                <a:cubicBezTo>
                  <a:pt x="49" y="148"/>
                  <a:pt x="51" y="144"/>
                  <a:pt x="53" y="140"/>
                </a:cubicBezTo>
                <a:cubicBezTo>
                  <a:pt x="56" y="142"/>
                  <a:pt x="83" y="158"/>
                  <a:pt x="83" y="158"/>
                </a:cubicBezTo>
                <a:cubicBezTo>
                  <a:pt x="84" y="156"/>
                  <a:pt x="84" y="156"/>
                  <a:pt x="84" y="156"/>
                </a:cubicBezTo>
                <a:cubicBezTo>
                  <a:pt x="96" y="135"/>
                  <a:pt x="116" y="116"/>
                  <a:pt x="116" y="116"/>
                </a:cubicBezTo>
                <a:cubicBezTo>
                  <a:pt x="118" y="114"/>
                  <a:pt x="118" y="114"/>
                  <a:pt x="118" y="114"/>
                </a:cubicBezTo>
                <a:cubicBezTo>
                  <a:pt x="107" y="103"/>
                  <a:pt x="107" y="103"/>
                  <a:pt x="107" y="103"/>
                </a:cubicBezTo>
                <a:cubicBezTo>
                  <a:pt x="105" y="105"/>
                  <a:pt x="105" y="105"/>
                  <a:pt x="105" y="105"/>
                </a:cubicBezTo>
                <a:cubicBezTo>
                  <a:pt x="104" y="107"/>
                  <a:pt x="99" y="111"/>
                  <a:pt x="97" y="113"/>
                </a:cubicBezTo>
                <a:cubicBezTo>
                  <a:pt x="96" y="112"/>
                  <a:pt x="94" y="110"/>
                  <a:pt x="92" y="108"/>
                </a:cubicBezTo>
                <a:cubicBezTo>
                  <a:pt x="95" y="105"/>
                  <a:pt x="97" y="102"/>
                  <a:pt x="99" y="100"/>
                </a:cubicBezTo>
                <a:cubicBezTo>
                  <a:pt x="101" y="98"/>
                  <a:pt x="101" y="98"/>
                  <a:pt x="101" y="98"/>
                </a:cubicBezTo>
                <a:cubicBezTo>
                  <a:pt x="101" y="98"/>
                  <a:pt x="95" y="92"/>
                  <a:pt x="93" y="90"/>
                </a:cubicBezTo>
                <a:cubicBezTo>
                  <a:pt x="95" y="88"/>
                  <a:pt x="98" y="85"/>
                  <a:pt x="101" y="82"/>
                </a:cubicBezTo>
                <a:cubicBezTo>
                  <a:pt x="104" y="85"/>
                  <a:pt x="124" y="108"/>
                  <a:pt x="124" y="108"/>
                </a:cubicBezTo>
                <a:cubicBezTo>
                  <a:pt x="126" y="106"/>
                  <a:pt x="126" y="106"/>
                  <a:pt x="126" y="106"/>
                </a:cubicBezTo>
                <a:cubicBezTo>
                  <a:pt x="144" y="89"/>
                  <a:pt x="168" y="77"/>
                  <a:pt x="168" y="77"/>
                </a:cubicBezTo>
                <a:cubicBezTo>
                  <a:pt x="170" y="76"/>
                  <a:pt x="170" y="76"/>
                  <a:pt x="170" y="76"/>
                </a:cubicBezTo>
                <a:cubicBezTo>
                  <a:pt x="163" y="62"/>
                  <a:pt x="163" y="62"/>
                  <a:pt x="163" y="62"/>
                </a:cubicBezTo>
                <a:cubicBezTo>
                  <a:pt x="161" y="63"/>
                  <a:pt x="161" y="63"/>
                  <a:pt x="161" y="63"/>
                </a:cubicBezTo>
                <a:cubicBezTo>
                  <a:pt x="159" y="65"/>
                  <a:pt x="153" y="67"/>
                  <a:pt x="151" y="68"/>
                </a:cubicBezTo>
                <a:cubicBezTo>
                  <a:pt x="150" y="67"/>
                  <a:pt x="149" y="65"/>
                  <a:pt x="147" y="62"/>
                </a:cubicBezTo>
                <a:cubicBezTo>
                  <a:pt x="151" y="60"/>
                  <a:pt x="154" y="58"/>
                  <a:pt x="157" y="57"/>
                </a:cubicBezTo>
                <a:cubicBezTo>
                  <a:pt x="159" y="56"/>
                  <a:pt x="159" y="56"/>
                  <a:pt x="159" y="56"/>
                </a:cubicBezTo>
                <a:cubicBezTo>
                  <a:pt x="159" y="56"/>
                  <a:pt x="155" y="48"/>
                  <a:pt x="153" y="45"/>
                </a:cubicBezTo>
                <a:cubicBezTo>
                  <a:pt x="156" y="44"/>
                  <a:pt x="159" y="42"/>
                  <a:pt x="164" y="41"/>
                </a:cubicBezTo>
                <a:cubicBezTo>
                  <a:pt x="165" y="44"/>
                  <a:pt x="178" y="71"/>
                  <a:pt x="178" y="71"/>
                </a:cubicBezTo>
                <a:cubicBezTo>
                  <a:pt x="180" y="70"/>
                  <a:pt x="180" y="70"/>
                  <a:pt x="180" y="70"/>
                </a:cubicBezTo>
                <a:cubicBezTo>
                  <a:pt x="203" y="60"/>
                  <a:pt x="230" y="55"/>
                  <a:pt x="231" y="55"/>
                </a:cubicBezTo>
                <a:cubicBezTo>
                  <a:pt x="233" y="54"/>
                  <a:pt x="233" y="54"/>
                  <a:pt x="233" y="54"/>
                </a:cubicBezTo>
                <a:cubicBezTo>
                  <a:pt x="230" y="39"/>
                  <a:pt x="230" y="39"/>
                  <a:pt x="230" y="39"/>
                </a:cubicBezTo>
                <a:cubicBezTo>
                  <a:pt x="227" y="40"/>
                  <a:pt x="227" y="40"/>
                  <a:pt x="227" y="40"/>
                </a:cubicBezTo>
                <a:cubicBezTo>
                  <a:pt x="225" y="41"/>
                  <a:pt x="219" y="41"/>
                  <a:pt x="216" y="41"/>
                </a:cubicBezTo>
                <a:cubicBezTo>
                  <a:pt x="216" y="40"/>
                  <a:pt x="215" y="38"/>
                  <a:pt x="214" y="35"/>
                </a:cubicBezTo>
                <a:cubicBezTo>
                  <a:pt x="219" y="33"/>
                  <a:pt x="223" y="32"/>
                  <a:pt x="225" y="32"/>
                </a:cubicBezTo>
                <a:cubicBezTo>
                  <a:pt x="227" y="32"/>
                  <a:pt x="227" y="32"/>
                  <a:pt x="227" y="32"/>
                </a:cubicBezTo>
                <a:cubicBezTo>
                  <a:pt x="227" y="32"/>
                  <a:pt x="226" y="23"/>
                  <a:pt x="226" y="20"/>
                </a:cubicBezTo>
                <a:cubicBezTo>
                  <a:pt x="228" y="20"/>
                  <a:pt x="232" y="19"/>
                  <a:pt x="237" y="19"/>
                </a:cubicBezTo>
                <a:cubicBezTo>
                  <a:pt x="237" y="22"/>
                  <a:pt x="242" y="53"/>
                  <a:pt x="242" y="53"/>
                </a:cubicBezTo>
                <a:cubicBezTo>
                  <a:pt x="244" y="52"/>
                  <a:pt x="244" y="52"/>
                  <a:pt x="244" y="52"/>
                </a:cubicBezTo>
                <a:cubicBezTo>
                  <a:pt x="268" y="49"/>
                  <a:pt x="296" y="53"/>
                  <a:pt x="296" y="53"/>
                </a:cubicBezTo>
                <a:cubicBezTo>
                  <a:pt x="298" y="53"/>
                  <a:pt x="298" y="53"/>
                  <a:pt x="298" y="53"/>
                </a:cubicBezTo>
                <a:cubicBezTo>
                  <a:pt x="300" y="38"/>
                  <a:pt x="300" y="38"/>
                  <a:pt x="300" y="38"/>
                </a:cubicBezTo>
                <a:cubicBezTo>
                  <a:pt x="297" y="38"/>
                  <a:pt x="297" y="38"/>
                  <a:pt x="297" y="38"/>
                </a:cubicBezTo>
                <a:cubicBezTo>
                  <a:pt x="294" y="38"/>
                  <a:pt x="289" y="37"/>
                  <a:pt x="286" y="36"/>
                </a:cubicBezTo>
                <a:cubicBezTo>
                  <a:pt x="286" y="35"/>
                  <a:pt x="286" y="32"/>
                  <a:pt x="287" y="29"/>
                </a:cubicBezTo>
                <a:cubicBezTo>
                  <a:pt x="291" y="29"/>
                  <a:pt x="295" y="29"/>
                  <a:pt x="298" y="30"/>
                </a:cubicBezTo>
                <a:cubicBezTo>
                  <a:pt x="300" y="30"/>
                  <a:pt x="300" y="30"/>
                  <a:pt x="300" y="30"/>
                </a:cubicBezTo>
                <a:cubicBezTo>
                  <a:pt x="300" y="30"/>
                  <a:pt x="301" y="22"/>
                  <a:pt x="302" y="19"/>
                </a:cubicBezTo>
                <a:cubicBezTo>
                  <a:pt x="304" y="19"/>
                  <a:pt x="309" y="20"/>
                  <a:pt x="313" y="21"/>
                </a:cubicBezTo>
                <a:cubicBezTo>
                  <a:pt x="312" y="24"/>
                  <a:pt x="307" y="54"/>
                  <a:pt x="307" y="54"/>
                </a:cubicBezTo>
                <a:cubicBezTo>
                  <a:pt x="309" y="55"/>
                  <a:pt x="309" y="55"/>
                  <a:pt x="309" y="55"/>
                </a:cubicBezTo>
                <a:cubicBezTo>
                  <a:pt x="333" y="59"/>
                  <a:pt x="358" y="71"/>
                  <a:pt x="358" y="71"/>
                </a:cubicBezTo>
                <a:cubicBezTo>
                  <a:pt x="360" y="72"/>
                  <a:pt x="360" y="72"/>
                  <a:pt x="360" y="72"/>
                </a:cubicBezTo>
                <a:cubicBezTo>
                  <a:pt x="366" y="57"/>
                  <a:pt x="366" y="57"/>
                  <a:pt x="366" y="57"/>
                </a:cubicBezTo>
                <a:cubicBezTo>
                  <a:pt x="364" y="57"/>
                  <a:pt x="364" y="57"/>
                  <a:pt x="364" y="57"/>
                </a:cubicBezTo>
                <a:cubicBezTo>
                  <a:pt x="361" y="56"/>
                  <a:pt x="356" y="53"/>
                  <a:pt x="354" y="51"/>
                </a:cubicBezTo>
                <a:cubicBezTo>
                  <a:pt x="354" y="50"/>
                  <a:pt x="355" y="48"/>
                  <a:pt x="356" y="45"/>
                </a:cubicBezTo>
                <a:cubicBezTo>
                  <a:pt x="360" y="46"/>
                  <a:pt x="364" y="48"/>
                  <a:pt x="367" y="49"/>
                </a:cubicBezTo>
                <a:cubicBezTo>
                  <a:pt x="369" y="50"/>
                  <a:pt x="369" y="50"/>
                  <a:pt x="369" y="50"/>
                </a:cubicBezTo>
                <a:cubicBezTo>
                  <a:pt x="369" y="50"/>
                  <a:pt x="373" y="42"/>
                  <a:pt x="374" y="40"/>
                </a:cubicBezTo>
                <a:cubicBezTo>
                  <a:pt x="376" y="41"/>
                  <a:pt x="380" y="42"/>
                  <a:pt x="384" y="45"/>
                </a:cubicBezTo>
                <a:cubicBezTo>
                  <a:pt x="382" y="48"/>
                  <a:pt x="368" y="75"/>
                  <a:pt x="368" y="75"/>
                </a:cubicBezTo>
                <a:cubicBezTo>
                  <a:pt x="370" y="76"/>
                  <a:pt x="370" y="76"/>
                  <a:pt x="370" y="76"/>
                </a:cubicBezTo>
                <a:cubicBezTo>
                  <a:pt x="392" y="87"/>
                  <a:pt x="412" y="106"/>
                  <a:pt x="412" y="106"/>
                </a:cubicBezTo>
                <a:cubicBezTo>
                  <a:pt x="414" y="107"/>
                  <a:pt x="414" y="107"/>
                  <a:pt x="414" y="107"/>
                </a:cubicBezTo>
                <a:cubicBezTo>
                  <a:pt x="424" y="96"/>
                  <a:pt x="424" y="96"/>
                  <a:pt x="424" y="96"/>
                </a:cubicBezTo>
                <a:cubicBezTo>
                  <a:pt x="422" y="94"/>
                  <a:pt x="422" y="94"/>
                  <a:pt x="422" y="94"/>
                </a:cubicBezTo>
                <a:cubicBezTo>
                  <a:pt x="420" y="92"/>
                  <a:pt x="416" y="88"/>
                  <a:pt x="414" y="86"/>
                </a:cubicBezTo>
                <a:cubicBezTo>
                  <a:pt x="415" y="85"/>
                  <a:pt x="416" y="83"/>
                  <a:pt x="418" y="81"/>
                </a:cubicBezTo>
                <a:cubicBezTo>
                  <a:pt x="422" y="83"/>
                  <a:pt x="425" y="86"/>
                  <a:pt x="427" y="88"/>
                </a:cubicBezTo>
                <a:cubicBezTo>
                  <a:pt x="429" y="89"/>
                  <a:pt x="429" y="89"/>
                  <a:pt x="429" y="89"/>
                </a:cubicBezTo>
                <a:cubicBezTo>
                  <a:pt x="429" y="89"/>
                  <a:pt x="435" y="83"/>
                  <a:pt x="437" y="81"/>
                </a:cubicBezTo>
                <a:cubicBezTo>
                  <a:pt x="438" y="82"/>
                  <a:pt x="442" y="85"/>
                  <a:pt x="445" y="89"/>
                </a:cubicBezTo>
                <a:cubicBezTo>
                  <a:pt x="442" y="91"/>
                  <a:pt x="421" y="114"/>
                  <a:pt x="421" y="114"/>
                </a:cubicBezTo>
                <a:cubicBezTo>
                  <a:pt x="422" y="115"/>
                  <a:pt x="422" y="115"/>
                  <a:pt x="422" y="115"/>
                </a:cubicBezTo>
                <a:cubicBezTo>
                  <a:pt x="441" y="132"/>
                  <a:pt x="455" y="156"/>
                  <a:pt x="455" y="156"/>
                </a:cubicBezTo>
                <a:cubicBezTo>
                  <a:pt x="456" y="158"/>
                  <a:pt x="456" y="158"/>
                  <a:pt x="456" y="158"/>
                </a:cubicBezTo>
                <a:cubicBezTo>
                  <a:pt x="469" y="149"/>
                  <a:pt x="469" y="149"/>
                  <a:pt x="469" y="149"/>
                </a:cubicBezTo>
                <a:cubicBezTo>
                  <a:pt x="468" y="147"/>
                  <a:pt x="468" y="147"/>
                  <a:pt x="468" y="147"/>
                </a:cubicBezTo>
                <a:cubicBezTo>
                  <a:pt x="466" y="145"/>
                  <a:pt x="463" y="140"/>
                  <a:pt x="462" y="137"/>
                </a:cubicBezTo>
                <a:cubicBezTo>
                  <a:pt x="463" y="137"/>
                  <a:pt x="465" y="135"/>
                  <a:pt x="468" y="133"/>
                </a:cubicBezTo>
                <a:cubicBezTo>
                  <a:pt x="470" y="137"/>
                  <a:pt x="473" y="140"/>
                  <a:pt x="474" y="142"/>
                </a:cubicBezTo>
                <a:cubicBezTo>
                  <a:pt x="475" y="144"/>
                  <a:pt x="475" y="144"/>
                  <a:pt x="475" y="144"/>
                </a:cubicBezTo>
                <a:cubicBezTo>
                  <a:pt x="475" y="144"/>
                  <a:pt x="483" y="140"/>
                  <a:pt x="485" y="138"/>
                </a:cubicBezTo>
                <a:cubicBezTo>
                  <a:pt x="486" y="140"/>
                  <a:pt x="489" y="144"/>
                  <a:pt x="491" y="148"/>
                </a:cubicBezTo>
                <a:cubicBezTo>
                  <a:pt x="488" y="150"/>
                  <a:pt x="461" y="166"/>
                  <a:pt x="461" y="166"/>
                </a:cubicBezTo>
                <a:cubicBezTo>
                  <a:pt x="462" y="167"/>
                  <a:pt x="462" y="167"/>
                  <a:pt x="462" y="167"/>
                </a:cubicBezTo>
                <a:cubicBezTo>
                  <a:pt x="475" y="188"/>
                  <a:pt x="482" y="216"/>
                  <a:pt x="482" y="216"/>
                </a:cubicBezTo>
                <a:cubicBezTo>
                  <a:pt x="482" y="218"/>
                  <a:pt x="482" y="218"/>
                  <a:pt x="482" y="218"/>
                </a:cubicBezTo>
                <a:cubicBezTo>
                  <a:pt x="497" y="214"/>
                  <a:pt x="497" y="214"/>
                  <a:pt x="497" y="214"/>
                </a:cubicBezTo>
                <a:cubicBezTo>
                  <a:pt x="496" y="212"/>
                  <a:pt x="496" y="212"/>
                  <a:pt x="496" y="212"/>
                </a:cubicBezTo>
                <a:cubicBezTo>
                  <a:pt x="495" y="209"/>
                  <a:pt x="494" y="203"/>
                  <a:pt x="494" y="200"/>
                </a:cubicBezTo>
                <a:cubicBezTo>
                  <a:pt x="495" y="200"/>
                  <a:pt x="497" y="199"/>
                  <a:pt x="500" y="198"/>
                </a:cubicBezTo>
                <a:cubicBezTo>
                  <a:pt x="502" y="202"/>
                  <a:pt x="503" y="206"/>
                  <a:pt x="504" y="209"/>
                </a:cubicBezTo>
                <a:cubicBezTo>
                  <a:pt x="504" y="211"/>
                  <a:pt x="504" y="211"/>
                  <a:pt x="504" y="211"/>
                </a:cubicBezTo>
                <a:cubicBezTo>
                  <a:pt x="504" y="211"/>
                  <a:pt x="513" y="209"/>
                  <a:pt x="516" y="208"/>
                </a:cubicBezTo>
                <a:cubicBezTo>
                  <a:pt x="516" y="210"/>
                  <a:pt x="518" y="215"/>
                  <a:pt x="518" y="219"/>
                </a:cubicBezTo>
                <a:cubicBezTo>
                  <a:pt x="515" y="220"/>
                  <a:pt x="484" y="227"/>
                  <a:pt x="484" y="227"/>
                </a:cubicBezTo>
                <a:cubicBezTo>
                  <a:pt x="485" y="229"/>
                  <a:pt x="485" y="229"/>
                  <a:pt x="485" y="229"/>
                </a:cubicBezTo>
                <a:cubicBezTo>
                  <a:pt x="488" y="243"/>
                  <a:pt x="489" y="259"/>
                  <a:pt x="489" y="269"/>
                </a:cubicBezTo>
                <a:cubicBezTo>
                  <a:pt x="489" y="276"/>
                  <a:pt x="489" y="280"/>
                  <a:pt x="489" y="280"/>
                </a:cubicBezTo>
                <a:cubicBezTo>
                  <a:pt x="489" y="283"/>
                  <a:pt x="489" y="283"/>
                  <a:pt x="489" y="283"/>
                </a:cubicBezTo>
                <a:cubicBezTo>
                  <a:pt x="504" y="283"/>
                  <a:pt x="504" y="283"/>
                  <a:pt x="504" y="283"/>
                </a:cubicBezTo>
                <a:cubicBezTo>
                  <a:pt x="504" y="280"/>
                  <a:pt x="504" y="280"/>
                  <a:pt x="504" y="280"/>
                </a:cubicBezTo>
                <a:cubicBezTo>
                  <a:pt x="504" y="280"/>
                  <a:pt x="504" y="280"/>
                  <a:pt x="504" y="279"/>
                </a:cubicBezTo>
                <a:cubicBezTo>
                  <a:pt x="504" y="276"/>
                  <a:pt x="504" y="271"/>
                  <a:pt x="505" y="269"/>
                </a:cubicBezTo>
                <a:cubicBezTo>
                  <a:pt x="506" y="269"/>
                  <a:pt x="508" y="269"/>
                  <a:pt x="512" y="269"/>
                </a:cubicBezTo>
                <a:cubicBezTo>
                  <a:pt x="512" y="272"/>
                  <a:pt x="512" y="275"/>
                  <a:pt x="512" y="277"/>
                </a:cubicBezTo>
                <a:cubicBezTo>
                  <a:pt x="512" y="278"/>
                  <a:pt x="512" y="279"/>
                  <a:pt x="512" y="280"/>
                </a:cubicBezTo>
                <a:cubicBezTo>
                  <a:pt x="512" y="282"/>
                  <a:pt x="512" y="282"/>
                  <a:pt x="512" y="282"/>
                </a:cubicBezTo>
                <a:cubicBezTo>
                  <a:pt x="512" y="282"/>
                  <a:pt x="521" y="283"/>
                  <a:pt x="523" y="283"/>
                </a:cubicBezTo>
                <a:cubicBezTo>
                  <a:pt x="523" y="283"/>
                  <a:pt x="523" y="283"/>
                  <a:pt x="523" y="284"/>
                </a:cubicBezTo>
                <a:cubicBezTo>
                  <a:pt x="523" y="287"/>
                  <a:pt x="523" y="290"/>
                  <a:pt x="523" y="294"/>
                </a:cubicBezTo>
                <a:cubicBezTo>
                  <a:pt x="519" y="294"/>
                  <a:pt x="488" y="291"/>
                  <a:pt x="488" y="291"/>
                </a:cubicBezTo>
                <a:cubicBezTo>
                  <a:pt x="488" y="294"/>
                  <a:pt x="488" y="294"/>
                  <a:pt x="488" y="294"/>
                </a:cubicBezTo>
                <a:cubicBezTo>
                  <a:pt x="486" y="318"/>
                  <a:pt x="476" y="344"/>
                  <a:pt x="476" y="344"/>
                </a:cubicBezTo>
                <a:cubicBezTo>
                  <a:pt x="475" y="346"/>
                  <a:pt x="475" y="346"/>
                  <a:pt x="475" y="346"/>
                </a:cubicBezTo>
                <a:cubicBezTo>
                  <a:pt x="490" y="351"/>
                  <a:pt x="490" y="351"/>
                  <a:pt x="490" y="351"/>
                </a:cubicBezTo>
                <a:cubicBezTo>
                  <a:pt x="491" y="349"/>
                  <a:pt x="491" y="349"/>
                  <a:pt x="491" y="349"/>
                </a:cubicBezTo>
                <a:cubicBezTo>
                  <a:pt x="491" y="346"/>
                  <a:pt x="494" y="341"/>
                  <a:pt x="495" y="338"/>
                </a:cubicBezTo>
                <a:cubicBezTo>
                  <a:pt x="496" y="339"/>
                  <a:pt x="499" y="339"/>
                  <a:pt x="502" y="340"/>
                </a:cubicBezTo>
                <a:cubicBezTo>
                  <a:pt x="501" y="344"/>
                  <a:pt x="500" y="349"/>
                  <a:pt x="499" y="351"/>
                </a:cubicBezTo>
                <a:cubicBezTo>
                  <a:pt x="498" y="353"/>
                  <a:pt x="498" y="353"/>
                  <a:pt x="498" y="353"/>
                </a:cubicBezTo>
                <a:cubicBezTo>
                  <a:pt x="498" y="353"/>
                  <a:pt x="506" y="356"/>
                  <a:pt x="509" y="357"/>
                </a:cubicBezTo>
                <a:cubicBezTo>
                  <a:pt x="508" y="359"/>
                  <a:pt x="506" y="364"/>
                  <a:pt x="504" y="368"/>
                </a:cubicBezTo>
                <a:cubicBezTo>
                  <a:pt x="501" y="366"/>
                  <a:pt x="472" y="354"/>
                  <a:pt x="472" y="354"/>
                </a:cubicBezTo>
                <a:cubicBezTo>
                  <a:pt x="472" y="354"/>
                  <a:pt x="472" y="358"/>
                  <a:pt x="472" y="358"/>
                </a:cubicBezTo>
                <a:cubicBezTo>
                  <a:pt x="462" y="381"/>
                  <a:pt x="445" y="402"/>
                  <a:pt x="445" y="402"/>
                </a:cubicBezTo>
                <a:cubicBezTo>
                  <a:pt x="444" y="404"/>
                  <a:pt x="444" y="404"/>
                  <a:pt x="444" y="404"/>
                </a:cubicBezTo>
                <a:cubicBezTo>
                  <a:pt x="456" y="413"/>
                  <a:pt x="456" y="413"/>
                  <a:pt x="456" y="413"/>
                </a:cubicBezTo>
                <a:cubicBezTo>
                  <a:pt x="457" y="411"/>
                  <a:pt x="457" y="411"/>
                  <a:pt x="457" y="411"/>
                </a:cubicBezTo>
                <a:cubicBezTo>
                  <a:pt x="459" y="409"/>
                  <a:pt x="463" y="405"/>
                  <a:pt x="465" y="402"/>
                </a:cubicBezTo>
                <a:cubicBezTo>
                  <a:pt x="466" y="403"/>
                  <a:pt x="468" y="405"/>
                  <a:pt x="470" y="407"/>
                </a:cubicBezTo>
                <a:cubicBezTo>
                  <a:pt x="468" y="410"/>
                  <a:pt x="466" y="414"/>
                  <a:pt x="464" y="416"/>
                </a:cubicBezTo>
                <a:cubicBezTo>
                  <a:pt x="463" y="417"/>
                  <a:pt x="463" y="417"/>
                  <a:pt x="463" y="417"/>
                </a:cubicBezTo>
                <a:cubicBezTo>
                  <a:pt x="463" y="417"/>
                  <a:pt x="469" y="423"/>
                  <a:pt x="472" y="425"/>
                </a:cubicBezTo>
                <a:cubicBezTo>
                  <a:pt x="470" y="427"/>
                  <a:pt x="468" y="430"/>
                  <a:pt x="464" y="433"/>
                </a:cubicBezTo>
                <a:cubicBezTo>
                  <a:pt x="462" y="431"/>
                  <a:pt x="438" y="411"/>
                  <a:pt x="438" y="411"/>
                </a:cubicBezTo>
                <a:cubicBezTo>
                  <a:pt x="436" y="413"/>
                  <a:pt x="436" y="413"/>
                  <a:pt x="436" y="413"/>
                </a:cubicBezTo>
                <a:cubicBezTo>
                  <a:pt x="421" y="432"/>
                  <a:pt x="398" y="447"/>
                  <a:pt x="398" y="448"/>
                </a:cubicBezTo>
                <a:cubicBezTo>
                  <a:pt x="396" y="449"/>
                  <a:pt x="396" y="449"/>
                  <a:pt x="396" y="449"/>
                </a:cubicBezTo>
                <a:cubicBezTo>
                  <a:pt x="405" y="461"/>
                  <a:pt x="405" y="461"/>
                  <a:pt x="405" y="461"/>
                </a:cubicBezTo>
                <a:cubicBezTo>
                  <a:pt x="407" y="460"/>
                  <a:pt x="407" y="460"/>
                  <a:pt x="407" y="460"/>
                </a:cubicBezTo>
                <a:cubicBezTo>
                  <a:pt x="409" y="458"/>
                  <a:pt x="414" y="455"/>
                  <a:pt x="416" y="453"/>
                </a:cubicBezTo>
                <a:cubicBezTo>
                  <a:pt x="417" y="454"/>
                  <a:pt x="419" y="456"/>
                  <a:pt x="421" y="459"/>
                </a:cubicBezTo>
                <a:cubicBezTo>
                  <a:pt x="417" y="462"/>
                  <a:pt x="414" y="464"/>
                  <a:pt x="412" y="466"/>
                </a:cubicBezTo>
                <a:cubicBezTo>
                  <a:pt x="410" y="467"/>
                  <a:pt x="410" y="467"/>
                  <a:pt x="410" y="467"/>
                </a:cubicBezTo>
                <a:cubicBezTo>
                  <a:pt x="410" y="467"/>
                  <a:pt x="415" y="474"/>
                  <a:pt x="417" y="477"/>
                </a:cubicBezTo>
                <a:cubicBezTo>
                  <a:pt x="415" y="478"/>
                  <a:pt x="411" y="481"/>
                  <a:pt x="407" y="483"/>
                </a:cubicBezTo>
                <a:cubicBezTo>
                  <a:pt x="405" y="480"/>
                  <a:pt x="389" y="454"/>
                  <a:pt x="389" y="454"/>
                </a:cubicBezTo>
                <a:cubicBezTo>
                  <a:pt x="387" y="455"/>
                  <a:pt x="387" y="455"/>
                  <a:pt x="387" y="455"/>
                </a:cubicBezTo>
                <a:cubicBezTo>
                  <a:pt x="367" y="469"/>
                  <a:pt x="341" y="477"/>
                  <a:pt x="341" y="477"/>
                </a:cubicBezTo>
                <a:cubicBezTo>
                  <a:pt x="338" y="478"/>
                  <a:pt x="338" y="478"/>
                  <a:pt x="338" y="478"/>
                </a:cubicBezTo>
                <a:cubicBezTo>
                  <a:pt x="344" y="492"/>
                  <a:pt x="344" y="492"/>
                  <a:pt x="344" y="492"/>
                </a:cubicBezTo>
                <a:cubicBezTo>
                  <a:pt x="346" y="492"/>
                  <a:pt x="346" y="492"/>
                  <a:pt x="346" y="492"/>
                </a:cubicBezTo>
                <a:cubicBezTo>
                  <a:pt x="348" y="490"/>
                  <a:pt x="354" y="489"/>
                  <a:pt x="357" y="488"/>
                </a:cubicBezTo>
                <a:cubicBezTo>
                  <a:pt x="357" y="489"/>
                  <a:pt x="358" y="492"/>
                  <a:pt x="359" y="495"/>
                </a:cubicBezTo>
                <a:cubicBezTo>
                  <a:pt x="355" y="497"/>
                  <a:pt x="351" y="498"/>
                  <a:pt x="349" y="499"/>
                </a:cubicBezTo>
                <a:cubicBezTo>
                  <a:pt x="347" y="500"/>
                  <a:pt x="347" y="500"/>
                  <a:pt x="347" y="500"/>
                </a:cubicBezTo>
                <a:cubicBezTo>
                  <a:pt x="347" y="500"/>
                  <a:pt x="349" y="508"/>
                  <a:pt x="350" y="511"/>
                </a:cubicBezTo>
                <a:cubicBezTo>
                  <a:pt x="348" y="512"/>
                  <a:pt x="344" y="513"/>
                  <a:pt x="339" y="514"/>
                </a:cubicBezTo>
                <a:cubicBezTo>
                  <a:pt x="338" y="510"/>
                  <a:pt x="330" y="481"/>
                  <a:pt x="330" y="481"/>
                </a:cubicBezTo>
                <a:cubicBezTo>
                  <a:pt x="328" y="482"/>
                  <a:pt x="328" y="482"/>
                  <a:pt x="328" y="482"/>
                </a:cubicBezTo>
                <a:cubicBezTo>
                  <a:pt x="305" y="489"/>
                  <a:pt x="277" y="489"/>
                  <a:pt x="277" y="489"/>
                </a:cubicBezTo>
                <a:cubicBezTo>
                  <a:pt x="275" y="489"/>
                  <a:pt x="275" y="489"/>
                  <a:pt x="275" y="489"/>
                </a:cubicBezTo>
                <a:cubicBezTo>
                  <a:pt x="275" y="505"/>
                  <a:pt x="275" y="505"/>
                  <a:pt x="275" y="505"/>
                </a:cubicBezTo>
                <a:cubicBezTo>
                  <a:pt x="277" y="504"/>
                  <a:pt x="277" y="504"/>
                  <a:pt x="277" y="504"/>
                </a:cubicBezTo>
                <a:cubicBezTo>
                  <a:pt x="280" y="504"/>
                  <a:pt x="286" y="504"/>
                  <a:pt x="289" y="505"/>
                </a:cubicBezTo>
                <a:cubicBezTo>
                  <a:pt x="289" y="506"/>
                  <a:pt x="289" y="508"/>
                  <a:pt x="289" y="512"/>
                </a:cubicBezTo>
                <a:cubicBezTo>
                  <a:pt x="285" y="512"/>
                  <a:pt x="281" y="513"/>
                  <a:pt x="278" y="512"/>
                </a:cubicBezTo>
                <a:cubicBezTo>
                  <a:pt x="276" y="512"/>
                  <a:pt x="276" y="512"/>
                  <a:pt x="276" y="512"/>
                </a:cubicBezTo>
                <a:cubicBezTo>
                  <a:pt x="276" y="512"/>
                  <a:pt x="276" y="521"/>
                  <a:pt x="276" y="524"/>
                </a:cubicBezTo>
                <a:cubicBezTo>
                  <a:pt x="274" y="524"/>
                  <a:pt x="269" y="524"/>
                  <a:pt x="265" y="524"/>
                </a:cubicBezTo>
                <a:cubicBezTo>
                  <a:pt x="265" y="524"/>
                  <a:pt x="265" y="524"/>
                  <a:pt x="265" y="524"/>
                </a:cubicBezTo>
                <a:close/>
                <a:moveTo>
                  <a:pt x="424" y="456"/>
                </a:moveTo>
                <a:cubicBezTo>
                  <a:pt x="421" y="453"/>
                  <a:pt x="417" y="448"/>
                  <a:pt x="417" y="448"/>
                </a:cubicBezTo>
                <a:cubicBezTo>
                  <a:pt x="416" y="449"/>
                  <a:pt x="416" y="449"/>
                  <a:pt x="416" y="449"/>
                </a:cubicBezTo>
                <a:cubicBezTo>
                  <a:pt x="416" y="449"/>
                  <a:pt x="410" y="452"/>
                  <a:pt x="406" y="455"/>
                </a:cubicBezTo>
                <a:cubicBezTo>
                  <a:pt x="404" y="453"/>
                  <a:pt x="403" y="452"/>
                  <a:pt x="402" y="450"/>
                </a:cubicBezTo>
                <a:cubicBezTo>
                  <a:pt x="408" y="446"/>
                  <a:pt x="425" y="433"/>
                  <a:pt x="438" y="417"/>
                </a:cubicBezTo>
                <a:cubicBezTo>
                  <a:pt x="441" y="419"/>
                  <a:pt x="464" y="439"/>
                  <a:pt x="464" y="439"/>
                </a:cubicBezTo>
                <a:cubicBezTo>
                  <a:pt x="466" y="438"/>
                  <a:pt x="466" y="438"/>
                  <a:pt x="466" y="438"/>
                </a:cubicBezTo>
                <a:cubicBezTo>
                  <a:pt x="472" y="433"/>
                  <a:pt x="476" y="426"/>
                  <a:pt x="476" y="425"/>
                </a:cubicBezTo>
                <a:cubicBezTo>
                  <a:pt x="477" y="424"/>
                  <a:pt x="477" y="424"/>
                  <a:pt x="477" y="424"/>
                </a:cubicBezTo>
                <a:cubicBezTo>
                  <a:pt x="477" y="424"/>
                  <a:pt x="471" y="418"/>
                  <a:pt x="469" y="417"/>
                </a:cubicBezTo>
                <a:cubicBezTo>
                  <a:pt x="470" y="415"/>
                  <a:pt x="472" y="412"/>
                  <a:pt x="474" y="409"/>
                </a:cubicBezTo>
                <a:cubicBezTo>
                  <a:pt x="477" y="411"/>
                  <a:pt x="483" y="415"/>
                  <a:pt x="483" y="415"/>
                </a:cubicBezTo>
                <a:cubicBezTo>
                  <a:pt x="484" y="413"/>
                  <a:pt x="484" y="413"/>
                  <a:pt x="484" y="413"/>
                </a:cubicBezTo>
                <a:cubicBezTo>
                  <a:pt x="486" y="410"/>
                  <a:pt x="490" y="404"/>
                  <a:pt x="492" y="402"/>
                </a:cubicBezTo>
                <a:cubicBezTo>
                  <a:pt x="493" y="403"/>
                  <a:pt x="496" y="404"/>
                  <a:pt x="498" y="405"/>
                </a:cubicBezTo>
                <a:cubicBezTo>
                  <a:pt x="485" y="428"/>
                  <a:pt x="467" y="447"/>
                  <a:pt x="462" y="452"/>
                </a:cubicBezTo>
                <a:cubicBezTo>
                  <a:pt x="456" y="446"/>
                  <a:pt x="439" y="431"/>
                  <a:pt x="439" y="430"/>
                </a:cubicBezTo>
                <a:cubicBezTo>
                  <a:pt x="437" y="428"/>
                  <a:pt x="437" y="428"/>
                  <a:pt x="437" y="428"/>
                </a:cubicBezTo>
                <a:cubicBezTo>
                  <a:pt x="435" y="430"/>
                  <a:pt x="435" y="430"/>
                  <a:pt x="435" y="430"/>
                </a:cubicBezTo>
                <a:cubicBezTo>
                  <a:pt x="433" y="433"/>
                  <a:pt x="426" y="439"/>
                  <a:pt x="425" y="439"/>
                </a:cubicBezTo>
                <a:cubicBezTo>
                  <a:pt x="424" y="441"/>
                  <a:pt x="424" y="441"/>
                  <a:pt x="424" y="441"/>
                </a:cubicBezTo>
                <a:cubicBezTo>
                  <a:pt x="424" y="441"/>
                  <a:pt x="430" y="447"/>
                  <a:pt x="432" y="448"/>
                </a:cubicBezTo>
                <a:cubicBezTo>
                  <a:pt x="430" y="450"/>
                  <a:pt x="427" y="453"/>
                  <a:pt x="424" y="456"/>
                </a:cubicBezTo>
                <a:cubicBezTo>
                  <a:pt x="424" y="456"/>
                  <a:pt x="424" y="456"/>
                  <a:pt x="424" y="456"/>
                </a:cubicBezTo>
                <a:close/>
                <a:moveTo>
                  <a:pt x="463" y="398"/>
                </a:moveTo>
                <a:cubicBezTo>
                  <a:pt x="463" y="398"/>
                  <a:pt x="458" y="403"/>
                  <a:pt x="455" y="407"/>
                </a:cubicBezTo>
                <a:cubicBezTo>
                  <a:pt x="453" y="406"/>
                  <a:pt x="451" y="404"/>
                  <a:pt x="450" y="403"/>
                </a:cubicBezTo>
                <a:cubicBezTo>
                  <a:pt x="454" y="398"/>
                  <a:pt x="467" y="380"/>
                  <a:pt x="476" y="361"/>
                </a:cubicBezTo>
                <a:cubicBezTo>
                  <a:pt x="479" y="362"/>
                  <a:pt x="506" y="373"/>
                  <a:pt x="506" y="373"/>
                </a:cubicBezTo>
                <a:cubicBezTo>
                  <a:pt x="507" y="371"/>
                  <a:pt x="507" y="371"/>
                  <a:pt x="507" y="371"/>
                </a:cubicBezTo>
                <a:cubicBezTo>
                  <a:pt x="511" y="365"/>
                  <a:pt x="513" y="357"/>
                  <a:pt x="513" y="356"/>
                </a:cubicBezTo>
                <a:cubicBezTo>
                  <a:pt x="514" y="354"/>
                  <a:pt x="514" y="354"/>
                  <a:pt x="514" y="354"/>
                </a:cubicBezTo>
                <a:cubicBezTo>
                  <a:pt x="514" y="354"/>
                  <a:pt x="506" y="351"/>
                  <a:pt x="503" y="351"/>
                </a:cubicBezTo>
                <a:cubicBezTo>
                  <a:pt x="504" y="348"/>
                  <a:pt x="505" y="345"/>
                  <a:pt x="506" y="341"/>
                </a:cubicBezTo>
                <a:cubicBezTo>
                  <a:pt x="510" y="343"/>
                  <a:pt x="516" y="345"/>
                  <a:pt x="516" y="345"/>
                </a:cubicBezTo>
                <a:cubicBezTo>
                  <a:pt x="517" y="342"/>
                  <a:pt x="517" y="342"/>
                  <a:pt x="517" y="342"/>
                </a:cubicBezTo>
                <a:cubicBezTo>
                  <a:pt x="518" y="339"/>
                  <a:pt x="519" y="332"/>
                  <a:pt x="520" y="329"/>
                </a:cubicBezTo>
                <a:cubicBezTo>
                  <a:pt x="522" y="329"/>
                  <a:pt x="525" y="330"/>
                  <a:pt x="527" y="330"/>
                </a:cubicBezTo>
                <a:cubicBezTo>
                  <a:pt x="523" y="356"/>
                  <a:pt x="511" y="380"/>
                  <a:pt x="508" y="387"/>
                </a:cubicBezTo>
                <a:cubicBezTo>
                  <a:pt x="501" y="383"/>
                  <a:pt x="482" y="375"/>
                  <a:pt x="479" y="374"/>
                </a:cubicBezTo>
                <a:cubicBezTo>
                  <a:pt x="478" y="373"/>
                  <a:pt x="478" y="373"/>
                  <a:pt x="478" y="373"/>
                </a:cubicBezTo>
                <a:cubicBezTo>
                  <a:pt x="477" y="375"/>
                  <a:pt x="477" y="375"/>
                  <a:pt x="477" y="375"/>
                </a:cubicBezTo>
                <a:cubicBezTo>
                  <a:pt x="475" y="378"/>
                  <a:pt x="470" y="386"/>
                  <a:pt x="470" y="386"/>
                </a:cubicBezTo>
                <a:cubicBezTo>
                  <a:pt x="468" y="388"/>
                  <a:pt x="468" y="388"/>
                  <a:pt x="468" y="388"/>
                </a:cubicBezTo>
                <a:cubicBezTo>
                  <a:pt x="468" y="388"/>
                  <a:pt x="476" y="392"/>
                  <a:pt x="478" y="393"/>
                </a:cubicBezTo>
                <a:cubicBezTo>
                  <a:pt x="477" y="396"/>
                  <a:pt x="475" y="399"/>
                  <a:pt x="473" y="403"/>
                </a:cubicBezTo>
                <a:cubicBezTo>
                  <a:pt x="469" y="400"/>
                  <a:pt x="464" y="397"/>
                  <a:pt x="464" y="397"/>
                </a:cubicBezTo>
                <a:cubicBezTo>
                  <a:pt x="463" y="398"/>
                  <a:pt x="463" y="398"/>
                  <a:pt x="463" y="398"/>
                </a:cubicBezTo>
                <a:close/>
                <a:moveTo>
                  <a:pt x="42" y="402"/>
                </a:moveTo>
                <a:cubicBezTo>
                  <a:pt x="27" y="381"/>
                  <a:pt x="19" y="356"/>
                  <a:pt x="17" y="349"/>
                </a:cubicBezTo>
                <a:cubicBezTo>
                  <a:pt x="25" y="346"/>
                  <a:pt x="47" y="339"/>
                  <a:pt x="48" y="339"/>
                </a:cubicBezTo>
                <a:cubicBezTo>
                  <a:pt x="50" y="338"/>
                  <a:pt x="50" y="338"/>
                  <a:pt x="50" y="338"/>
                </a:cubicBezTo>
                <a:cubicBezTo>
                  <a:pt x="49" y="336"/>
                  <a:pt x="49" y="336"/>
                  <a:pt x="49" y="336"/>
                </a:cubicBezTo>
                <a:cubicBezTo>
                  <a:pt x="48" y="332"/>
                  <a:pt x="46" y="323"/>
                  <a:pt x="46" y="323"/>
                </a:cubicBezTo>
                <a:cubicBezTo>
                  <a:pt x="46" y="321"/>
                  <a:pt x="46" y="321"/>
                  <a:pt x="46" y="321"/>
                </a:cubicBezTo>
                <a:cubicBezTo>
                  <a:pt x="46" y="321"/>
                  <a:pt x="38" y="323"/>
                  <a:pt x="35" y="324"/>
                </a:cubicBezTo>
                <a:cubicBezTo>
                  <a:pt x="34" y="322"/>
                  <a:pt x="33" y="318"/>
                  <a:pt x="32" y="313"/>
                </a:cubicBezTo>
                <a:cubicBezTo>
                  <a:pt x="37" y="313"/>
                  <a:pt x="43" y="312"/>
                  <a:pt x="43" y="312"/>
                </a:cubicBezTo>
                <a:cubicBezTo>
                  <a:pt x="43" y="310"/>
                  <a:pt x="43" y="310"/>
                  <a:pt x="43" y="310"/>
                </a:cubicBezTo>
                <a:cubicBezTo>
                  <a:pt x="43" y="310"/>
                  <a:pt x="43" y="309"/>
                  <a:pt x="43" y="307"/>
                </a:cubicBezTo>
                <a:cubicBezTo>
                  <a:pt x="43" y="305"/>
                  <a:pt x="43" y="301"/>
                  <a:pt x="43" y="298"/>
                </a:cubicBezTo>
                <a:cubicBezTo>
                  <a:pt x="45" y="298"/>
                  <a:pt x="47" y="297"/>
                  <a:pt x="49" y="297"/>
                </a:cubicBezTo>
                <a:cubicBezTo>
                  <a:pt x="50" y="304"/>
                  <a:pt x="52" y="325"/>
                  <a:pt x="59" y="345"/>
                </a:cubicBezTo>
                <a:cubicBezTo>
                  <a:pt x="56" y="346"/>
                  <a:pt x="28" y="357"/>
                  <a:pt x="28" y="357"/>
                </a:cubicBezTo>
                <a:cubicBezTo>
                  <a:pt x="28" y="359"/>
                  <a:pt x="28" y="359"/>
                  <a:pt x="28" y="359"/>
                </a:cubicBezTo>
                <a:cubicBezTo>
                  <a:pt x="30" y="367"/>
                  <a:pt x="34" y="374"/>
                  <a:pt x="34" y="374"/>
                </a:cubicBezTo>
                <a:cubicBezTo>
                  <a:pt x="35" y="376"/>
                  <a:pt x="35" y="376"/>
                  <a:pt x="35" y="376"/>
                </a:cubicBezTo>
                <a:cubicBezTo>
                  <a:pt x="35" y="376"/>
                  <a:pt x="43" y="372"/>
                  <a:pt x="45" y="371"/>
                </a:cubicBezTo>
                <a:cubicBezTo>
                  <a:pt x="46" y="374"/>
                  <a:pt x="48" y="377"/>
                  <a:pt x="50" y="380"/>
                </a:cubicBezTo>
                <a:cubicBezTo>
                  <a:pt x="46" y="382"/>
                  <a:pt x="40" y="385"/>
                  <a:pt x="40" y="385"/>
                </a:cubicBezTo>
                <a:cubicBezTo>
                  <a:pt x="41" y="387"/>
                  <a:pt x="41" y="387"/>
                  <a:pt x="41" y="387"/>
                </a:cubicBezTo>
                <a:cubicBezTo>
                  <a:pt x="43" y="390"/>
                  <a:pt x="46" y="396"/>
                  <a:pt x="48" y="399"/>
                </a:cubicBezTo>
                <a:cubicBezTo>
                  <a:pt x="46" y="400"/>
                  <a:pt x="44" y="401"/>
                  <a:pt x="42" y="402"/>
                </a:cubicBezTo>
                <a:cubicBezTo>
                  <a:pt x="42" y="402"/>
                  <a:pt x="42" y="402"/>
                  <a:pt x="42" y="402"/>
                </a:cubicBezTo>
                <a:close/>
                <a:moveTo>
                  <a:pt x="492" y="335"/>
                </a:moveTo>
                <a:cubicBezTo>
                  <a:pt x="492" y="335"/>
                  <a:pt x="489" y="341"/>
                  <a:pt x="487" y="346"/>
                </a:cubicBezTo>
                <a:cubicBezTo>
                  <a:pt x="485" y="345"/>
                  <a:pt x="483" y="344"/>
                  <a:pt x="481" y="344"/>
                </a:cubicBezTo>
                <a:cubicBezTo>
                  <a:pt x="483" y="337"/>
                  <a:pt x="490" y="317"/>
                  <a:pt x="492" y="296"/>
                </a:cubicBezTo>
                <a:cubicBezTo>
                  <a:pt x="496" y="296"/>
                  <a:pt x="526" y="299"/>
                  <a:pt x="526" y="299"/>
                </a:cubicBezTo>
                <a:cubicBezTo>
                  <a:pt x="526" y="297"/>
                  <a:pt x="526" y="297"/>
                  <a:pt x="526" y="297"/>
                </a:cubicBezTo>
                <a:cubicBezTo>
                  <a:pt x="527" y="292"/>
                  <a:pt x="528" y="287"/>
                  <a:pt x="528" y="284"/>
                </a:cubicBezTo>
                <a:cubicBezTo>
                  <a:pt x="528" y="282"/>
                  <a:pt x="528" y="281"/>
                  <a:pt x="528" y="280"/>
                </a:cubicBezTo>
                <a:cubicBezTo>
                  <a:pt x="527" y="279"/>
                  <a:pt x="527" y="279"/>
                  <a:pt x="527" y="279"/>
                </a:cubicBezTo>
                <a:cubicBezTo>
                  <a:pt x="527" y="279"/>
                  <a:pt x="519" y="278"/>
                  <a:pt x="516" y="278"/>
                </a:cubicBezTo>
                <a:cubicBezTo>
                  <a:pt x="516" y="278"/>
                  <a:pt x="516" y="277"/>
                  <a:pt x="516" y="277"/>
                </a:cubicBezTo>
                <a:cubicBezTo>
                  <a:pt x="516" y="275"/>
                  <a:pt x="516" y="272"/>
                  <a:pt x="516" y="269"/>
                </a:cubicBezTo>
                <a:cubicBezTo>
                  <a:pt x="520" y="269"/>
                  <a:pt x="527" y="268"/>
                  <a:pt x="527" y="268"/>
                </a:cubicBezTo>
                <a:cubicBezTo>
                  <a:pt x="527" y="266"/>
                  <a:pt x="527" y="266"/>
                  <a:pt x="527" y="266"/>
                </a:cubicBezTo>
                <a:cubicBezTo>
                  <a:pt x="526" y="262"/>
                  <a:pt x="526" y="256"/>
                  <a:pt x="526" y="252"/>
                </a:cubicBezTo>
                <a:cubicBezTo>
                  <a:pt x="528" y="252"/>
                  <a:pt x="530" y="252"/>
                  <a:pt x="533" y="252"/>
                </a:cubicBezTo>
                <a:cubicBezTo>
                  <a:pt x="534" y="260"/>
                  <a:pt x="534" y="268"/>
                  <a:pt x="534" y="276"/>
                </a:cubicBezTo>
                <a:cubicBezTo>
                  <a:pt x="534" y="292"/>
                  <a:pt x="532" y="306"/>
                  <a:pt x="532" y="310"/>
                </a:cubicBezTo>
                <a:cubicBezTo>
                  <a:pt x="524" y="309"/>
                  <a:pt x="501" y="306"/>
                  <a:pt x="500" y="306"/>
                </a:cubicBezTo>
                <a:cubicBezTo>
                  <a:pt x="498" y="306"/>
                  <a:pt x="498" y="306"/>
                  <a:pt x="498" y="306"/>
                </a:cubicBezTo>
                <a:cubicBezTo>
                  <a:pt x="497" y="308"/>
                  <a:pt x="497" y="308"/>
                  <a:pt x="497" y="308"/>
                </a:cubicBezTo>
                <a:cubicBezTo>
                  <a:pt x="497" y="312"/>
                  <a:pt x="494" y="321"/>
                  <a:pt x="494" y="321"/>
                </a:cubicBezTo>
                <a:cubicBezTo>
                  <a:pt x="494" y="324"/>
                  <a:pt x="494" y="324"/>
                  <a:pt x="494" y="324"/>
                </a:cubicBezTo>
                <a:cubicBezTo>
                  <a:pt x="494" y="324"/>
                  <a:pt x="502" y="325"/>
                  <a:pt x="505" y="325"/>
                </a:cubicBezTo>
                <a:cubicBezTo>
                  <a:pt x="504" y="328"/>
                  <a:pt x="504" y="332"/>
                  <a:pt x="503" y="336"/>
                </a:cubicBezTo>
                <a:cubicBezTo>
                  <a:pt x="499" y="335"/>
                  <a:pt x="493" y="333"/>
                  <a:pt x="493" y="333"/>
                </a:cubicBezTo>
                <a:cubicBezTo>
                  <a:pt x="492" y="335"/>
                  <a:pt x="492" y="335"/>
                  <a:pt x="492" y="335"/>
                </a:cubicBezTo>
                <a:close/>
                <a:moveTo>
                  <a:pt x="13" y="329"/>
                </a:moveTo>
                <a:cubicBezTo>
                  <a:pt x="7" y="308"/>
                  <a:pt x="6" y="286"/>
                  <a:pt x="6" y="275"/>
                </a:cubicBezTo>
                <a:cubicBezTo>
                  <a:pt x="6" y="273"/>
                  <a:pt x="6" y="272"/>
                  <a:pt x="6" y="271"/>
                </a:cubicBezTo>
                <a:cubicBezTo>
                  <a:pt x="14" y="271"/>
                  <a:pt x="37" y="271"/>
                  <a:pt x="38" y="271"/>
                </a:cubicBezTo>
                <a:cubicBezTo>
                  <a:pt x="40" y="271"/>
                  <a:pt x="40" y="271"/>
                  <a:pt x="40" y="271"/>
                </a:cubicBezTo>
                <a:cubicBezTo>
                  <a:pt x="40" y="268"/>
                  <a:pt x="40" y="268"/>
                  <a:pt x="40" y="268"/>
                </a:cubicBezTo>
                <a:cubicBezTo>
                  <a:pt x="40" y="264"/>
                  <a:pt x="41" y="255"/>
                  <a:pt x="41" y="255"/>
                </a:cubicBezTo>
                <a:cubicBezTo>
                  <a:pt x="41" y="252"/>
                  <a:pt x="41" y="252"/>
                  <a:pt x="41" y="252"/>
                </a:cubicBezTo>
                <a:cubicBezTo>
                  <a:pt x="41" y="252"/>
                  <a:pt x="33" y="253"/>
                  <a:pt x="30" y="253"/>
                </a:cubicBezTo>
                <a:cubicBezTo>
                  <a:pt x="30" y="250"/>
                  <a:pt x="30" y="246"/>
                  <a:pt x="30" y="242"/>
                </a:cubicBezTo>
                <a:cubicBezTo>
                  <a:pt x="35" y="242"/>
                  <a:pt x="41" y="243"/>
                  <a:pt x="41" y="243"/>
                </a:cubicBezTo>
                <a:cubicBezTo>
                  <a:pt x="41" y="241"/>
                  <a:pt x="41" y="241"/>
                  <a:pt x="41" y="241"/>
                </a:cubicBezTo>
                <a:cubicBezTo>
                  <a:pt x="41" y="241"/>
                  <a:pt x="43" y="235"/>
                  <a:pt x="44" y="230"/>
                </a:cubicBezTo>
                <a:cubicBezTo>
                  <a:pt x="46" y="230"/>
                  <a:pt x="49" y="231"/>
                  <a:pt x="51" y="231"/>
                </a:cubicBezTo>
                <a:cubicBezTo>
                  <a:pt x="50" y="237"/>
                  <a:pt x="47" y="253"/>
                  <a:pt x="47" y="270"/>
                </a:cubicBezTo>
                <a:cubicBezTo>
                  <a:pt x="47" y="273"/>
                  <a:pt x="47" y="277"/>
                  <a:pt x="47" y="280"/>
                </a:cubicBezTo>
                <a:cubicBezTo>
                  <a:pt x="44" y="280"/>
                  <a:pt x="14" y="281"/>
                  <a:pt x="14" y="281"/>
                </a:cubicBezTo>
                <a:cubicBezTo>
                  <a:pt x="14" y="283"/>
                  <a:pt x="14" y="283"/>
                  <a:pt x="14" y="283"/>
                </a:cubicBezTo>
                <a:cubicBezTo>
                  <a:pt x="13" y="285"/>
                  <a:pt x="13" y="286"/>
                  <a:pt x="13" y="288"/>
                </a:cubicBezTo>
                <a:cubicBezTo>
                  <a:pt x="13" y="294"/>
                  <a:pt x="14" y="299"/>
                  <a:pt x="14" y="299"/>
                </a:cubicBezTo>
                <a:cubicBezTo>
                  <a:pt x="15" y="301"/>
                  <a:pt x="15" y="301"/>
                  <a:pt x="15" y="301"/>
                </a:cubicBezTo>
                <a:cubicBezTo>
                  <a:pt x="15" y="301"/>
                  <a:pt x="23" y="301"/>
                  <a:pt x="26" y="300"/>
                </a:cubicBezTo>
                <a:cubicBezTo>
                  <a:pt x="26" y="303"/>
                  <a:pt x="27" y="306"/>
                  <a:pt x="27" y="310"/>
                </a:cubicBezTo>
                <a:cubicBezTo>
                  <a:pt x="23" y="310"/>
                  <a:pt x="16" y="311"/>
                  <a:pt x="16" y="311"/>
                </a:cubicBezTo>
                <a:cubicBezTo>
                  <a:pt x="17" y="314"/>
                  <a:pt x="17" y="314"/>
                  <a:pt x="17" y="314"/>
                </a:cubicBezTo>
                <a:cubicBezTo>
                  <a:pt x="18" y="317"/>
                  <a:pt x="19" y="324"/>
                  <a:pt x="20" y="327"/>
                </a:cubicBezTo>
                <a:cubicBezTo>
                  <a:pt x="18" y="328"/>
                  <a:pt x="15" y="328"/>
                  <a:pt x="13" y="329"/>
                </a:cubicBezTo>
                <a:cubicBezTo>
                  <a:pt x="13" y="329"/>
                  <a:pt x="13" y="329"/>
                  <a:pt x="13" y="329"/>
                </a:cubicBezTo>
                <a:close/>
                <a:moveTo>
                  <a:pt x="503" y="265"/>
                </a:moveTo>
                <a:cubicBezTo>
                  <a:pt x="501" y="265"/>
                  <a:pt x="501" y="265"/>
                  <a:pt x="501" y="265"/>
                </a:cubicBezTo>
                <a:cubicBezTo>
                  <a:pt x="501" y="267"/>
                  <a:pt x="501" y="267"/>
                  <a:pt x="501" y="267"/>
                </a:cubicBezTo>
                <a:cubicBezTo>
                  <a:pt x="501" y="267"/>
                  <a:pt x="500" y="274"/>
                  <a:pt x="500" y="278"/>
                </a:cubicBezTo>
                <a:cubicBezTo>
                  <a:pt x="497" y="278"/>
                  <a:pt x="495" y="278"/>
                  <a:pt x="493" y="278"/>
                </a:cubicBezTo>
                <a:cubicBezTo>
                  <a:pt x="493" y="276"/>
                  <a:pt x="493" y="273"/>
                  <a:pt x="493" y="269"/>
                </a:cubicBezTo>
                <a:cubicBezTo>
                  <a:pt x="493" y="259"/>
                  <a:pt x="493" y="244"/>
                  <a:pt x="489" y="230"/>
                </a:cubicBezTo>
                <a:cubicBezTo>
                  <a:pt x="493" y="229"/>
                  <a:pt x="523" y="222"/>
                  <a:pt x="523" y="222"/>
                </a:cubicBezTo>
                <a:cubicBezTo>
                  <a:pt x="523" y="221"/>
                  <a:pt x="523" y="221"/>
                  <a:pt x="523" y="221"/>
                </a:cubicBezTo>
                <a:cubicBezTo>
                  <a:pt x="522" y="213"/>
                  <a:pt x="519" y="205"/>
                  <a:pt x="519" y="205"/>
                </a:cubicBezTo>
                <a:cubicBezTo>
                  <a:pt x="518" y="203"/>
                  <a:pt x="518" y="203"/>
                  <a:pt x="518" y="203"/>
                </a:cubicBezTo>
                <a:cubicBezTo>
                  <a:pt x="518" y="203"/>
                  <a:pt x="510" y="205"/>
                  <a:pt x="508" y="206"/>
                </a:cubicBezTo>
                <a:cubicBezTo>
                  <a:pt x="507" y="203"/>
                  <a:pt x="506" y="200"/>
                  <a:pt x="504" y="197"/>
                </a:cubicBezTo>
                <a:cubicBezTo>
                  <a:pt x="508" y="196"/>
                  <a:pt x="515" y="193"/>
                  <a:pt x="515" y="193"/>
                </a:cubicBezTo>
                <a:cubicBezTo>
                  <a:pt x="514" y="191"/>
                  <a:pt x="514" y="191"/>
                  <a:pt x="514" y="191"/>
                </a:cubicBezTo>
                <a:cubicBezTo>
                  <a:pt x="512" y="188"/>
                  <a:pt x="510" y="181"/>
                  <a:pt x="509" y="178"/>
                </a:cubicBezTo>
                <a:cubicBezTo>
                  <a:pt x="511" y="177"/>
                  <a:pt x="513" y="176"/>
                  <a:pt x="515" y="176"/>
                </a:cubicBezTo>
                <a:cubicBezTo>
                  <a:pt x="527" y="199"/>
                  <a:pt x="530" y="225"/>
                  <a:pt x="531" y="232"/>
                </a:cubicBezTo>
                <a:cubicBezTo>
                  <a:pt x="523" y="233"/>
                  <a:pt x="500" y="237"/>
                  <a:pt x="499" y="237"/>
                </a:cubicBezTo>
                <a:cubicBezTo>
                  <a:pt x="497" y="237"/>
                  <a:pt x="497" y="237"/>
                  <a:pt x="497" y="237"/>
                </a:cubicBezTo>
                <a:cubicBezTo>
                  <a:pt x="498" y="240"/>
                  <a:pt x="498" y="240"/>
                  <a:pt x="498" y="240"/>
                </a:cubicBezTo>
                <a:cubicBezTo>
                  <a:pt x="498" y="244"/>
                  <a:pt x="499" y="253"/>
                  <a:pt x="499" y="253"/>
                </a:cubicBezTo>
                <a:cubicBezTo>
                  <a:pt x="499" y="256"/>
                  <a:pt x="499" y="256"/>
                  <a:pt x="499" y="256"/>
                </a:cubicBezTo>
                <a:cubicBezTo>
                  <a:pt x="499" y="256"/>
                  <a:pt x="507" y="254"/>
                  <a:pt x="510" y="254"/>
                </a:cubicBezTo>
                <a:cubicBezTo>
                  <a:pt x="510" y="256"/>
                  <a:pt x="511" y="260"/>
                  <a:pt x="511" y="264"/>
                </a:cubicBezTo>
                <a:cubicBezTo>
                  <a:pt x="507" y="265"/>
                  <a:pt x="503" y="265"/>
                  <a:pt x="503" y="265"/>
                </a:cubicBezTo>
                <a:cubicBezTo>
                  <a:pt x="503" y="265"/>
                  <a:pt x="503" y="265"/>
                  <a:pt x="503" y="265"/>
                </a:cubicBezTo>
                <a:close/>
                <a:moveTo>
                  <a:pt x="485" y="213"/>
                </a:moveTo>
                <a:cubicBezTo>
                  <a:pt x="484" y="206"/>
                  <a:pt x="477" y="185"/>
                  <a:pt x="467" y="167"/>
                </a:cubicBezTo>
                <a:cubicBezTo>
                  <a:pt x="470" y="165"/>
                  <a:pt x="496" y="150"/>
                  <a:pt x="496" y="150"/>
                </a:cubicBezTo>
                <a:cubicBezTo>
                  <a:pt x="496" y="148"/>
                  <a:pt x="496" y="148"/>
                  <a:pt x="496" y="148"/>
                </a:cubicBezTo>
                <a:cubicBezTo>
                  <a:pt x="493" y="141"/>
                  <a:pt x="488" y="134"/>
                  <a:pt x="487" y="134"/>
                </a:cubicBezTo>
                <a:cubicBezTo>
                  <a:pt x="486" y="132"/>
                  <a:pt x="486" y="132"/>
                  <a:pt x="486" y="132"/>
                </a:cubicBezTo>
                <a:cubicBezTo>
                  <a:pt x="486" y="132"/>
                  <a:pt x="479" y="137"/>
                  <a:pt x="477" y="138"/>
                </a:cubicBezTo>
                <a:cubicBezTo>
                  <a:pt x="475" y="136"/>
                  <a:pt x="473" y="134"/>
                  <a:pt x="471" y="131"/>
                </a:cubicBezTo>
                <a:cubicBezTo>
                  <a:pt x="474" y="128"/>
                  <a:pt x="480" y="124"/>
                  <a:pt x="480" y="124"/>
                </a:cubicBezTo>
                <a:cubicBezTo>
                  <a:pt x="478" y="123"/>
                  <a:pt x="478" y="123"/>
                  <a:pt x="478" y="123"/>
                </a:cubicBezTo>
                <a:cubicBezTo>
                  <a:pt x="476" y="120"/>
                  <a:pt x="472" y="114"/>
                  <a:pt x="470" y="112"/>
                </a:cubicBezTo>
                <a:cubicBezTo>
                  <a:pt x="471" y="110"/>
                  <a:pt x="473" y="109"/>
                  <a:pt x="475" y="107"/>
                </a:cubicBezTo>
                <a:cubicBezTo>
                  <a:pt x="493" y="126"/>
                  <a:pt x="505" y="150"/>
                  <a:pt x="508" y="157"/>
                </a:cubicBezTo>
                <a:cubicBezTo>
                  <a:pt x="501" y="160"/>
                  <a:pt x="480" y="171"/>
                  <a:pt x="479" y="171"/>
                </a:cubicBezTo>
                <a:cubicBezTo>
                  <a:pt x="478" y="172"/>
                  <a:pt x="478" y="172"/>
                  <a:pt x="478" y="172"/>
                </a:cubicBezTo>
                <a:cubicBezTo>
                  <a:pt x="478" y="174"/>
                  <a:pt x="478" y="174"/>
                  <a:pt x="478" y="174"/>
                </a:cubicBezTo>
                <a:cubicBezTo>
                  <a:pt x="480" y="178"/>
                  <a:pt x="484" y="187"/>
                  <a:pt x="484" y="187"/>
                </a:cubicBezTo>
                <a:cubicBezTo>
                  <a:pt x="484" y="189"/>
                  <a:pt x="484" y="189"/>
                  <a:pt x="484" y="189"/>
                </a:cubicBezTo>
                <a:cubicBezTo>
                  <a:pt x="484" y="189"/>
                  <a:pt x="492" y="185"/>
                  <a:pt x="495" y="184"/>
                </a:cubicBezTo>
                <a:cubicBezTo>
                  <a:pt x="496" y="186"/>
                  <a:pt x="497" y="190"/>
                  <a:pt x="499" y="194"/>
                </a:cubicBezTo>
                <a:cubicBezTo>
                  <a:pt x="495" y="195"/>
                  <a:pt x="489" y="197"/>
                  <a:pt x="489" y="197"/>
                </a:cubicBezTo>
                <a:cubicBezTo>
                  <a:pt x="489" y="199"/>
                  <a:pt x="489" y="199"/>
                  <a:pt x="489" y="199"/>
                </a:cubicBezTo>
                <a:cubicBezTo>
                  <a:pt x="489" y="199"/>
                  <a:pt x="490" y="206"/>
                  <a:pt x="492" y="211"/>
                </a:cubicBezTo>
                <a:cubicBezTo>
                  <a:pt x="490" y="211"/>
                  <a:pt x="487" y="212"/>
                  <a:pt x="485" y="213"/>
                </a:cubicBezTo>
                <a:cubicBezTo>
                  <a:pt x="485" y="213"/>
                  <a:pt x="485" y="213"/>
                  <a:pt x="485" y="213"/>
                </a:cubicBezTo>
                <a:close/>
                <a:moveTo>
                  <a:pt x="458" y="152"/>
                </a:moveTo>
                <a:cubicBezTo>
                  <a:pt x="454" y="146"/>
                  <a:pt x="442" y="128"/>
                  <a:pt x="427" y="114"/>
                </a:cubicBezTo>
                <a:cubicBezTo>
                  <a:pt x="429" y="111"/>
                  <a:pt x="450" y="89"/>
                  <a:pt x="450" y="89"/>
                </a:cubicBezTo>
                <a:cubicBezTo>
                  <a:pt x="449" y="88"/>
                  <a:pt x="449" y="88"/>
                  <a:pt x="449" y="88"/>
                </a:cubicBezTo>
                <a:cubicBezTo>
                  <a:pt x="444" y="81"/>
                  <a:pt x="438" y="76"/>
                  <a:pt x="438" y="76"/>
                </a:cubicBezTo>
                <a:cubicBezTo>
                  <a:pt x="436" y="75"/>
                  <a:pt x="436" y="75"/>
                  <a:pt x="436" y="75"/>
                </a:cubicBezTo>
                <a:cubicBezTo>
                  <a:pt x="436" y="75"/>
                  <a:pt x="430" y="81"/>
                  <a:pt x="428" y="83"/>
                </a:cubicBezTo>
                <a:cubicBezTo>
                  <a:pt x="426" y="81"/>
                  <a:pt x="424" y="79"/>
                  <a:pt x="421" y="77"/>
                </a:cubicBezTo>
                <a:cubicBezTo>
                  <a:pt x="424" y="74"/>
                  <a:pt x="428" y="69"/>
                  <a:pt x="428" y="69"/>
                </a:cubicBezTo>
                <a:cubicBezTo>
                  <a:pt x="426" y="67"/>
                  <a:pt x="426" y="67"/>
                  <a:pt x="426" y="67"/>
                </a:cubicBezTo>
                <a:cubicBezTo>
                  <a:pt x="423" y="65"/>
                  <a:pt x="417" y="61"/>
                  <a:pt x="415" y="59"/>
                </a:cubicBezTo>
                <a:cubicBezTo>
                  <a:pt x="416" y="58"/>
                  <a:pt x="418" y="55"/>
                  <a:pt x="419" y="54"/>
                </a:cubicBezTo>
                <a:cubicBezTo>
                  <a:pt x="441" y="67"/>
                  <a:pt x="458" y="86"/>
                  <a:pt x="463" y="92"/>
                </a:cubicBezTo>
                <a:cubicBezTo>
                  <a:pt x="457" y="97"/>
                  <a:pt x="440" y="113"/>
                  <a:pt x="439" y="114"/>
                </a:cubicBezTo>
                <a:cubicBezTo>
                  <a:pt x="438" y="116"/>
                  <a:pt x="438" y="116"/>
                  <a:pt x="438" y="116"/>
                </a:cubicBezTo>
                <a:cubicBezTo>
                  <a:pt x="439" y="117"/>
                  <a:pt x="439" y="117"/>
                  <a:pt x="439" y="117"/>
                </a:cubicBezTo>
                <a:cubicBezTo>
                  <a:pt x="442" y="120"/>
                  <a:pt x="448" y="128"/>
                  <a:pt x="448" y="128"/>
                </a:cubicBezTo>
                <a:cubicBezTo>
                  <a:pt x="450" y="130"/>
                  <a:pt x="450" y="130"/>
                  <a:pt x="450" y="130"/>
                </a:cubicBezTo>
                <a:cubicBezTo>
                  <a:pt x="450" y="130"/>
                  <a:pt x="456" y="124"/>
                  <a:pt x="458" y="122"/>
                </a:cubicBezTo>
                <a:cubicBezTo>
                  <a:pt x="459" y="124"/>
                  <a:pt x="462" y="127"/>
                  <a:pt x="465" y="130"/>
                </a:cubicBezTo>
                <a:cubicBezTo>
                  <a:pt x="462" y="132"/>
                  <a:pt x="456" y="136"/>
                  <a:pt x="456" y="136"/>
                </a:cubicBezTo>
                <a:cubicBezTo>
                  <a:pt x="457" y="138"/>
                  <a:pt x="457" y="138"/>
                  <a:pt x="457" y="138"/>
                </a:cubicBezTo>
                <a:cubicBezTo>
                  <a:pt x="457" y="138"/>
                  <a:pt x="460" y="144"/>
                  <a:pt x="463" y="148"/>
                </a:cubicBezTo>
                <a:cubicBezTo>
                  <a:pt x="461" y="149"/>
                  <a:pt x="459" y="151"/>
                  <a:pt x="458" y="152"/>
                </a:cubicBezTo>
                <a:cubicBezTo>
                  <a:pt x="458" y="152"/>
                  <a:pt x="458" y="152"/>
                  <a:pt x="458" y="152"/>
                </a:cubicBezTo>
                <a:close/>
                <a:moveTo>
                  <a:pt x="414" y="101"/>
                </a:moveTo>
                <a:cubicBezTo>
                  <a:pt x="409" y="97"/>
                  <a:pt x="392" y="83"/>
                  <a:pt x="374" y="73"/>
                </a:cubicBezTo>
                <a:cubicBezTo>
                  <a:pt x="376" y="70"/>
                  <a:pt x="389" y="44"/>
                  <a:pt x="389" y="44"/>
                </a:cubicBezTo>
                <a:cubicBezTo>
                  <a:pt x="388" y="42"/>
                  <a:pt x="388" y="42"/>
                  <a:pt x="388" y="42"/>
                </a:cubicBezTo>
                <a:cubicBezTo>
                  <a:pt x="381" y="38"/>
                  <a:pt x="374" y="35"/>
                  <a:pt x="373" y="35"/>
                </a:cubicBezTo>
                <a:cubicBezTo>
                  <a:pt x="371" y="34"/>
                  <a:pt x="371" y="34"/>
                  <a:pt x="371" y="34"/>
                </a:cubicBezTo>
                <a:cubicBezTo>
                  <a:pt x="371" y="34"/>
                  <a:pt x="368" y="42"/>
                  <a:pt x="367" y="44"/>
                </a:cubicBezTo>
                <a:cubicBezTo>
                  <a:pt x="364" y="43"/>
                  <a:pt x="361" y="42"/>
                  <a:pt x="358" y="41"/>
                </a:cubicBezTo>
                <a:cubicBezTo>
                  <a:pt x="359" y="37"/>
                  <a:pt x="362" y="31"/>
                  <a:pt x="362" y="31"/>
                </a:cubicBezTo>
                <a:cubicBezTo>
                  <a:pt x="360" y="30"/>
                  <a:pt x="360" y="30"/>
                  <a:pt x="360" y="30"/>
                </a:cubicBezTo>
                <a:cubicBezTo>
                  <a:pt x="356" y="29"/>
                  <a:pt x="350" y="27"/>
                  <a:pt x="347" y="26"/>
                </a:cubicBezTo>
                <a:cubicBezTo>
                  <a:pt x="347" y="24"/>
                  <a:pt x="348" y="21"/>
                  <a:pt x="349" y="19"/>
                </a:cubicBezTo>
                <a:cubicBezTo>
                  <a:pt x="374" y="25"/>
                  <a:pt x="396" y="39"/>
                  <a:pt x="402" y="42"/>
                </a:cubicBezTo>
                <a:cubicBezTo>
                  <a:pt x="398" y="49"/>
                  <a:pt x="387" y="69"/>
                  <a:pt x="386" y="70"/>
                </a:cubicBezTo>
                <a:cubicBezTo>
                  <a:pt x="385" y="71"/>
                  <a:pt x="385" y="71"/>
                  <a:pt x="385" y="71"/>
                </a:cubicBezTo>
                <a:cubicBezTo>
                  <a:pt x="387" y="73"/>
                  <a:pt x="387" y="73"/>
                  <a:pt x="387" y="73"/>
                </a:cubicBezTo>
                <a:cubicBezTo>
                  <a:pt x="391" y="75"/>
                  <a:pt x="398" y="80"/>
                  <a:pt x="398" y="80"/>
                </a:cubicBezTo>
                <a:cubicBezTo>
                  <a:pt x="400" y="82"/>
                  <a:pt x="400" y="82"/>
                  <a:pt x="400" y="82"/>
                </a:cubicBezTo>
                <a:cubicBezTo>
                  <a:pt x="400" y="82"/>
                  <a:pt x="404" y="74"/>
                  <a:pt x="406" y="72"/>
                </a:cubicBezTo>
                <a:cubicBezTo>
                  <a:pt x="408" y="73"/>
                  <a:pt x="411" y="76"/>
                  <a:pt x="415" y="78"/>
                </a:cubicBezTo>
                <a:cubicBezTo>
                  <a:pt x="412" y="81"/>
                  <a:pt x="408" y="86"/>
                  <a:pt x="408" y="86"/>
                </a:cubicBezTo>
                <a:cubicBezTo>
                  <a:pt x="410" y="88"/>
                  <a:pt x="410" y="88"/>
                  <a:pt x="410" y="88"/>
                </a:cubicBezTo>
                <a:cubicBezTo>
                  <a:pt x="410" y="88"/>
                  <a:pt x="414" y="93"/>
                  <a:pt x="418" y="96"/>
                </a:cubicBezTo>
                <a:cubicBezTo>
                  <a:pt x="417" y="98"/>
                  <a:pt x="415" y="99"/>
                  <a:pt x="414" y="101"/>
                </a:cubicBezTo>
                <a:cubicBezTo>
                  <a:pt x="414" y="101"/>
                  <a:pt x="414" y="101"/>
                  <a:pt x="414" y="101"/>
                </a:cubicBezTo>
                <a:close/>
                <a:moveTo>
                  <a:pt x="358" y="66"/>
                </a:moveTo>
                <a:cubicBezTo>
                  <a:pt x="352" y="63"/>
                  <a:pt x="332" y="54"/>
                  <a:pt x="312" y="51"/>
                </a:cubicBezTo>
                <a:cubicBezTo>
                  <a:pt x="312" y="47"/>
                  <a:pt x="318" y="18"/>
                  <a:pt x="318" y="18"/>
                </a:cubicBezTo>
                <a:cubicBezTo>
                  <a:pt x="316" y="17"/>
                  <a:pt x="316" y="17"/>
                  <a:pt x="316" y="17"/>
                </a:cubicBezTo>
                <a:cubicBezTo>
                  <a:pt x="309" y="15"/>
                  <a:pt x="300" y="14"/>
                  <a:pt x="300" y="14"/>
                </a:cubicBezTo>
                <a:cubicBezTo>
                  <a:pt x="298" y="14"/>
                  <a:pt x="298" y="14"/>
                  <a:pt x="298" y="14"/>
                </a:cubicBezTo>
                <a:cubicBezTo>
                  <a:pt x="298" y="14"/>
                  <a:pt x="297" y="23"/>
                  <a:pt x="296" y="25"/>
                </a:cubicBezTo>
                <a:cubicBezTo>
                  <a:pt x="294" y="25"/>
                  <a:pt x="291" y="25"/>
                  <a:pt x="287" y="25"/>
                </a:cubicBezTo>
                <a:cubicBezTo>
                  <a:pt x="287" y="21"/>
                  <a:pt x="288" y="14"/>
                  <a:pt x="288" y="14"/>
                </a:cubicBezTo>
                <a:cubicBezTo>
                  <a:pt x="286" y="14"/>
                  <a:pt x="286" y="14"/>
                  <a:pt x="286" y="14"/>
                </a:cubicBezTo>
                <a:cubicBezTo>
                  <a:pt x="282" y="14"/>
                  <a:pt x="275" y="14"/>
                  <a:pt x="272" y="13"/>
                </a:cubicBezTo>
                <a:cubicBezTo>
                  <a:pt x="272" y="11"/>
                  <a:pt x="272" y="9"/>
                  <a:pt x="272" y="6"/>
                </a:cubicBezTo>
                <a:cubicBezTo>
                  <a:pt x="298" y="5"/>
                  <a:pt x="323" y="11"/>
                  <a:pt x="330" y="13"/>
                </a:cubicBezTo>
                <a:cubicBezTo>
                  <a:pt x="328" y="21"/>
                  <a:pt x="323" y="43"/>
                  <a:pt x="322" y="44"/>
                </a:cubicBezTo>
                <a:cubicBezTo>
                  <a:pt x="322" y="46"/>
                  <a:pt x="322" y="46"/>
                  <a:pt x="322" y="46"/>
                </a:cubicBezTo>
                <a:cubicBezTo>
                  <a:pt x="324" y="46"/>
                  <a:pt x="324" y="46"/>
                  <a:pt x="324" y="46"/>
                </a:cubicBezTo>
                <a:cubicBezTo>
                  <a:pt x="328" y="47"/>
                  <a:pt x="337" y="51"/>
                  <a:pt x="337" y="51"/>
                </a:cubicBezTo>
                <a:cubicBezTo>
                  <a:pt x="339" y="51"/>
                  <a:pt x="339" y="51"/>
                  <a:pt x="339" y="51"/>
                </a:cubicBezTo>
                <a:cubicBezTo>
                  <a:pt x="339" y="51"/>
                  <a:pt x="341" y="43"/>
                  <a:pt x="342" y="40"/>
                </a:cubicBezTo>
                <a:cubicBezTo>
                  <a:pt x="344" y="41"/>
                  <a:pt x="348" y="42"/>
                  <a:pt x="352" y="44"/>
                </a:cubicBezTo>
                <a:cubicBezTo>
                  <a:pt x="351" y="47"/>
                  <a:pt x="348" y="53"/>
                  <a:pt x="348" y="53"/>
                </a:cubicBezTo>
                <a:cubicBezTo>
                  <a:pt x="350" y="54"/>
                  <a:pt x="350" y="54"/>
                  <a:pt x="350" y="54"/>
                </a:cubicBezTo>
                <a:cubicBezTo>
                  <a:pt x="350" y="54"/>
                  <a:pt x="356" y="58"/>
                  <a:pt x="360" y="60"/>
                </a:cubicBezTo>
                <a:cubicBezTo>
                  <a:pt x="360" y="62"/>
                  <a:pt x="359" y="64"/>
                  <a:pt x="358" y="66"/>
                </a:cubicBezTo>
                <a:cubicBezTo>
                  <a:pt x="358" y="66"/>
                  <a:pt x="358" y="66"/>
                  <a:pt x="358" y="66"/>
                </a:cubicBezTo>
                <a:close/>
                <a:moveTo>
                  <a:pt x="294" y="49"/>
                </a:moveTo>
                <a:cubicBezTo>
                  <a:pt x="288" y="48"/>
                  <a:pt x="266" y="45"/>
                  <a:pt x="245" y="48"/>
                </a:cubicBezTo>
                <a:cubicBezTo>
                  <a:pt x="245" y="44"/>
                  <a:pt x="241" y="15"/>
                  <a:pt x="241" y="15"/>
                </a:cubicBezTo>
                <a:cubicBezTo>
                  <a:pt x="239" y="15"/>
                  <a:pt x="239" y="15"/>
                  <a:pt x="239" y="15"/>
                </a:cubicBezTo>
                <a:cubicBezTo>
                  <a:pt x="231" y="14"/>
                  <a:pt x="223" y="17"/>
                  <a:pt x="223" y="17"/>
                </a:cubicBezTo>
                <a:cubicBezTo>
                  <a:pt x="221" y="17"/>
                  <a:pt x="221" y="17"/>
                  <a:pt x="221" y="17"/>
                </a:cubicBezTo>
                <a:cubicBezTo>
                  <a:pt x="221" y="17"/>
                  <a:pt x="222" y="25"/>
                  <a:pt x="223" y="28"/>
                </a:cubicBezTo>
                <a:cubicBezTo>
                  <a:pt x="220" y="29"/>
                  <a:pt x="217" y="29"/>
                  <a:pt x="213" y="30"/>
                </a:cubicBezTo>
                <a:cubicBezTo>
                  <a:pt x="213" y="26"/>
                  <a:pt x="211" y="20"/>
                  <a:pt x="211" y="20"/>
                </a:cubicBezTo>
                <a:cubicBezTo>
                  <a:pt x="209" y="20"/>
                  <a:pt x="209" y="20"/>
                  <a:pt x="209" y="20"/>
                </a:cubicBezTo>
                <a:cubicBezTo>
                  <a:pt x="205" y="22"/>
                  <a:pt x="199" y="23"/>
                  <a:pt x="195" y="24"/>
                </a:cubicBezTo>
                <a:cubicBezTo>
                  <a:pt x="195" y="22"/>
                  <a:pt x="194" y="20"/>
                  <a:pt x="193" y="18"/>
                </a:cubicBezTo>
                <a:cubicBezTo>
                  <a:pt x="218" y="9"/>
                  <a:pt x="244" y="7"/>
                  <a:pt x="251" y="6"/>
                </a:cubicBezTo>
                <a:cubicBezTo>
                  <a:pt x="252" y="14"/>
                  <a:pt x="254" y="37"/>
                  <a:pt x="254" y="38"/>
                </a:cubicBezTo>
                <a:cubicBezTo>
                  <a:pt x="254" y="40"/>
                  <a:pt x="254" y="40"/>
                  <a:pt x="254" y="40"/>
                </a:cubicBezTo>
                <a:cubicBezTo>
                  <a:pt x="256" y="40"/>
                  <a:pt x="256" y="40"/>
                  <a:pt x="256" y="40"/>
                </a:cubicBezTo>
                <a:cubicBezTo>
                  <a:pt x="260" y="40"/>
                  <a:pt x="270" y="40"/>
                  <a:pt x="270" y="40"/>
                </a:cubicBezTo>
                <a:cubicBezTo>
                  <a:pt x="272" y="40"/>
                  <a:pt x="272" y="40"/>
                  <a:pt x="272" y="40"/>
                </a:cubicBezTo>
                <a:cubicBezTo>
                  <a:pt x="272" y="40"/>
                  <a:pt x="272" y="32"/>
                  <a:pt x="271" y="29"/>
                </a:cubicBezTo>
                <a:cubicBezTo>
                  <a:pt x="274" y="29"/>
                  <a:pt x="278" y="29"/>
                  <a:pt x="282" y="29"/>
                </a:cubicBezTo>
                <a:cubicBezTo>
                  <a:pt x="282" y="33"/>
                  <a:pt x="282" y="39"/>
                  <a:pt x="282" y="39"/>
                </a:cubicBezTo>
                <a:cubicBezTo>
                  <a:pt x="283" y="40"/>
                  <a:pt x="283" y="40"/>
                  <a:pt x="283" y="40"/>
                </a:cubicBezTo>
                <a:cubicBezTo>
                  <a:pt x="284" y="40"/>
                  <a:pt x="290" y="41"/>
                  <a:pt x="295" y="42"/>
                </a:cubicBezTo>
                <a:cubicBezTo>
                  <a:pt x="295" y="44"/>
                  <a:pt x="295" y="46"/>
                  <a:pt x="294" y="49"/>
                </a:cubicBezTo>
                <a:cubicBezTo>
                  <a:pt x="294" y="49"/>
                  <a:pt x="294" y="49"/>
                  <a:pt x="294" y="49"/>
                </a:cubicBezTo>
                <a:close/>
                <a:moveTo>
                  <a:pt x="180" y="65"/>
                </a:moveTo>
                <a:cubicBezTo>
                  <a:pt x="179" y="62"/>
                  <a:pt x="166" y="35"/>
                  <a:pt x="166" y="35"/>
                </a:cubicBezTo>
                <a:cubicBezTo>
                  <a:pt x="164" y="36"/>
                  <a:pt x="164" y="36"/>
                  <a:pt x="164" y="36"/>
                </a:cubicBezTo>
                <a:cubicBezTo>
                  <a:pt x="157" y="38"/>
                  <a:pt x="150" y="43"/>
                  <a:pt x="149" y="43"/>
                </a:cubicBezTo>
                <a:cubicBezTo>
                  <a:pt x="148" y="44"/>
                  <a:pt x="148" y="44"/>
                  <a:pt x="148" y="44"/>
                </a:cubicBezTo>
                <a:cubicBezTo>
                  <a:pt x="148" y="44"/>
                  <a:pt x="152" y="51"/>
                  <a:pt x="153" y="54"/>
                </a:cubicBezTo>
                <a:cubicBezTo>
                  <a:pt x="151" y="55"/>
                  <a:pt x="148" y="57"/>
                  <a:pt x="145" y="59"/>
                </a:cubicBezTo>
                <a:cubicBezTo>
                  <a:pt x="143" y="55"/>
                  <a:pt x="139" y="49"/>
                  <a:pt x="139" y="49"/>
                </a:cubicBezTo>
                <a:cubicBezTo>
                  <a:pt x="137" y="51"/>
                  <a:pt x="137" y="51"/>
                  <a:pt x="137" y="51"/>
                </a:cubicBezTo>
                <a:cubicBezTo>
                  <a:pt x="134" y="53"/>
                  <a:pt x="129" y="56"/>
                  <a:pt x="126" y="58"/>
                </a:cubicBezTo>
                <a:cubicBezTo>
                  <a:pt x="124" y="57"/>
                  <a:pt x="123" y="54"/>
                  <a:pt x="122" y="53"/>
                </a:cubicBezTo>
                <a:cubicBezTo>
                  <a:pt x="142" y="37"/>
                  <a:pt x="167" y="27"/>
                  <a:pt x="174" y="24"/>
                </a:cubicBezTo>
                <a:cubicBezTo>
                  <a:pt x="177" y="31"/>
                  <a:pt x="185" y="52"/>
                  <a:pt x="186" y="53"/>
                </a:cubicBezTo>
                <a:cubicBezTo>
                  <a:pt x="187" y="55"/>
                  <a:pt x="187" y="55"/>
                  <a:pt x="187" y="55"/>
                </a:cubicBezTo>
                <a:cubicBezTo>
                  <a:pt x="189" y="54"/>
                  <a:pt x="189" y="54"/>
                  <a:pt x="189" y="54"/>
                </a:cubicBezTo>
                <a:cubicBezTo>
                  <a:pt x="193" y="53"/>
                  <a:pt x="202" y="50"/>
                  <a:pt x="202" y="50"/>
                </a:cubicBezTo>
                <a:cubicBezTo>
                  <a:pt x="204" y="50"/>
                  <a:pt x="204" y="50"/>
                  <a:pt x="204" y="50"/>
                </a:cubicBezTo>
                <a:cubicBezTo>
                  <a:pt x="204" y="50"/>
                  <a:pt x="201" y="42"/>
                  <a:pt x="200" y="39"/>
                </a:cubicBezTo>
                <a:cubicBezTo>
                  <a:pt x="202" y="38"/>
                  <a:pt x="206" y="37"/>
                  <a:pt x="210" y="36"/>
                </a:cubicBezTo>
                <a:cubicBezTo>
                  <a:pt x="211" y="40"/>
                  <a:pt x="213" y="46"/>
                  <a:pt x="213" y="46"/>
                </a:cubicBezTo>
                <a:cubicBezTo>
                  <a:pt x="214" y="46"/>
                  <a:pt x="214" y="46"/>
                  <a:pt x="214" y="46"/>
                </a:cubicBezTo>
                <a:cubicBezTo>
                  <a:pt x="215" y="46"/>
                  <a:pt x="222" y="45"/>
                  <a:pt x="226" y="45"/>
                </a:cubicBezTo>
                <a:cubicBezTo>
                  <a:pt x="227" y="47"/>
                  <a:pt x="227" y="49"/>
                  <a:pt x="228" y="51"/>
                </a:cubicBezTo>
                <a:cubicBezTo>
                  <a:pt x="221" y="52"/>
                  <a:pt x="199" y="57"/>
                  <a:pt x="180" y="65"/>
                </a:cubicBezTo>
                <a:cubicBezTo>
                  <a:pt x="180" y="65"/>
                  <a:pt x="180" y="65"/>
                  <a:pt x="180" y="65"/>
                </a:cubicBezTo>
                <a:close/>
                <a:moveTo>
                  <a:pt x="79" y="100"/>
                </a:moveTo>
                <a:cubicBezTo>
                  <a:pt x="77" y="103"/>
                  <a:pt x="72" y="108"/>
                  <a:pt x="70" y="110"/>
                </a:cubicBezTo>
                <a:cubicBezTo>
                  <a:pt x="69" y="109"/>
                  <a:pt x="66" y="107"/>
                  <a:pt x="65" y="106"/>
                </a:cubicBezTo>
                <a:cubicBezTo>
                  <a:pt x="80" y="85"/>
                  <a:pt x="100" y="69"/>
                  <a:pt x="106" y="64"/>
                </a:cubicBezTo>
                <a:cubicBezTo>
                  <a:pt x="110" y="70"/>
                  <a:pt x="125" y="88"/>
                  <a:pt x="125" y="89"/>
                </a:cubicBezTo>
                <a:cubicBezTo>
                  <a:pt x="127" y="90"/>
                  <a:pt x="127" y="90"/>
                  <a:pt x="127" y="90"/>
                </a:cubicBezTo>
                <a:cubicBezTo>
                  <a:pt x="128" y="89"/>
                  <a:pt x="128" y="89"/>
                  <a:pt x="128" y="89"/>
                </a:cubicBezTo>
                <a:cubicBezTo>
                  <a:pt x="132" y="86"/>
                  <a:pt x="140" y="81"/>
                  <a:pt x="140" y="81"/>
                </a:cubicBezTo>
                <a:cubicBezTo>
                  <a:pt x="142" y="80"/>
                  <a:pt x="142" y="80"/>
                  <a:pt x="142" y="80"/>
                </a:cubicBezTo>
                <a:cubicBezTo>
                  <a:pt x="142" y="80"/>
                  <a:pt x="136" y="73"/>
                  <a:pt x="135" y="71"/>
                </a:cubicBezTo>
                <a:cubicBezTo>
                  <a:pt x="136" y="70"/>
                  <a:pt x="140" y="67"/>
                  <a:pt x="143" y="65"/>
                </a:cubicBezTo>
                <a:cubicBezTo>
                  <a:pt x="146" y="68"/>
                  <a:pt x="149" y="74"/>
                  <a:pt x="149" y="74"/>
                </a:cubicBezTo>
                <a:cubicBezTo>
                  <a:pt x="150" y="73"/>
                  <a:pt x="150" y="73"/>
                  <a:pt x="150" y="73"/>
                </a:cubicBezTo>
                <a:cubicBezTo>
                  <a:pt x="151" y="73"/>
                  <a:pt x="157" y="70"/>
                  <a:pt x="161" y="68"/>
                </a:cubicBezTo>
                <a:cubicBezTo>
                  <a:pt x="162" y="70"/>
                  <a:pt x="163" y="72"/>
                  <a:pt x="164" y="74"/>
                </a:cubicBezTo>
                <a:cubicBezTo>
                  <a:pt x="158" y="77"/>
                  <a:pt x="140" y="88"/>
                  <a:pt x="124" y="102"/>
                </a:cubicBezTo>
                <a:cubicBezTo>
                  <a:pt x="122" y="99"/>
                  <a:pt x="102" y="77"/>
                  <a:pt x="102" y="77"/>
                </a:cubicBezTo>
                <a:cubicBezTo>
                  <a:pt x="101" y="78"/>
                  <a:pt x="101" y="78"/>
                  <a:pt x="101" y="78"/>
                </a:cubicBezTo>
                <a:cubicBezTo>
                  <a:pt x="94" y="82"/>
                  <a:pt x="89" y="88"/>
                  <a:pt x="88" y="89"/>
                </a:cubicBezTo>
                <a:cubicBezTo>
                  <a:pt x="87" y="90"/>
                  <a:pt x="87" y="90"/>
                  <a:pt x="87" y="90"/>
                </a:cubicBezTo>
                <a:cubicBezTo>
                  <a:pt x="87" y="90"/>
                  <a:pt x="93" y="96"/>
                  <a:pt x="95" y="98"/>
                </a:cubicBezTo>
                <a:cubicBezTo>
                  <a:pt x="93" y="100"/>
                  <a:pt x="91" y="103"/>
                  <a:pt x="89" y="105"/>
                </a:cubicBezTo>
                <a:cubicBezTo>
                  <a:pt x="86" y="102"/>
                  <a:pt x="80" y="98"/>
                  <a:pt x="80" y="98"/>
                </a:cubicBezTo>
                <a:cubicBezTo>
                  <a:pt x="79" y="100"/>
                  <a:pt x="79" y="100"/>
                  <a:pt x="79" y="100"/>
                </a:cubicBezTo>
                <a:close/>
                <a:moveTo>
                  <a:pt x="37" y="163"/>
                </a:moveTo>
                <a:cubicBezTo>
                  <a:pt x="35" y="167"/>
                  <a:pt x="33" y="173"/>
                  <a:pt x="31" y="176"/>
                </a:cubicBezTo>
                <a:cubicBezTo>
                  <a:pt x="29" y="175"/>
                  <a:pt x="27" y="174"/>
                  <a:pt x="25" y="173"/>
                </a:cubicBezTo>
                <a:cubicBezTo>
                  <a:pt x="33" y="149"/>
                  <a:pt x="48" y="127"/>
                  <a:pt x="53" y="122"/>
                </a:cubicBezTo>
                <a:cubicBezTo>
                  <a:pt x="59" y="126"/>
                  <a:pt x="78" y="139"/>
                  <a:pt x="79" y="139"/>
                </a:cubicBezTo>
                <a:cubicBezTo>
                  <a:pt x="80" y="141"/>
                  <a:pt x="80" y="141"/>
                  <a:pt x="80" y="141"/>
                </a:cubicBezTo>
                <a:cubicBezTo>
                  <a:pt x="82" y="139"/>
                  <a:pt x="82" y="139"/>
                  <a:pt x="82" y="139"/>
                </a:cubicBezTo>
                <a:cubicBezTo>
                  <a:pt x="84" y="135"/>
                  <a:pt x="90" y="128"/>
                  <a:pt x="90" y="128"/>
                </a:cubicBezTo>
                <a:cubicBezTo>
                  <a:pt x="92" y="126"/>
                  <a:pt x="92" y="126"/>
                  <a:pt x="92" y="126"/>
                </a:cubicBezTo>
                <a:cubicBezTo>
                  <a:pt x="92" y="126"/>
                  <a:pt x="85" y="122"/>
                  <a:pt x="82" y="120"/>
                </a:cubicBezTo>
                <a:cubicBezTo>
                  <a:pt x="84" y="118"/>
                  <a:pt x="86" y="115"/>
                  <a:pt x="89" y="111"/>
                </a:cubicBezTo>
                <a:cubicBezTo>
                  <a:pt x="92" y="114"/>
                  <a:pt x="97" y="118"/>
                  <a:pt x="97" y="118"/>
                </a:cubicBezTo>
                <a:cubicBezTo>
                  <a:pt x="98" y="117"/>
                  <a:pt x="98" y="117"/>
                  <a:pt x="98" y="117"/>
                </a:cubicBezTo>
                <a:cubicBezTo>
                  <a:pt x="98" y="117"/>
                  <a:pt x="104" y="113"/>
                  <a:pt x="107" y="110"/>
                </a:cubicBezTo>
                <a:cubicBezTo>
                  <a:pt x="109" y="111"/>
                  <a:pt x="110" y="113"/>
                  <a:pt x="112" y="114"/>
                </a:cubicBezTo>
                <a:cubicBezTo>
                  <a:pt x="107" y="119"/>
                  <a:pt x="92" y="135"/>
                  <a:pt x="81" y="152"/>
                </a:cubicBezTo>
                <a:cubicBezTo>
                  <a:pt x="78" y="150"/>
                  <a:pt x="53" y="135"/>
                  <a:pt x="53" y="135"/>
                </a:cubicBezTo>
                <a:cubicBezTo>
                  <a:pt x="51" y="136"/>
                  <a:pt x="51" y="136"/>
                  <a:pt x="51" y="136"/>
                </a:cubicBezTo>
                <a:cubicBezTo>
                  <a:pt x="46" y="142"/>
                  <a:pt x="43" y="150"/>
                  <a:pt x="43" y="150"/>
                </a:cubicBezTo>
                <a:cubicBezTo>
                  <a:pt x="42" y="152"/>
                  <a:pt x="42" y="152"/>
                  <a:pt x="42" y="152"/>
                </a:cubicBezTo>
                <a:cubicBezTo>
                  <a:pt x="42" y="152"/>
                  <a:pt x="49" y="156"/>
                  <a:pt x="52" y="157"/>
                </a:cubicBezTo>
                <a:cubicBezTo>
                  <a:pt x="50" y="160"/>
                  <a:pt x="49" y="163"/>
                  <a:pt x="47" y="166"/>
                </a:cubicBezTo>
                <a:cubicBezTo>
                  <a:pt x="44" y="164"/>
                  <a:pt x="38" y="161"/>
                  <a:pt x="38" y="161"/>
                </a:cubicBezTo>
                <a:cubicBezTo>
                  <a:pt x="37" y="163"/>
                  <a:pt x="37" y="163"/>
                  <a:pt x="37" y="163"/>
                </a:cubicBezTo>
                <a:close/>
                <a:moveTo>
                  <a:pt x="16" y="238"/>
                </a:moveTo>
                <a:cubicBezTo>
                  <a:pt x="15" y="241"/>
                  <a:pt x="15" y="248"/>
                  <a:pt x="14" y="251"/>
                </a:cubicBezTo>
                <a:cubicBezTo>
                  <a:pt x="12" y="251"/>
                  <a:pt x="10" y="251"/>
                  <a:pt x="7" y="251"/>
                </a:cubicBezTo>
                <a:cubicBezTo>
                  <a:pt x="8" y="225"/>
                  <a:pt x="15" y="200"/>
                  <a:pt x="17" y="192"/>
                </a:cubicBezTo>
                <a:cubicBezTo>
                  <a:pt x="25" y="195"/>
                  <a:pt x="46" y="201"/>
                  <a:pt x="47" y="201"/>
                </a:cubicBezTo>
                <a:cubicBezTo>
                  <a:pt x="49" y="202"/>
                  <a:pt x="49" y="202"/>
                  <a:pt x="49" y="202"/>
                </a:cubicBezTo>
                <a:cubicBezTo>
                  <a:pt x="50" y="200"/>
                  <a:pt x="50" y="200"/>
                  <a:pt x="50" y="200"/>
                </a:cubicBezTo>
                <a:cubicBezTo>
                  <a:pt x="51" y="196"/>
                  <a:pt x="55" y="188"/>
                  <a:pt x="55" y="187"/>
                </a:cubicBezTo>
                <a:cubicBezTo>
                  <a:pt x="56" y="185"/>
                  <a:pt x="56" y="185"/>
                  <a:pt x="56" y="185"/>
                </a:cubicBezTo>
                <a:cubicBezTo>
                  <a:pt x="56" y="185"/>
                  <a:pt x="48" y="183"/>
                  <a:pt x="46" y="182"/>
                </a:cubicBezTo>
                <a:cubicBezTo>
                  <a:pt x="46" y="180"/>
                  <a:pt x="48" y="176"/>
                  <a:pt x="50" y="172"/>
                </a:cubicBezTo>
                <a:cubicBezTo>
                  <a:pt x="53" y="173"/>
                  <a:pt x="59" y="176"/>
                  <a:pt x="59" y="176"/>
                </a:cubicBezTo>
                <a:cubicBezTo>
                  <a:pt x="60" y="175"/>
                  <a:pt x="60" y="175"/>
                  <a:pt x="60" y="175"/>
                </a:cubicBezTo>
                <a:cubicBezTo>
                  <a:pt x="60" y="175"/>
                  <a:pt x="64" y="169"/>
                  <a:pt x="66" y="165"/>
                </a:cubicBezTo>
                <a:cubicBezTo>
                  <a:pt x="68" y="166"/>
                  <a:pt x="70" y="167"/>
                  <a:pt x="72" y="168"/>
                </a:cubicBezTo>
                <a:cubicBezTo>
                  <a:pt x="69" y="174"/>
                  <a:pt x="59" y="193"/>
                  <a:pt x="54" y="213"/>
                </a:cubicBezTo>
                <a:cubicBezTo>
                  <a:pt x="50" y="212"/>
                  <a:pt x="22" y="206"/>
                  <a:pt x="22" y="206"/>
                </a:cubicBezTo>
                <a:cubicBezTo>
                  <a:pt x="21" y="207"/>
                  <a:pt x="21" y="207"/>
                  <a:pt x="21" y="207"/>
                </a:cubicBezTo>
                <a:cubicBezTo>
                  <a:pt x="18" y="215"/>
                  <a:pt x="17" y="223"/>
                  <a:pt x="17" y="223"/>
                </a:cubicBezTo>
                <a:cubicBezTo>
                  <a:pt x="17" y="225"/>
                  <a:pt x="17" y="225"/>
                  <a:pt x="17" y="225"/>
                </a:cubicBezTo>
                <a:cubicBezTo>
                  <a:pt x="17" y="225"/>
                  <a:pt x="25" y="227"/>
                  <a:pt x="28" y="227"/>
                </a:cubicBezTo>
                <a:cubicBezTo>
                  <a:pt x="27" y="230"/>
                  <a:pt x="27" y="233"/>
                  <a:pt x="27" y="237"/>
                </a:cubicBezTo>
                <a:cubicBezTo>
                  <a:pt x="22" y="236"/>
                  <a:pt x="16" y="235"/>
                  <a:pt x="16" y="235"/>
                </a:cubicBezTo>
                <a:cubicBezTo>
                  <a:pt x="16" y="238"/>
                  <a:pt x="16" y="238"/>
                  <a:pt x="16" y="238"/>
                </a:cubicBezTo>
                <a:close/>
                <a:moveTo>
                  <a:pt x="91" y="464"/>
                </a:moveTo>
                <a:cubicBezTo>
                  <a:pt x="71" y="447"/>
                  <a:pt x="56" y="426"/>
                  <a:pt x="52" y="420"/>
                </a:cubicBezTo>
                <a:cubicBezTo>
                  <a:pt x="59" y="415"/>
                  <a:pt x="77" y="402"/>
                  <a:pt x="78" y="401"/>
                </a:cubicBezTo>
                <a:cubicBezTo>
                  <a:pt x="80" y="400"/>
                  <a:pt x="80" y="400"/>
                  <a:pt x="80" y="400"/>
                </a:cubicBezTo>
                <a:cubicBezTo>
                  <a:pt x="79" y="398"/>
                  <a:pt x="79" y="398"/>
                  <a:pt x="79" y="398"/>
                </a:cubicBezTo>
                <a:cubicBezTo>
                  <a:pt x="76" y="395"/>
                  <a:pt x="72" y="386"/>
                  <a:pt x="72" y="386"/>
                </a:cubicBezTo>
                <a:cubicBezTo>
                  <a:pt x="71" y="384"/>
                  <a:pt x="71" y="384"/>
                  <a:pt x="71" y="384"/>
                </a:cubicBezTo>
                <a:cubicBezTo>
                  <a:pt x="71" y="384"/>
                  <a:pt x="64" y="389"/>
                  <a:pt x="61" y="391"/>
                </a:cubicBezTo>
                <a:cubicBezTo>
                  <a:pt x="60" y="389"/>
                  <a:pt x="58" y="385"/>
                  <a:pt x="56" y="381"/>
                </a:cubicBezTo>
                <a:cubicBezTo>
                  <a:pt x="59" y="380"/>
                  <a:pt x="65" y="377"/>
                  <a:pt x="65" y="377"/>
                </a:cubicBezTo>
                <a:cubicBezTo>
                  <a:pt x="64" y="375"/>
                  <a:pt x="64" y="375"/>
                  <a:pt x="64" y="375"/>
                </a:cubicBezTo>
                <a:cubicBezTo>
                  <a:pt x="64" y="375"/>
                  <a:pt x="62" y="368"/>
                  <a:pt x="60" y="364"/>
                </a:cubicBezTo>
                <a:cubicBezTo>
                  <a:pt x="62" y="363"/>
                  <a:pt x="64" y="362"/>
                  <a:pt x="66" y="361"/>
                </a:cubicBezTo>
                <a:cubicBezTo>
                  <a:pt x="69" y="367"/>
                  <a:pt x="78" y="387"/>
                  <a:pt x="91" y="404"/>
                </a:cubicBezTo>
                <a:cubicBezTo>
                  <a:pt x="88" y="406"/>
                  <a:pt x="65" y="425"/>
                  <a:pt x="65" y="425"/>
                </a:cubicBezTo>
                <a:cubicBezTo>
                  <a:pt x="66" y="426"/>
                  <a:pt x="66" y="426"/>
                  <a:pt x="66" y="426"/>
                </a:cubicBezTo>
                <a:cubicBezTo>
                  <a:pt x="70" y="433"/>
                  <a:pt x="75" y="439"/>
                  <a:pt x="76" y="439"/>
                </a:cubicBezTo>
                <a:cubicBezTo>
                  <a:pt x="77" y="440"/>
                  <a:pt x="77" y="440"/>
                  <a:pt x="77" y="440"/>
                </a:cubicBezTo>
                <a:cubicBezTo>
                  <a:pt x="77" y="440"/>
                  <a:pt x="84" y="435"/>
                  <a:pt x="86" y="433"/>
                </a:cubicBezTo>
                <a:cubicBezTo>
                  <a:pt x="87" y="435"/>
                  <a:pt x="90" y="438"/>
                  <a:pt x="92" y="440"/>
                </a:cubicBezTo>
                <a:cubicBezTo>
                  <a:pt x="89" y="443"/>
                  <a:pt x="84" y="448"/>
                  <a:pt x="84" y="448"/>
                </a:cubicBezTo>
                <a:cubicBezTo>
                  <a:pt x="86" y="449"/>
                  <a:pt x="86" y="449"/>
                  <a:pt x="86" y="449"/>
                </a:cubicBezTo>
                <a:cubicBezTo>
                  <a:pt x="89" y="452"/>
                  <a:pt x="94" y="456"/>
                  <a:pt x="96" y="459"/>
                </a:cubicBezTo>
                <a:cubicBezTo>
                  <a:pt x="95" y="460"/>
                  <a:pt x="93" y="462"/>
                  <a:pt x="91" y="464"/>
                </a:cubicBezTo>
                <a:cubicBezTo>
                  <a:pt x="91" y="464"/>
                  <a:pt x="91" y="464"/>
                  <a:pt x="91" y="464"/>
                </a:cubicBezTo>
                <a:close/>
                <a:moveTo>
                  <a:pt x="156" y="508"/>
                </a:moveTo>
                <a:cubicBezTo>
                  <a:pt x="132" y="498"/>
                  <a:pt x="112" y="482"/>
                  <a:pt x="106" y="477"/>
                </a:cubicBezTo>
                <a:cubicBezTo>
                  <a:pt x="111" y="471"/>
                  <a:pt x="125" y="453"/>
                  <a:pt x="126" y="452"/>
                </a:cubicBezTo>
                <a:cubicBezTo>
                  <a:pt x="127" y="451"/>
                  <a:pt x="127" y="451"/>
                  <a:pt x="127" y="451"/>
                </a:cubicBezTo>
                <a:cubicBezTo>
                  <a:pt x="125" y="449"/>
                  <a:pt x="125" y="449"/>
                  <a:pt x="125" y="449"/>
                </a:cubicBezTo>
                <a:cubicBezTo>
                  <a:pt x="122" y="447"/>
                  <a:pt x="115" y="440"/>
                  <a:pt x="115" y="440"/>
                </a:cubicBezTo>
                <a:cubicBezTo>
                  <a:pt x="114" y="438"/>
                  <a:pt x="114" y="438"/>
                  <a:pt x="114" y="438"/>
                </a:cubicBezTo>
                <a:cubicBezTo>
                  <a:pt x="114" y="438"/>
                  <a:pt x="108" y="445"/>
                  <a:pt x="107" y="447"/>
                </a:cubicBezTo>
                <a:cubicBezTo>
                  <a:pt x="105" y="446"/>
                  <a:pt x="102" y="443"/>
                  <a:pt x="98" y="440"/>
                </a:cubicBezTo>
                <a:cubicBezTo>
                  <a:pt x="101" y="437"/>
                  <a:pt x="106" y="433"/>
                  <a:pt x="106" y="433"/>
                </a:cubicBezTo>
                <a:cubicBezTo>
                  <a:pt x="105" y="431"/>
                  <a:pt x="105" y="431"/>
                  <a:pt x="105" y="431"/>
                </a:cubicBezTo>
                <a:cubicBezTo>
                  <a:pt x="105" y="431"/>
                  <a:pt x="101" y="425"/>
                  <a:pt x="98" y="422"/>
                </a:cubicBezTo>
                <a:cubicBezTo>
                  <a:pt x="100" y="420"/>
                  <a:pt x="101" y="419"/>
                  <a:pt x="103" y="417"/>
                </a:cubicBezTo>
                <a:cubicBezTo>
                  <a:pt x="107" y="423"/>
                  <a:pt x="122" y="439"/>
                  <a:pt x="139" y="451"/>
                </a:cubicBezTo>
                <a:cubicBezTo>
                  <a:pt x="137" y="454"/>
                  <a:pt x="120" y="478"/>
                  <a:pt x="120" y="478"/>
                </a:cubicBezTo>
                <a:cubicBezTo>
                  <a:pt x="121" y="479"/>
                  <a:pt x="121" y="479"/>
                  <a:pt x="121" y="479"/>
                </a:cubicBezTo>
                <a:cubicBezTo>
                  <a:pt x="127" y="485"/>
                  <a:pt x="134" y="488"/>
                  <a:pt x="134" y="489"/>
                </a:cubicBezTo>
                <a:cubicBezTo>
                  <a:pt x="136" y="490"/>
                  <a:pt x="136" y="490"/>
                  <a:pt x="136" y="490"/>
                </a:cubicBezTo>
                <a:cubicBezTo>
                  <a:pt x="136" y="490"/>
                  <a:pt x="141" y="483"/>
                  <a:pt x="142" y="480"/>
                </a:cubicBezTo>
                <a:cubicBezTo>
                  <a:pt x="145" y="482"/>
                  <a:pt x="147" y="483"/>
                  <a:pt x="151" y="485"/>
                </a:cubicBezTo>
                <a:cubicBezTo>
                  <a:pt x="148" y="489"/>
                  <a:pt x="145" y="495"/>
                  <a:pt x="145" y="495"/>
                </a:cubicBezTo>
                <a:cubicBezTo>
                  <a:pt x="147" y="496"/>
                  <a:pt x="147" y="496"/>
                  <a:pt x="147" y="496"/>
                </a:cubicBezTo>
                <a:cubicBezTo>
                  <a:pt x="150" y="497"/>
                  <a:pt x="156" y="500"/>
                  <a:pt x="159" y="502"/>
                </a:cubicBezTo>
                <a:cubicBezTo>
                  <a:pt x="158" y="504"/>
                  <a:pt x="157" y="506"/>
                  <a:pt x="156" y="508"/>
                </a:cubicBezTo>
                <a:cubicBezTo>
                  <a:pt x="156" y="508"/>
                  <a:pt x="156" y="508"/>
                  <a:pt x="156" y="508"/>
                </a:cubicBezTo>
                <a:close/>
                <a:moveTo>
                  <a:pt x="327" y="528"/>
                </a:moveTo>
                <a:cubicBezTo>
                  <a:pt x="326" y="521"/>
                  <a:pt x="321" y="499"/>
                  <a:pt x="321" y="498"/>
                </a:cubicBezTo>
                <a:cubicBezTo>
                  <a:pt x="320" y="496"/>
                  <a:pt x="320" y="496"/>
                  <a:pt x="320" y="496"/>
                </a:cubicBezTo>
                <a:cubicBezTo>
                  <a:pt x="318" y="496"/>
                  <a:pt x="318" y="496"/>
                  <a:pt x="318" y="496"/>
                </a:cubicBezTo>
                <a:cubicBezTo>
                  <a:pt x="314" y="497"/>
                  <a:pt x="305" y="498"/>
                  <a:pt x="305" y="498"/>
                </a:cubicBezTo>
                <a:cubicBezTo>
                  <a:pt x="302" y="498"/>
                  <a:pt x="302" y="498"/>
                  <a:pt x="302" y="498"/>
                </a:cubicBezTo>
                <a:cubicBezTo>
                  <a:pt x="302" y="498"/>
                  <a:pt x="304" y="507"/>
                  <a:pt x="305" y="509"/>
                </a:cubicBezTo>
                <a:cubicBezTo>
                  <a:pt x="302" y="510"/>
                  <a:pt x="298" y="511"/>
                  <a:pt x="294" y="511"/>
                </a:cubicBezTo>
                <a:cubicBezTo>
                  <a:pt x="293" y="507"/>
                  <a:pt x="293" y="501"/>
                  <a:pt x="293" y="501"/>
                </a:cubicBezTo>
                <a:cubicBezTo>
                  <a:pt x="291" y="501"/>
                  <a:pt x="291" y="501"/>
                  <a:pt x="291" y="501"/>
                </a:cubicBezTo>
                <a:cubicBezTo>
                  <a:pt x="291" y="501"/>
                  <a:pt x="284" y="500"/>
                  <a:pt x="279" y="500"/>
                </a:cubicBezTo>
                <a:cubicBezTo>
                  <a:pt x="279" y="498"/>
                  <a:pt x="279" y="496"/>
                  <a:pt x="279" y="493"/>
                </a:cubicBezTo>
                <a:cubicBezTo>
                  <a:pt x="286" y="493"/>
                  <a:pt x="308" y="492"/>
                  <a:pt x="327" y="487"/>
                </a:cubicBezTo>
                <a:cubicBezTo>
                  <a:pt x="328" y="490"/>
                  <a:pt x="336" y="518"/>
                  <a:pt x="336" y="518"/>
                </a:cubicBezTo>
                <a:cubicBezTo>
                  <a:pt x="338" y="518"/>
                  <a:pt x="338" y="518"/>
                  <a:pt x="338" y="518"/>
                </a:cubicBezTo>
                <a:cubicBezTo>
                  <a:pt x="346" y="517"/>
                  <a:pt x="353" y="514"/>
                  <a:pt x="354" y="514"/>
                </a:cubicBezTo>
                <a:cubicBezTo>
                  <a:pt x="355" y="513"/>
                  <a:pt x="355" y="513"/>
                  <a:pt x="355" y="513"/>
                </a:cubicBezTo>
                <a:cubicBezTo>
                  <a:pt x="355" y="513"/>
                  <a:pt x="353" y="505"/>
                  <a:pt x="352" y="502"/>
                </a:cubicBezTo>
                <a:cubicBezTo>
                  <a:pt x="355" y="502"/>
                  <a:pt x="358" y="500"/>
                  <a:pt x="361" y="499"/>
                </a:cubicBezTo>
                <a:cubicBezTo>
                  <a:pt x="362" y="503"/>
                  <a:pt x="365" y="509"/>
                  <a:pt x="365" y="509"/>
                </a:cubicBezTo>
                <a:cubicBezTo>
                  <a:pt x="367" y="508"/>
                  <a:pt x="367" y="508"/>
                  <a:pt x="367" y="508"/>
                </a:cubicBezTo>
                <a:cubicBezTo>
                  <a:pt x="370" y="507"/>
                  <a:pt x="377" y="504"/>
                  <a:pt x="380" y="503"/>
                </a:cubicBezTo>
                <a:cubicBezTo>
                  <a:pt x="381" y="505"/>
                  <a:pt x="382" y="507"/>
                  <a:pt x="383" y="509"/>
                </a:cubicBezTo>
                <a:cubicBezTo>
                  <a:pt x="360" y="521"/>
                  <a:pt x="334" y="527"/>
                  <a:pt x="327" y="528"/>
                </a:cubicBezTo>
                <a:cubicBezTo>
                  <a:pt x="327" y="528"/>
                  <a:pt x="327" y="528"/>
                  <a:pt x="327" y="528"/>
                </a:cubicBezTo>
                <a:close/>
                <a:moveTo>
                  <a:pt x="230" y="530"/>
                </a:moveTo>
                <a:cubicBezTo>
                  <a:pt x="204" y="528"/>
                  <a:pt x="181" y="519"/>
                  <a:pt x="174" y="516"/>
                </a:cubicBezTo>
                <a:cubicBezTo>
                  <a:pt x="177" y="509"/>
                  <a:pt x="186" y="489"/>
                  <a:pt x="186" y="488"/>
                </a:cubicBezTo>
                <a:cubicBezTo>
                  <a:pt x="187" y="486"/>
                  <a:pt x="187" y="486"/>
                  <a:pt x="187" y="486"/>
                </a:cubicBezTo>
                <a:cubicBezTo>
                  <a:pt x="185" y="485"/>
                  <a:pt x="185" y="485"/>
                  <a:pt x="185" y="485"/>
                </a:cubicBezTo>
                <a:cubicBezTo>
                  <a:pt x="181" y="484"/>
                  <a:pt x="173" y="479"/>
                  <a:pt x="173" y="479"/>
                </a:cubicBezTo>
                <a:cubicBezTo>
                  <a:pt x="171" y="478"/>
                  <a:pt x="171" y="478"/>
                  <a:pt x="171" y="478"/>
                </a:cubicBezTo>
                <a:cubicBezTo>
                  <a:pt x="171" y="478"/>
                  <a:pt x="167" y="486"/>
                  <a:pt x="166" y="488"/>
                </a:cubicBezTo>
                <a:cubicBezTo>
                  <a:pt x="164" y="487"/>
                  <a:pt x="160" y="485"/>
                  <a:pt x="157" y="483"/>
                </a:cubicBezTo>
                <a:cubicBezTo>
                  <a:pt x="159" y="480"/>
                  <a:pt x="162" y="475"/>
                  <a:pt x="162" y="475"/>
                </a:cubicBezTo>
                <a:cubicBezTo>
                  <a:pt x="161" y="473"/>
                  <a:pt x="161" y="473"/>
                  <a:pt x="161" y="473"/>
                </a:cubicBezTo>
                <a:cubicBezTo>
                  <a:pt x="160" y="473"/>
                  <a:pt x="155" y="469"/>
                  <a:pt x="151" y="466"/>
                </a:cubicBezTo>
                <a:cubicBezTo>
                  <a:pt x="152" y="464"/>
                  <a:pt x="153" y="462"/>
                  <a:pt x="155" y="461"/>
                </a:cubicBezTo>
                <a:cubicBezTo>
                  <a:pt x="160" y="464"/>
                  <a:pt x="178" y="475"/>
                  <a:pt x="197" y="482"/>
                </a:cubicBezTo>
                <a:cubicBezTo>
                  <a:pt x="196" y="485"/>
                  <a:pt x="186" y="512"/>
                  <a:pt x="186" y="512"/>
                </a:cubicBezTo>
                <a:cubicBezTo>
                  <a:pt x="188" y="513"/>
                  <a:pt x="188" y="513"/>
                  <a:pt x="188" y="513"/>
                </a:cubicBezTo>
                <a:cubicBezTo>
                  <a:pt x="195" y="517"/>
                  <a:pt x="203" y="518"/>
                  <a:pt x="203" y="518"/>
                </a:cubicBezTo>
                <a:cubicBezTo>
                  <a:pt x="205" y="519"/>
                  <a:pt x="205" y="519"/>
                  <a:pt x="205" y="519"/>
                </a:cubicBezTo>
                <a:cubicBezTo>
                  <a:pt x="205" y="519"/>
                  <a:pt x="207" y="511"/>
                  <a:pt x="208" y="508"/>
                </a:cubicBezTo>
                <a:cubicBezTo>
                  <a:pt x="211" y="509"/>
                  <a:pt x="214" y="509"/>
                  <a:pt x="217" y="510"/>
                </a:cubicBezTo>
                <a:cubicBezTo>
                  <a:pt x="216" y="514"/>
                  <a:pt x="215" y="521"/>
                  <a:pt x="215" y="521"/>
                </a:cubicBezTo>
                <a:cubicBezTo>
                  <a:pt x="217" y="521"/>
                  <a:pt x="217" y="521"/>
                  <a:pt x="217" y="521"/>
                </a:cubicBezTo>
                <a:cubicBezTo>
                  <a:pt x="221" y="521"/>
                  <a:pt x="228" y="523"/>
                  <a:pt x="231" y="523"/>
                </a:cubicBezTo>
                <a:cubicBezTo>
                  <a:pt x="231" y="525"/>
                  <a:pt x="230" y="528"/>
                  <a:pt x="230" y="530"/>
                </a:cubicBezTo>
                <a:cubicBezTo>
                  <a:pt x="230" y="530"/>
                  <a:pt x="230" y="530"/>
                  <a:pt x="230" y="530"/>
                </a:cubicBezTo>
                <a:close/>
                <a:moveTo>
                  <a:pt x="249" y="533"/>
                </a:moveTo>
                <a:cubicBezTo>
                  <a:pt x="250" y="526"/>
                  <a:pt x="252" y="503"/>
                  <a:pt x="252" y="502"/>
                </a:cubicBezTo>
                <a:cubicBezTo>
                  <a:pt x="252" y="499"/>
                  <a:pt x="252" y="499"/>
                  <a:pt x="252" y="499"/>
                </a:cubicBezTo>
                <a:cubicBezTo>
                  <a:pt x="250" y="499"/>
                  <a:pt x="250" y="499"/>
                  <a:pt x="250" y="499"/>
                </a:cubicBezTo>
                <a:cubicBezTo>
                  <a:pt x="246" y="499"/>
                  <a:pt x="237" y="497"/>
                  <a:pt x="237" y="497"/>
                </a:cubicBezTo>
                <a:cubicBezTo>
                  <a:pt x="234" y="497"/>
                  <a:pt x="234" y="497"/>
                  <a:pt x="234" y="497"/>
                </a:cubicBezTo>
                <a:cubicBezTo>
                  <a:pt x="234" y="497"/>
                  <a:pt x="234" y="505"/>
                  <a:pt x="233" y="508"/>
                </a:cubicBezTo>
                <a:cubicBezTo>
                  <a:pt x="231" y="508"/>
                  <a:pt x="227" y="507"/>
                  <a:pt x="223" y="506"/>
                </a:cubicBezTo>
                <a:cubicBezTo>
                  <a:pt x="223" y="502"/>
                  <a:pt x="225" y="496"/>
                  <a:pt x="225" y="496"/>
                </a:cubicBezTo>
                <a:cubicBezTo>
                  <a:pt x="223" y="496"/>
                  <a:pt x="223" y="496"/>
                  <a:pt x="223" y="496"/>
                </a:cubicBezTo>
                <a:cubicBezTo>
                  <a:pt x="223" y="495"/>
                  <a:pt x="217" y="493"/>
                  <a:pt x="212" y="492"/>
                </a:cubicBezTo>
                <a:cubicBezTo>
                  <a:pt x="213" y="490"/>
                  <a:pt x="213" y="487"/>
                  <a:pt x="214" y="485"/>
                </a:cubicBezTo>
                <a:cubicBezTo>
                  <a:pt x="220" y="487"/>
                  <a:pt x="241" y="493"/>
                  <a:pt x="262" y="493"/>
                </a:cubicBezTo>
                <a:cubicBezTo>
                  <a:pt x="261" y="497"/>
                  <a:pt x="260" y="527"/>
                  <a:pt x="260" y="527"/>
                </a:cubicBezTo>
                <a:cubicBezTo>
                  <a:pt x="262" y="528"/>
                  <a:pt x="262" y="528"/>
                  <a:pt x="262" y="528"/>
                </a:cubicBezTo>
                <a:cubicBezTo>
                  <a:pt x="270" y="529"/>
                  <a:pt x="278" y="528"/>
                  <a:pt x="278" y="528"/>
                </a:cubicBezTo>
                <a:cubicBezTo>
                  <a:pt x="280" y="528"/>
                  <a:pt x="280" y="528"/>
                  <a:pt x="280" y="528"/>
                </a:cubicBezTo>
                <a:cubicBezTo>
                  <a:pt x="280" y="528"/>
                  <a:pt x="280" y="519"/>
                  <a:pt x="280" y="517"/>
                </a:cubicBezTo>
                <a:cubicBezTo>
                  <a:pt x="283" y="517"/>
                  <a:pt x="286" y="516"/>
                  <a:pt x="290" y="516"/>
                </a:cubicBezTo>
                <a:cubicBezTo>
                  <a:pt x="290" y="520"/>
                  <a:pt x="290" y="527"/>
                  <a:pt x="290" y="527"/>
                </a:cubicBezTo>
                <a:cubicBezTo>
                  <a:pt x="293" y="527"/>
                  <a:pt x="293" y="527"/>
                  <a:pt x="293" y="527"/>
                </a:cubicBezTo>
                <a:cubicBezTo>
                  <a:pt x="297" y="526"/>
                  <a:pt x="303" y="525"/>
                  <a:pt x="307" y="525"/>
                </a:cubicBezTo>
                <a:cubicBezTo>
                  <a:pt x="307" y="527"/>
                  <a:pt x="307" y="530"/>
                  <a:pt x="308" y="532"/>
                </a:cubicBezTo>
                <a:cubicBezTo>
                  <a:pt x="282" y="537"/>
                  <a:pt x="257" y="534"/>
                  <a:pt x="249" y="533"/>
                </a:cubicBezTo>
                <a:cubicBezTo>
                  <a:pt x="249" y="533"/>
                  <a:pt x="249" y="533"/>
                  <a:pt x="249" y="533"/>
                </a:cubicBezTo>
                <a:close/>
              </a:path>
            </a:pathLst>
          </a:custGeom>
          <a:solidFill>
            <a:srgbClr val="6B3207">
              <a:alpha val="67000"/>
            </a:srgb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a:ea typeface="腾祥铁山楷书简"/>
              <a:cs typeface="+mn-cs"/>
            </a:endParaRPr>
          </a:p>
        </p:txBody>
      </p:sp>
    </p:spTree>
    <p:extLst>
      <p:ext uri="{BB962C8B-B14F-4D97-AF65-F5344CB8AC3E}">
        <p14:creationId xmlns:p14="http://schemas.microsoft.com/office/powerpoint/2010/main" val="1152935817"/>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lant, tree&#10;&#10;Description automatically generated">
            <a:extLst>
              <a:ext uri="{FF2B5EF4-FFF2-40B4-BE49-F238E27FC236}">
                <a16:creationId xmlns:a16="http://schemas.microsoft.com/office/drawing/2014/main" xmlns="" id="{A0C7C95B-41F1-4E68-8B1F-556310F88F4C}"/>
              </a:ext>
            </a:extLst>
          </p:cNvPr>
          <p:cNvPicPr>
            <a:picLocks noChangeAspect="1"/>
          </p:cNvPicPr>
          <p:nvPr/>
        </p:nvPicPr>
        <p:blipFill rotWithShape="1">
          <a:blip r:embed="rId2"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0" y="0"/>
            <a:ext cx="1463431" cy="923827"/>
          </a:xfrm>
          <a:prstGeom prst="rect">
            <a:avLst/>
          </a:prstGeom>
        </p:spPr>
      </p:pic>
      <p:grpSp>
        <p:nvGrpSpPr>
          <p:cNvPr id="2" name="Group 1">
            <a:extLst>
              <a:ext uri="{FF2B5EF4-FFF2-40B4-BE49-F238E27FC236}">
                <a16:creationId xmlns:a16="http://schemas.microsoft.com/office/drawing/2014/main" xmlns="" id="{2B19D0A6-C1EA-4233-A91D-1E583FCC3E84}"/>
              </a:ext>
            </a:extLst>
          </p:cNvPr>
          <p:cNvGrpSpPr/>
          <p:nvPr/>
        </p:nvGrpSpPr>
        <p:grpSpPr>
          <a:xfrm flipH="1">
            <a:off x="10376453" y="5473147"/>
            <a:ext cx="1815547" cy="1481715"/>
            <a:chOff x="0" y="789300"/>
            <a:chExt cx="7033499" cy="6092328"/>
          </a:xfrm>
        </p:grpSpPr>
        <p:pic>
          <p:nvPicPr>
            <p:cNvPr id="21" name="Picture 20" descr="A picture containing night sky&#10;&#10;Description automatically generated">
              <a:extLst>
                <a:ext uri="{FF2B5EF4-FFF2-40B4-BE49-F238E27FC236}">
                  <a16:creationId xmlns:a16="http://schemas.microsoft.com/office/drawing/2014/main" xmlns="" id="{F4B967E8-3A87-4627-97EC-7605CC043A3A}"/>
                </a:ext>
              </a:extLst>
            </p:cNvPr>
            <p:cNvPicPr>
              <a:picLocks noChangeAspect="1"/>
            </p:cNvPicPr>
            <p:nvPr/>
          </p:nvPicPr>
          <p:blipFill>
            <a:blip r:embed="rId3" cstate="email">
              <a:duotone>
                <a:prstClr val="black"/>
                <a:schemeClr val="accent2">
                  <a:tint val="45000"/>
                  <a:satMod val="400000"/>
                </a:schemeClr>
              </a:duotone>
              <a:extLst>
                <a:ext uri="{BEBA8EAE-BF5A-486C-A8C5-ECC9F3942E4B}">
                  <a14:imgProps xmlns:a14="http://schemas.microsoft.com/office/drawing/2010/main">
                    <a14:imgLayer r:embed="rId4">
                      <a14:imgEffect>
                        <a14:brightnessContrast contrast="-67000"/>
                      </a14:imgEffect>
                    </a14:imgLayer>
                  </a14:imgProps>
                </a:ext>
                <a:ext uri="{28A0092B-C50C-407E-A947-70E740481C1C}">
                  <a14:useLocalDpi xmlns:a14="http://schemas.microsoft.com/office/drawing/2010/main"/>
                </a:ext>
              </a:extLst>
            </a:blip>
            <a:stretch>
              <a:fillRect/>
            </a:stretch>
          </p:blipFill>
          <p:spPr>
            <a:xfrm rot="900000">
              <a:off x="491401" y="789300"/>
              <a:ext cx="6542098" cy="6092328"/>
            </a:xfrm>
            <a:prstGeom prst="rect">
              <a:avLst/>
            </a:prstGeom>
          </p:spPr>
        </p:pic>
        <p:pic>
          <p:nvPicPr>
            <p:cNvPr id="4098" name="Picture 2" descr="Không có mô tả ảnh.">
              <a:extLst>
                <a:ext uri="{FF2B5EF4-FFF2-40B4-BE49-F238E27FC236}">
                  <a16:creationId xmlns:a16="http://schemas.microsoft.com/office/drawing/2014/main" xmlns="" id="{3C9916DD-099A-4D32-99ED-8D64013485B8}"/>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7815" b="96159" l="1758" r="89844">
                          <a14:foregroundMark x1="6348" y1="49272" x2="7129" y2="68477"/>
                          <a14:foregroundMark x1="7031" y1="72715" x2="2148" y2="36291"/>
                          <a14:foregroundMark x1="2637" y1="29669" x2="13867" y2="38278"/>
                          <a14:foregroundMark x1="12988" y1="44238" x2="7129" y2="34967"/>
                          <a14:foregroundMark x1="7129" y1="34967" x2="7031" y2="28742"/>
                          <a14:foregroundMark x1="1758" y1="74702" x2="16504" y2="74570"/>
                          <a14:foregroundMark x1="16504" y1="74570" x2="17285" y2="74570"/>
                          <a14:foregroundMark x1="18555" y1="76954" x2="4004" y2="78146"/>
                          <a14:foregroundMark x1="9375" y1="79470" x2="15137" y2="78808"/>
                          <a14:foregroundMark x1="15137" y1="78808" x2="15234" y2="78675"/>
                          <a14:foregroundMark x1="27637" y1="39470" x2="45898" y2="14305"/>
                          <a14:foregroundMark x1="46094" y1="14305" x2="68555" y2="38278"/>
                          <a14:foregroundMark x1="68848" y1="38278" x2="56543" y2="21060"/>
                          <a14:foregroundMark x1="56152" y1="20397" x2="50781" y2="10464"/>
                          <a14:foregroundMark x1="49902" y1="10464" x2="42969" y2="11656"/>
                          <a14:foregroundMark x1="42969" y1="11656" x2="40234" y2="13642"/>
                          <a14:foregroundMark x1="38965" y1="14702" x2="43652" y2="9139"/>
                          <a14:foregroundMark x1="43652" y1="9139" x2="46191" y2="8742"/>
                          <a14:foregroundMark x1="48047" y1="8742" x2="52148" y2="14570"/>
                          <a14:foregroundMark x1="34473" y1="8742" x2="34473" y2="7815"/>
                          <a14:foregroundMark x1="35156" y1="8477" x2="35156" y2="8477"/>
                          <a14:foregroundMark x1="18457" y1="40662" x2="25488" y2="27682"/>
                          <a14:foregroundMark x1="15820" y1="14967" x2="16211" y2="9272"/>
                          <a14:foregroundMark x1="26074" y1="30728" x2="31250" y2="23841"/>
                          <a14:foregroundMark x1="27734" y1="25430" x2="23633" y2="29007"/>
                          <a14:foregroundMark x1="51758" y1="79470" x2="65820" y2="96159"/>
                          <a14:foregroundMark x1="78418" y1="74702" x2="85547" y2="63974"/>
                          <a14:foregroundMark x1="85547" y1="63974" x2="86816" y2="51656"/>
                          <a14:foregroundMark x1="86816" y1="51656" x2="83496" y2="44768"/>
                          <a14:foregroundMark x1="83105" y1="44238" x2="87598" y2="56424"/>
                          <a14:foregroundMark x1="87598" y1="56424" x2="88379" y2="62384"/>
                          <a14:foregroundMark x1="88379" y1="63311" x2="85938" y2="72583"/>
                          <a14:foregroundMark x1="85645" y1="75629" x2="82031" y2="80132"/>
                          <a14:foregroundMark x1="82422" y1="80000" x2="88086" y2="68079"/>
                          <a14:foregroundMark x1="52637" y1="87152" x2="44922" y2="87152"/>
                          <a14:foregroundMark x1="82324" y1="80000" x2="74902" y2="87417"/>
                          <a14:foregroundMark x1="75781" y1="89404" x2="79004" y2="83974"/>
                          <a14:foregroundMark x1="79004" y1="83974" x2="79395" y2="82252"/>
                        </a14:backgroundRemoval>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0" y="2085644"/>
              <a:ext cx="6357757" cy="4687747"/>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Hộp Văn bản 28">
            <a:extLst>
              <a:ext uri="{FF2B5EF4-FFF2-40B4-BE49-F238E27FC236}">
                <a16:creationId xmlns:a16="http://schemas.microsoft.com/office/drawing/2014/main" xmlns="" id="{B08F835B-00C2-427D-BCB8-152BDF49DD4C}"/>
              </a:ext>
            </a:extLst>
          </p:cNvPr>
          <p:cNvSpPr txBox="1"/>
          <p:nvPr/>
        </p:nvSpPr>
        <p:spPr>
          <a:xfrm>
            <a:off x="-351062" y="461913"/>
            <a:ext cx="4550979" cy="707886"/>
          </a:xfrm>
          <a:prstGeom prst="rect">
            <a:avLst/>
          </a:prstGeom>
          <a:noFill/>
          <a:ln w="28575">
            <a:noFill/>
          </a:ln>
        </p:spPr>
        <p:txBody>
          <a:bodyPr wrap="square">
            <a:spAutoFit/>
          </a:bodyPr>
          <a:lstStyle/>
          <a:p>
            <a:pPr algn="ctr"/>
            <a:r>
              <a:rPr lang="en-US" sz="4000" b="1" dirty="0">
                <a:solidFill>
                  <a:srgbClr val="C00000"/>
                </a:solidFill>
                <a:latin typeface="SFU Honeymoon" panose="00000400000000000000" pitchFamily="2" charset="0"/>
                <a:cs typeface="Times New Roman" panose="02020603050405020304" pitchFamily="18" charset="0"/>
              </a:rPr>
              <a:t>Gợi ý</a:t>
            </a:r>
          </a:p>
        </p:txBody>
      </p:sp>
      <p:sp>
        <p:nvSpPr>
          <p:cNvPr id="9" name="Hộp Văn bản 8">
            <a:extLst>
              <a:ext uri="{FF2B5EF4-FFF2-40B4-BE49-F238E27FC236}">
                <a16:creationId xmlns:a16="http://schemas.microsoft.com/office/drawing/2014/main" xmlns="" id="{9B89962B-6B11-4E61-854F-4B0EDAD4A0F1}"/>
              </a:ext>
            </a:extLst>
          </p:cNvPr>
          <p:cNvSpPr txBox="1"/>
          <p:nvPr/>
        </p:nvSpPr>
        <p:spPr>
          <a:xfrm>
            <a:off x="1047997" y="1575311"/>
            <a:ext cx="10323443" cy="3642023"/>
          </a:xfrm>
          <a:prstGeom prst="rect">
            <a:avLst/>
          </a:prstGeom>
          <a:noFill/>
        </p:spPr>
        <p:txBody>
          <a:bodyPr wrap="square">
            <a:spAutoFit/>
          </a:bodyPr>
          <a:lstStyle/>
          <a:p>
            <a:pPr marL="342900" marR="0" lvl="0" indent="-342900" algn="just">
              <a:spcBef>
                <a:spcPts val="0"/>
              </a:spcBef>
              <a:spcAft>
                <a:spcPts val="800"/>
              </a:spcAft>
              <a:buFont typeface="Symbol" panose="05050102010706020507" pitchFamily="18" charset="2"/>
              <a:buChar char=""/>
            </a:pP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Cần phải có sự vào cuộc của chính quyền từ trung ương đến địa phương. Nhà nước cần đầu tư trùng tu lại những sản phẩm văn hóa thuộc về vật chất cũng như bảo vệ những sản phẩm văn hóa thuộc về tinh thần…</a:t>
            </a:r>
          </a:p>
          <a:p>
            <a:pPr marL="285750" indent="-285750">
              <a:buFont typeface="Arial" panose="020B0604020202020204" pitchFamily="34" charset="0"/>
              <a:buChar char="•"/>
            </a:pP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Việc giữ gìn bản sắc văn hóa cũng đến từ những hành động vô cùng nhỏ bé: Giữ gìn sự trong sáng của tiếng Việt, mặc áo dài trong những ngày lễ lớn của đất nước…</a:t>
            </a:r>
          </a:p>
        </p:txBody>
      </p:sp>
    </p:spTree>
    <p:extLst>
      <p:ext uri="{BB962C8B-B14F-4D97-AF65-F5344CB8AC3E}">
        <p14:creationId xmlns:p14="http://schemas.microsoft.com/office/powerpoint/2010/main" val="2642003180"/>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4">
            <a:extLst>
              <a:ext uri="{FF2B5EF4-FFF2-40B4-BE49-F238E27FC236}">
                <a16:creationId xmlns:a16="http://schemas.microsoft.com/office/drawing/2014/main" xmlns="" id="{6D6E5EB7-791B-47EC-B2D4-9E3121A4FE40}"/>
              </a:ext>
            </a:extLst>
          </p:cNvPr>
          <p:cNvPicPr>
            <a:picLocks noChangeAspect="1"/>
          </p:cNvPicPr>
          <p:nvPr/>
        </p:nvPicPr>
        <p:blipFill rotWithShape="1">
          <a:blip r:embed="rId2" cstate="email">
            <a:alphaModFix amt="19000"/>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5300"/>
                    </a14:imgEffect>
                    <a14:imgEffect>
                      <a14:saturation sat="0"/>
                    </a14:imgEffect>
                  </a14:imgLayer>
                </a14:imgProps>
              </a:ext>
              <a:ext uri="{28A0092B-C50C-407E-A947-70E740481C1C}">
                <a14:useLocalDpi xmlns:a14="http://schemas.microsoft.com/office/drawing/2010/main"/>
              </a:ext>
            </a:extLst>
          </a:blip>
          <a:srcRect/>
          <a:stretch/>
        </p:blipFill>
        <p:spPr>
          <a:xfrm>
            <a:off x="3833715" y="1349958"/>
            <a:ext cx="4524570" cy="4158085"/>
          </a:xfrm>
          <a:prstGeom prst="rect">
            <a:avLst/>
          </a:prstGeom>
        </p:spPr>
      </p:pic>
      <p:sp>
        <p:nvSpPr>
          <p:cNvPr id="2" name="TextBox 1">
            <a:extLst>
              <a:ext uri="{FF2B5EF4-FFF2-40B4-BE49-F238E27FC236}">
                <a16:creationId xmlns:a16="http://schemas.microsoft.com/office/drawing/2014/main" xmlns="" id="{0100E5CB-0DE2-40F9-AE3E-399DB3530E89}"/>
              </a:ext>
            </a:extLst>
          </p:cNvPr>
          <p:cNvSpPr txBox="1"/>
          <p:nvPr/>
        </p:nvSpPr>
        <p:spPr>
          <a:xfrm>
            <a:off x="3985098" y="1720840"/>
            <a:ext cx="4221804" cy="3416320"/>
          </a:xfrm>
          <a:prstGeom prst="rect">
            <a:avLst/>
          </a:prstGeom>
          <a:noFill/>
        </p:spPr>
        <p:txBody>
          <a:bodyPr wrap="square" rtlCol="0">
            <a:spAutoFit/>
          </a:bodyPr>
          <a:lstStyle/>
          <a:p>
            <a:pPr algn="ctr"/>
            <a:r>
              <a:rPr lang="en-US" sz="5400" b="1" dirty="0">
                <a:latin typeface="1314 Zahra" pitchFamily="2" charset="0"/>
              </a:rPr>
              <a:t>CHÚC</a:t>
            </a:r>
          </a:p>
          <a:p>
            <a:pPr algn="ctr"/>
            <a:r>
              <a:rPr lang="en-US" sz="5400" b="1" dirty="0">
                <a:latin typeface="1314 Zahra" pitchFamily="2" charset="0"/>
              </a:rPr>
              <a:t>CÁC EM</a:t>
            </a:r>
          </a:p>
          <a:p>
            <a:pPr algn="ctr"/>
            <a:r>
              <a:rPr lang="en-US" sz="5400" b="1" dirty="0">
                <a:latin typeface="1314 Zahra" pitchFamily="2" charset="0"/>
              </a:rPr>
              <a:t>HỌC TẬ̣P</a:t>
            </a:r>
          </a:p>
          <a:p>
            <a:pPr algn="ctr"/>
            <a:r>
              <a:rPr lang="en-US" sz="5400" b="1" dirty="0">
                <a:latin typeface="1314 Zahra" pitchFamily="2" charset="0"/>
              </a:rPr>
              <a:t>TỐT</a:t>
            </a:r>
          </a:p>
        </p:txBody>
      </p:sp>
      <p:sp>
        <p:nvSpPr>
          <p:cNvPr id="3" name="Freeform 5">
            <a:extLst>
              <a:ext uri="{FF2B5EF4-FFF2-40B4-BE49-F238E27FC236}">
                <a16:creationId xmlns:a16="http://schemas.microsoft.com/office/drawing/2014/main" xmlns="" id="{269464A0-341B-4DCB-8611-5D6BC125A297}"/>
              </a:ext>
            </a:extLst>
          </p:cNvPr>
          <p:cNvSpPr>
            <a:spLocks noEditPoints="1"/>
          </p:cNvSpPr>
          <p:nvPr/>
        </p:nvSpPr>
        <p:spPr bwMode="auto">
          <a:xfrm>
            <a:off x="3155480" y="488480"/>
            <a:ext cx="5881040" cy="5881040"/>
          </a:xfrm>
          <a:custGeom>
            <a:avLst/>
            <a:gdLst>
              <a:gd name="T0" fmla="*/ 380 w 542"/>
              <a:gd name="T1" fmla="*/ 498 h 542"/>
              <a:gd name="T2" fmla="*/ 438 w 542"/>
              <a:gd name="T3" fmla="*/ 448 h 542"/>
              <a:gd name="T4" fmla="*/ 510 w 542"/>
              <a:gd name="T5" fmla="*/ 393 h 542"/>
              <a:gd name="T6" fmla="*/ 521 w 542"/>
              <a:gd name="T7" fmla="*/ 248 h 542"/>
              <a:gd name="T8" fmla="*/ 498 w 542"/>
              <a:gd name="T9" fmla="*/ 180 h 542"/>
              <a:gd name="T10" fmla="*/ 467 w 542"/>
              <a:gd name="T11" fmla="*/ 94 h 542"/>
              <a:gd name="T12" fmla="*/ 346 w 542"/>
              <a:gd name="T13" fmla="*/ 14 h 542"/>
              <a:gd name="T14" fmla="*/ 283 w 542"/>
              <a:gd name="T15" fmla="*/ 25 h 542"/>
              <a:gd name="T16" fmla="*/ 189 w 542"/>
              <a:gd name="T17" fmla="*/ 50 h 542"/>
              <a:gd name="T18" fmla="*/ 60 w 542"/>
              <a:gd name="T19" fmla="*/ 105 h 542"/>
              <a:gd name="T20" fmla="*/ 40 w 542"/>
              <a:gd name="T21" fmla="*/ 167 h 542"/>
              <a:gd name="T22" fmla="*/ 36 w 542"/>
              <a:gd name="T23" fmla="*/ 257 h 542"/>
              <a:gd name="T24" fmla="*/ 13 w 542"/>
              <a:gd name="T25" fmla="*/ 348 h 542"/>
              <a:gd name="T26" fmla="*/ 101 w 542"/>
              <a:gd name="T27" fmla="*/ 457 h 542"/>
              <a:gd name="T28" fmla="*/ 169 w 542"/>
              <a:gd name="T29" fmla="*/ 494 h 542"/>
              <a:gd name="T30" fmla="*/ 244 w 542"/>
              <a:gd name="T31" fmla="*/ 537 h 542"/>
              <a:gd name="T32" fmla="*/ 406 w 542"/>
              <a:gd name="T33" fmla="*/ 488 h 542"/>
              <a:gd name="T34" fmla="*/ 207 w 542"/>
              <a:gd name="T35" fmla="*/ 495 h 542"/>
              <a:gd name="T36" fmla="*/ 141 w 542"/>
              <a:gd name="T37" fmla="*/ 474 h 542"/>
              <a:gd name="T38" fmla="*/ 69 w 542"/>
              <a:gd name="T39" fmla="*/ 357 h 542"/>
              <a:gd name="T40" fmla="*/ 39 w 542"/>
              <a:gd name="T41" fmla="*/ 308 h 542"/>
              <a:gd name="T42" fmla="*/ 33 w 542"/>
              <a:gd name="T43" fmla="*/ 224 h 542"/>
              <a:gd name="T44" fmla="*/ 116 w 542"/>
              <a:gd name="T45" fmla="*/ 116 h 542"/>
              <a:gd name="T46" fmla="*/ 147 w 542"/>
              <a:gd name="T47" fmla="*/ 62 h 542"/>
              <a:gd name="T48" fmla="*/ 242 w 542"/>
              <a:gd name="T49" fmla="*/ 53 h 542"/>
              <a:gd name="T50" fmla="*/ 364 w 542"/>
              <a:gd name="T51" fmla="*/ 57 h 542"/>
              <a:gd name="T52" fmla="*/ 437 w 542"/>
              <a:gd name="T53" fmla="*/ 81 h 542"/>
              <a:gd name="T54" fmla="*/ 482 w 542"/>
              <a:gd name="T55" fmla="*/ 218 h 542"/>
              <a:gd name="T56" fmla="*/ 505 w 542"/>
              <a:gd name="T57" fmla="*/ 269 h 542"/>
              <a:gd name="T58" fmla="*/ 498 w 542"/>
              <a:gd name="T59" fmla="*/ 353 h 542"/>
              <a:gd name="T60" fmla="*/ 398 w 542"/>
              <a:gd name="T61" fmla="*/ 448 h 542"/>
              <a:gd name="T62" fmla="*/ 359 w 542"/>
              <a:gd name="T63" fmla="*/ 495 h 542"/>
              <a:gd name="T64" fmla="*/ 265 w 542"/>
              <a:gd name="T65" fmla="*/ 524 h 542"/>
              <a:gd name="T66" fmla="*/ 462 w 542"/>
              <a:gd name="T67" fmla="*/ 452 h 542"/>
              <a:gd name="T68" fmla="*/ 503 w 542"/>
              <a:gd name="T69" fmla="*/ 351 h 542"/>
              <a:gd name="T70" fmla="*/ 17 w 542"/>
              <a:gd name="T71" fmla="*/ 349 h 542"/>
              <a:gd name="T72" fmla="*/ 35 w 542"/>
              <a:gd name="T73" fmla="*/ 376 h 542"/>
              <a:gd name="T74" fmla="*/ 516 w 542"/>
              <a:gd name="T75" fmla="*/ 278 h 542"/>
              <a:gd name="T76" fmla="*/ 492 w 542"/>
              <a:gd name="T77" fmla="*/ 335 h 542"/>
              <a:gd name="T78" fmla="*/ 14 w 542"/>
              <a:gd name="T79" fmla="*/ 281 h 542"/>
              <a:gd name="T80" fmla="*/ 493 w 542"/>
              <a:gd name="T81" fmla="*/ 269 h 542"/>
              <a:gd name="T82" fmla="*/ 499 w 542"/>
              <a:gd name="T83" fmla="*/ 256 h 542"/>
              <a:gd name="T84" fmla="*/ 508 w 542"/>
              <a:gd name="T85" fmla="*/ 157 h 542"/>
              <a:gd name="T86" fmla="*/ 438 w 542"/>
              <a:gd name="T87" fmla="*/ 76 h 542"/>
              <a:gd name="T88" fmla="*/ 457 w 542"/>
              <a:gd name="T89" fmla="*/ 138 h 542"/>
              <a:gd name="T90" fmla="*/ 386 w 542"/>
              <a:gd name="T91" fmla="*/ 70 h 542"/>
              <a:gd name="T92" fmla="*/ 298 w 542"/>
              <a:gd name="T93" fmla="*/ 14 h 542"/>
              <a:gd name="T94" fmla="*/ 360 w 542"/>
              <a:gd name="T95" fmla="*/ 60 h 542"/>
              <a:gd name="T96" fmla="*/ 254 w 542"/>
              <a:gd name="T97" fmla="*/ 40 h 542"/>
              <a:gd name="T98" fmla="*/ 145 w 542"/>
              <a:gd name="T99" fmla="*/ 59 h 542"/>
              <a:gd name="T100" fmla="*/ 180 w 542"/>
              <a:gd name="T101" fmla="*/ 65 h 542"/>
              <a:gd name="T102" fmla="*/ 124 w 542"/>
              <a:gd name="T103" fmla="*/ 102 h 542"/>
              <a:gd name="T104" fmla="*/ 92 w 542"/>
              <a:gd name="T105" fmla="*/ 126 h 542"/>
              <a:gd name="T106" fmla="*/ 14 w 542"/>
              <a:gd name="T107" fmla="*/ 251 h 542"/>
              <a:gd name="T108" fmla="*/ 17 w 542"/>
              <a:gd name="T109" fmla="*/ 223 h 542"/>
              <a:gd name="T110" fmla="*/ 60 w 542"/>
              <a:gd name="T111" fmla="*/ 364 h 542"/>
              <a:gd name="T112" fmla="*/ 127 w 542"/>
              <a:gd name="T113" fmla="*/ 451 h 542"/>
              <a:gd name="T114" fmla="*/ 145 w 542"/>
              <a:gd name="T115" fmla="*/ 495 h 542"/>
              <a:gd name="T116" fmla="*/ 327 w 542"/>
              <a:gd name="T117" fmla="*/ 487 h 542"/>
              <a:gd name="T118" fmla="*/ 185 w 542"/>
              <a:gd name="T119" fmla="*/ 485 h 542"/>
              <a:gd name="T120" fmla="*/ 217 w 542"/>
              <a:gd name="T121" fmla="*/ 521 h 542"/>
              <a:gd name="T122" fmla="*/ 260 w 542"/>
              <a:gd name="T123" fmla="*/ 527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2" h="542">
                <a:moveTo>
                  <a:pt x="310" y="536"/>
                </a:moveTo>
                <a:cubicBezTo>
                  <a:pt x="312" y="535"/>
                  <a:pt x="312" y="535"/>
                  <a:pt x="312" y="535"/>
                </a:cubicBezTo>
                <a:cubicBezTo>
                  <a:pt x="310" y="520"/>
                  <a:pt x="310" y="520"/>
                  <a:pt x="310" y="520"/>
                </a:cubicBezTo>
                <a:cubicBezTo>
                  <a:pt x="308" y="520"/>
                  <a:pt x="308" y="520"/>
                  <a:pt x="308" y="520"/>
                </a:cubicBezTo>
                <a:cubicBezTo>
                  <a:pt x="308" y="521"/>
                  <a:pt x="300" y="521"/>
                  <a:pt x="294" y="522"/>
                </a:cubicBezTo>
                <a:cubicBezTo>
                  <a:pt x="294" y="521"/>
                  <a:pt x="294" y="519"/>
                  <a:pt x="294" y="515"/>
                </a:cubicBezTo>
                <a:cubicBezTo>
                  <a:pt x="301" y="515"/>
                  <a:pt x="307" y="513"/>
                  <a:pt x="307" y="513"/>
                </a:cubicBezTo>
                <a:cubicBezTo>
                  <a:pt x="310" y="513"/>
                  <a:pt x="310" y="513"/>
                  <a:pt x="310" y="513"/>
                </a:cubicBezTo>
                <a:cubicBezTo>
                  <a:pt x="310" y="513"/>
                  <a:pt x="308" y="505"/>
                  <a:pt x="307" y="502"/>
                </a:cubicBezTo>
                <a:cubicBezTo>
                  <a:pt x="310" y="502"/>
                  <a:pt x="314" y="501"/>
                  <a:pt x="317" y="501"/>
                </a:cubicBezTo>
                <a:cubicBezTo>
                  <a:pt x="319" y="511"/>
                  <a:pt x="323" y="528"/>
                  <a:pt x="323" y="531"/>
                </a:cubicBezTo>
                <a:cubicBezTo>
                  <a:pt x="324" y="533"/>
                  <a:pt x="324" y="533"/>
                  <a:pt x="324" y="533"/>
                </a:cubicBezTo>
                <a:cubicBezTo>
                  <a:pt x="326" y="533"/>
                  <a:pt x="326" y="533"/>
                  <a:pt x="326" y="533"/>
                </a:cubicBezTo>
                <a:cubicBezTo>
                  <a:pt x="326" y="533"/>
                  <a:pt x="358" y="527"/>
                  <a:pt x="386" y="512"/>
                </a:cubicBezTo>
                <a:cubicBezTo>
                  <a:pt x="388" y="511"/>
                  <a:pt x="388" y="511"/>
                  <a:pt x="388" y="511"/>
                </a:cubicBezTo>
                <a:cubicBezTo>
                  <a:pt x="382" y="497"/>
                  <a:pt x="382" y="497"/>
                  <a:pt x="382" y="497"/>
                </a:cubicBezTo>
                <a:cubicBezTo>
                  <a:pt x="380" y="498"/>
                  <a:pt x="380" y="498"/>
                  <a:pt x="380" y="498"/>
                </a:cubicBezTo>
                <a:cubicBezTo>
                  <a:pt x="380" y="498"/>
                  <a:pt x="372" y="501"/>
                  <a:pt x="367" y="503"/>
                </a:cubicBezTo>
                <a:cubicBezTo>
                  <a:pt x="367" y="502"/>
                  <a:pt x="366" y="500"/>
                  <a:pt x="365" y="497"/>
                </a:cubicBezTo>
                <a:cubicBezTo>
                  <a:pt x="371" y="494"/>
                  <a:pt x="377" y="492"/>
                  <a:pt x="377" y="491"/>
                </a:cubicBezTo>
                <a:cubicBezTo>
                  <a:pt x="379" y="490"/>
                  <a:pt x="379" y="490"/>
                  <a:pt x="379" y="490"/>
                </a:cubicBezTo>
                <a:cubicBezTo>
                  <a:pt x="379" y="490"/>
                  <a:pt x="375" y="483"/>
                  <a:pt x="374" y="481"/>
                </a:cubicBezTo>
                <a:cubicBezTo>
                  <a:pt x="376" y="480"/>
                  <a:pt x="380" y="478"/>
                  <a:pt x="382" y="477"/>
                </a:cubicBezTo>
                <a:cubicBezTo>
                  <a:pt x="388" y="486"/>
                  <a:pt x="396" y="501"/>
                  <a:pt x="397" y="504"/>
                </a:cubicBezTo>
                <a:cubicBezTo>
                  <a:pt x="398" y="506"/>
                  <a:pt x="398" y="506"/>
                  <a:pt x="398" y="506"/>
                </a:cubicBezTo>
                <a:cubicBezTo>
                  <a:pt x="400" y="505"/>
                  <a:pt x="400" y="505"/>
                  <a:pt x="400" y="505"/>
                </a:cubicBezTo>
                <a:cubicBezTo>
                  <a:pt x="401" y="505"/>
                  <a:pt x="430" y="490"/>
                  <a:pt x="452" y="467"/>
                </a:cubicBezTo>
                <a:cubicBezTo>
                  <a:pt x="453" y="465"/>
                  <a:pt x="453" y="465"/>
                  <a:pt x="453" y="465"/>
                </a:cubicBezTo>
                <a:cubicBezTo>
                  <a:pt x="443" y="454"/>
                  <a:pt x="443" y="454"/>
                  <a:pt x="443" y="454"/>
                </a:cubicBezTo>
                <a:cubicBezTo>
                  <a:pt x="441" y="455"/>
                  <a:pt x="441" y="455"/>
                  <a:pt x="441" y="455"/>
                </a:cubicBezTo>
                <a:cubicBezTo>
                  <a:pt x="441" y="456"/>
                  <a:pt x="435" y="461"/>
                  <a:pt x="431" y="465"/>
                </a:cubicBezTo>
                <a:cubicBezTo>
                  <a:pt x="430" y="464"/>
                  <a:pt x="429" y="462"/>
                  <a:pt x="427" y="459"/>
                </a:cubicBezTo>
                <a:cubicBezTo>
                  <a:pt x="432" y="455"/>
                  <a:pt x="436" y="450"/>
                  <a:pt x="437" y="450"/>
                </a:cubicBezTo>
                <a:cubicBezTo>
                  <a:pt x="438" y="448"/>
                  <a:pt x="438" y="448"/>
                  <a:pt x="438" y="448"/>
                </a:cubicBezTo>
                <a:cubicBezTo>
                  <a:pt x="438" y="448"/>
                  <a:pt x="432" y="443"/>
                  <a:pt x="430" y="441"/>
                </a:cubicBezTo>
                <a:cubicBezTo>
                  <a:pt x="432" y="439"/>
                  <a:pt x="435" y="437"/>
                  <a:pt x="437" y="434"/>
                </a:cubicBezTo>
                <a:cubicBezTo>
                  <a:pt x="445" y="442"/>
                  <a:pt x="458" y="454"/>
                  <a:pt x="460" y="456"/>
                </a:cubicBezTo>
                <a:cubicBezTo>
                  <a:pt x="462" y="458"/>
                  <a:pt x="462" y="458"/>
                  <a:pt x="462" y="458"/>
                </a:cubicBezTo>
                <a:cubicBezTo>
                  <a:pt x="463" y="456"/>
                  <a:pt x="463" y="456"/>
                  <a:pt x="463" y="456"/>
                </a:cubicBezTo>
                <a:cubicBezTo>
                  <a:pt x="464" y="456"/>
                  <a:pt x="488" y="434"/>
                  <a:pt x="502" y="405"/>
                </a:cubicBezTo>
                <a:cubicBezTo>
                  <a:pt x="503" y="404"/>
                  <a:pt x="503" y="404"/>
                  <a:pt x="503" y="404"/>
                </a:cubicBezTo>
                <a:cubicBezTo>
                  <a:pt x="490" y="396"/>
                  <a:pt x="490" y="396"/>
                  <a:pt x="490" y="396"/>
                </a:cubicBezTo>
                <a:cubicBezTo>
                  <a:pt x="489" y="397"/>
                  <a:pt x="489" y="397"/>
                  <a:pt x="489" y="397"/>
                </a:cubicBezTo>
                <a:cubicBezTo>
                  <a:pt x="489" y="398"/>
                  <a:pt x="485" y="404"/>
                  <a:pt x="482" y="409"/>
                </a:cubicBezTo>
                <a:cubicBezTo>
                  <a:pt x="481" y="408"/>
                  <a:pt x="479" y="407"/>
                  <a:pt x="476" y="405"/>
                </a:cubicBezTo>
                <a:cubicBezTo>
                  <a:pt x="480" y="399"/>
                  <a:pt x="483" y="394"/>
                  <a:pt x="483" y="394"/>
                </a:cubicBezTo>
                <a:cubicBezTo>
                  <a:pt x="484" y="392"/>
                  <a:pt x="484" y="392"/>
                  <a:pt x="484" y="392"/>
                </a:cubicBezTo>
                <a:cubicBezTo>
                  <a:pt x="484" y="392"/>
                  <a:pt x="477" y="388"/>
                  <a:pt x="474" y="387"/>
                </a:cubicBezTo>
                <a:cubicBezTo>
                  <a:pt x="476" y="385"/>
                  <a:pt x="478" y="381"/>
                  <a:pt x="479" y="378"/>
                </a:cubicBezTo>
                <a:cubicBezTo>
                  <a:pt x="488" y="382"/>
                  <a:pt x="505" y="390"/>
                  <a:pt x="508" y="392"/>
                </a:cubicBezTo>
                <a:cubicBezTo>
                  <a:pt x="510" y="393"/>
                  <a:pt x="510" y="393"/>
                  <a:pt x="510" y="393"/>
                </a:cubicBezTo>
                <a:cubicBezTo>
                  <a:pt x="511" y="391"/>
                  <a:pt x="511" y="391"/>
                  <a:pt x="511" y="391"/>
                </a:cubicBezTo>
                <a:cubicBezTo>
                  <a:pt x="511" y="391"/>
                  <a:pt x="527" y="361"/>
                  <a:pt x="531" y="329"/>
                </a:cubicBezTo>
                <a:cubicBezTo>
                  <a:pt x="532" y="327"/>
                  <a:pt x="532" y="327"/>
                  <a:pt x="532" y="327"/>
                </a:cubicBezTo>
                <a:cubicBezTo>
                  <a:pt x="517" y="324"/>
                  <a:pt x="517" y="324"/>
                  <a:pt x="517" y="324"/>
                </a:cubicBezTo>
                <a:cubicBezTo>
                  <a:pt x="517" y="326"/>
                  <a:pt x="517" y="326"/>
                  <a:pt x="517" y="326"/>
                </a:cubicBezTo>
                <a:cubicBezTo>
                  <a:pt x="516" y="326"/>
                  <a:pt x="514" y="334"/>
                  <a:pt x="513" y="339"/>
                </a:cubicBezTo>
                <a:cubicBezTo>
                  <a:pt x="512" y="339"/>
                  <a:pt x="510" y="338"/>
                  <a:pt x="507" y="337"/>
                </a:cubicBezTo>
                <a:cubicBezTo>
                  <a:pt x="508" y="331"/>
                  <a:pt x="510" y="324"/>
                  <a:pt x="510" y="324"/>
                </a:cubicBezTo>
                <a:cubicBezTo>
                  <a:pt x="510" y="322"/>
                  <a:pt x="510" y="322"/>
                  <a:pt x="510" y="322"/>
                </a:cubicBezTo>
                <a:cubicBezTo>
                  <a:pt x="510" y="322"/>
                  <a:pt x="502" y="321"/>
                  <a:pt x="499" y="320"/>
                </a:cubicBezTo>
                <a:cubicBezTo>
                  <a:pt x="500" y="318"/>
                  <a:pt x="501" y="314"/>
                  <a:pt x="501" y="311"/>
                </a:cubicBezTo>
                <a:cubicBezTo>
                  <a:pt x="511" y="312"/>
                  <a:pt x="530" y="314"/>
                  <a:pt x="533" y="315"/>
                </a:cubicBezTo>
                <a:cubicBezTo>
                  <a:pt x="535" y="316"/>
                  <a:pt x="535" y="316"/>
                  <a:pt x="535" y="316"/>
                </a:cubicBezTo>
                <a:cubicBezTo>
                  <a:pt x="535" y="313"/>
                  <a:pt x="535" y="313"/>
                  <a:pt x="535" y="313"/>
                </a:cubicBezTo>
                <a:cubicBezTo>
                  <a:pt x="535" y="313"/>
                  <a:pt x="542" y="280"/>
                  <a:pt x="537" y="249"/>
                </a:cubicBezTo>
                <a:cubicBezTo>
                  <a:pt x="536" y="247"/>
                  <a:pt x="536" y="247"/>
                  <a:pt x="536" y="247"/>
                </a:cubicBezTo>
                <a:cubicBezTo>
                  <a:pt x="521" y="248"/>
                  <a:pt x="521" y="248"/>
                  <a:pt x="521" y="248"/>
                </a:cubicBezTo>
                <a:cubicBezTo>
                  <a:pt x="521" y="250"/>
                  <a:pt x="521" y="250"/>
                  <a:pt x="521" y="250"/>
                </a:cubicBezTo>
                <a:cubicBezTo>
                  <a:pt x="521" y="251"/>
                  <a:pt x="522" y="259"/>
                  <a:pt x="522" y="264"/>
                </a:cubicBezTo>
                <a:cubicBezTo>
                  <a:pt x="521" y="264"/>
                  <a:pt x="519" y="264"/>
                  <a:pt x="516" y="264"/>
                </a:cubicBezTo>
                <a:cubicBezTo>
                  <a:pt x="515" y="258"/>
                  <a:pt x="514" y="251"/>
                  <a:pt x="514" y="251"/>
                </a:cubicBezTo>
                <a:cubicBezTo>
                  <a:pt x="514" y="249"/>
                  <a:pt x="514" y="249"/>
                  <a:pt x="514" y="249"/>
                </a:cubicBezTo>
                <a:cubicBezTo>
                  <a:pt x="514" y="249"/>
                  <a:pt x="506" y="250"/>
                  <a:pt x="503" y="250"/>
                </a:cubicBezTo>
                <a:cubicBezTo>
                  <a:pt x="503" y="248"/>
                  <a:pt x="503" y="244"/>
                  <a:pt x="502" y="241"/>
                </a:cubicBezTo>
                <a:cubicBezTo>
                  <a:pt x="513" y="239"/>
                  <a:pt x="531" y="236"/>
                  <a:pt x="534" y="236"/>
                </a:cubicBezTo>
                <a:cubicBezTo>
                  <a:pt x="536" y="236"/>
                  <a:pt x="536" y="236"/>
                  <a:pt x="536" y="236"/>
                </a:cubicBezTo>
                <a:cubicBezTo>
                  <a:pt x="536" y="233"/>
                  <a:pt x="536" y="233"/>
                  <a:pt x="536" y="233"/>
                </a:cubicBezTo>
                <a:cubicBezTo>
                  <a:pt x="536" y="233"/>
                  <a:pt x="533" y="201"/>
                  <a:pt x="518" y="172"/>
                </a:cubicBezTo>
                <a:cubicBezTo>
                  <a:pt x="518" y="170"/>
                  <a:pt x="518" y="170"/>
                  <a:pt x="518" y="170"/>
                </a:cubicBezTo>
                <a:cubicBezTo>
                  <a:pt x="504" y="176"/>
                  <a:pt x="504" y="176"/>
                  <a:pt x="504" y="176"/>
                </a:cubicBezTo>
                <a:cubicBezTo>
                  <a:pt x="504" y="178"/>
                  <a:pt x="504" y="178"/>
                  <a:pt x="504" y="178"/>
                </a:cubicBezTo>
                <a:cubicBezTo>
                  <a:pt x="504" y="178"/>
                  <a:pt x="507" y="186"/>
                  <a:pt x="509" y="191"/>
                </a:cubicBezTo>
                <a:cubicBezTo>
                  <a:pt x="508" y="191"/>
                  <a:pt x="506" y="192"/>
                  <a:pt x="503" y="193"/>
                </a:cubicBezTo>
                <a:cubicBezTo>
                  <a:pt x="500" y="186"/>
                  <a:pt x="498" y="181"/>
                  <a:pt x="498" y="180"/>
                </a:cubicBezTo>
                <a:cubicBezTo>
                  <a:pt x="497" y="178"/>
                  <a:pt x="497" y="178"/>
                  <a:pt x="497" y="178"/>
                </a:cubicBezTo>
                <a:cubicBezTo>
                  <a:pt x="497" y="178"/>
                  <a:pt x="489" y="182"/>
                  <a:pt x="487" y="183"/>
                </a:cubicBezTo>
                <a:cubicBezTo>
                  <a:pt x="486" y="181"/>
                  <a:pt x="484" y="177"/>
                  <a:pt x="483" y="174"/>
                </a:cubicBezTo>
                <a:cubicBezTo>
                  <a:pt x="492" y="170"/>
                  <a:pt x="509" y="161"/>
                  <a:pt x="511" y="160"/>
                </a:cubicBezTo>
                <a:cubicBezTo>
                  <a:pt x="513" y="159"/>
                  <a:pt x="513" y="159"/>
                  <a:pt x="513" y="159"/>
                </a:cubicBezTo>
                <a:cubicBezTo>
                  <a:pt x="513" y="157"/>
                  <a:pt x="513" y="157"/>
                  <a:pt x="513" y="157"/>
                </a:cubicBezTo>
                <a:cubicBezTo>
                  <a:pt x="512" y="156"/>
                  <a:pt x="499" y="126"/>
                  <a:pt x="477" y="103"/>
                </a:cubicBezTo>
                <a:cubicBezTo>
                  <a:pt x="475" y="101"/>
                  <a:pt x="475" y="101"/>
                  <a:pt x="475" y="101"/>
                </a:cubicBezTo>
                <a:cubicBezTo>
                  <a:pt x="464" y="111"/>
                  <a:pt x="464" y="111"/>
                  <a:pt x="464" y="111"/>
                </a:cubicBezTo>
                <a:cubicBezTo>
                  <a:pt x="465" y="113"/>
                  <a:pt x="465" y="113"/>
                  <a:pt x="465" y="113"/>
                </a:cubicBezTo>
                <a:cubicBezTo>
                  <a:pt x="465" y="113"/>
                  <a:pt x="470" y="119"/>
                  <a:pt x="474" y="124"/>
                </a:cubicBezTo>
                <a:cubicBezTo>
                  <a:pt x="473" y="124"/>
                  <a:pt x="471" y="126"/>
                  <a:pt x="468" y="127"/>
                </a:cubicBezTo>
                <a:cubicBezTo>
                  <a:pt x="464" y="122"/>
                  <a:pt x="460" y="117"/>
                  <a:pt x="459" y="117"/>
                </a:cubicBezTo>
                <a:cubicBezTo>
                  <a:pt x="458" y="115"/>
                  <a:pt x="458" y="115"/>
                  <a:pt x="458" y="115"/>
                </a:cubicBezTo>
                <a:cubicBezTo>
                  <a:pt x="458" y="115"/>
                  <a:pt x="452" y="121"/>
                  <a:pt x="450" y="123"/>
                </a:cubicBezTo>
                <a:cubicBezTo>
                  <a:pt x="449" y="121"/>
                  <a:pt x="446" y="118"/>
                  <a:pt x="444" y="116"/>
                </a:cubicBezTo>
                <a:cubicBezTo>
                  <a:pt x="452" y="108"/>
                  <a:pt x="465" y="96"/>
                  <a:pt x="467" y="94"/>
                </a:cubicBezTo>
                <a:cubicBezTo>
                  <a:pt x="469" y="93"/>
                  <a:pt x="469" y="93"/>
                  <a:pt x="469" y="93"/>
                </a:cubicBezTo>
                <a:cubicBezTo>
                  <a:pt x="467" y="91"/>
                  <a:pt x="467" y="91"/>
                  <a:pt x="467" y="91"/>
                </a:cubicBezTo>
                <a:cubicBezTo>
                  <a:pt x="467" y="91"/>
                  <a:pt x="447" y="65"/>
                  <a:pt x="419" y="49"/>
                </a:cubicBezTo>
                <a:cubicBezTo>
                  <a:pt x="418" y="48"/>
                  <a:pt x="418" y="48"/>
                  <a:pt x="418" y="48"/>
                </a:cubicBezTo>
                <a:cubicBezTo>
                  <a:pt x="409" y="60"/>
                  <a:pt x="409" y="60"/>
                  <a:pt x="409" y="60"/>
                </a:cubicBezTo>
                <a:cubicBezTo>
                  <a:pt x="411" y="61"/>
                  <a:pt x="411" y="61"/>
                  <a:pt x="411" y="61"/>
                </a:cubicBezTo>
                <a:cubicBezTo>
                  <a:pt x="411" y="62"/>
                  <a:pt x="417" y="67"/>
                  <a:pt x="422" y="70"/>
                </a:cubicBezTo>
                <a:cubicBezTo>
                  <a:pt x="421" y="71"/>
                  <a:pt x="420" y="72"/>
                  <a:pt x="418" y="75"/>
                </a:cubicBezTo>
                <a:cubicBezTo>
                  <a:pt x="412" y="71"/>
                  <a:pt x="407" y="67"/>
                  <a:pt x="406" y="67"/>
                </a:cubicBezTo>
                <a:cubicBezTo>
                  <a:pt x="404" y="66"/>
                  <a:pt x="404" y="66"/>
                  <a:pt x="404" y="66"/>
                </a:cubicBezTo>
                <a:cubicBezTo>
                  <a:pt x="404" y="66"/>
                  <a:pt x="400" y="73"/>
                  <a:pt x="399" y="75"/>
                </a:cubicBezTo>
                <a:cubicBezTo>
                  <a:pt x="397" y="74"/>
                  <a:pt x="394" y="72"/>
                  <a:pt x="391" y="70"/>
                </a:cubicBezTo>
                <a:cubicBezTo>
                  <a:pt x="396" y="61"/>
                  <a:pt x="405" y="45"/>
                  <a:pt x="407" y="43"/>
                </a:cubicBezTo>
                <a:cubicBezTo>
                  <a:pt x="408" y="41"/>
                  <a:pt x="408" y="41"/>
                  <a:pt x="408" y="41"/>
                </a:cubicBezTo>
                <a:cubicBezTo>
                  <a:pt x="406" y="40"/>
                  <a:pt x="406" y="40"/>
                  <a:pt x="406" y="40"/>
                </a:cubicBezTo>
                <a:cubicBezTo>
                  <a:pt x="406" y="40"/>
                  <a:pt x="379" y="22"/>
                  <a:pt x="348" y="14"/>
                </a:cubicBezTo>
                <a:cubicBezTo>
                  <a:pt x="346" y="14"/>
                  <a:pt x="346" y="14"/>
                  <a:pt x="346" y="14"/>
                </a:cubicBezTo>
                <a:cubicBezTo>
                  <a:pt x="341" y="28"/>
                  <a:pt x="341" y="28"/>
                  <a:pt x="341" y="28"/>
                </a:cubicBezTo>
                <a:cubicBezTo>
                  <a:pt x="343" y="29"/>
                  <a:pt x="343" y="29"/>
                  <a:pt x="343" y="29"/>
                </a:cubicBezTo>
                <a:cubicBezTo>
                  <a:pt x="343" y="29"/>
                  <a:pt x="351" y="32"/>
                  <a:pt x="356" y="33"/>
                </a:cubicBezTo>
                <a:cubicBezTo>
                  <a:pt x="356" y="35"/>
                  <a:pt x="355" y="37"/>
                  <a:pt x="354" y="40"/>
                </a:cubicBezTo>
                <a:cubicBezTo>
                  <a:pt x="347" y="37"/>
                  <a:pt x="341" y="36"/>
                  <a:pt x="341" y="36"/>
                </a:cubicBezTo>
                <a:cubicBezTo>
                  <a:pt x="339" y="35"/>
                  <a:pt x="339" y="35"/>
                  <a:pt x="339" y="35"/>
                </a:cubicBezTo>
                <a:cubicBezTo>
                  <a:pt x="339" y="35"/>
                  <a:pt x="337" y="43"/>
                  <a:pt x="336" y="46"/>
                </a:cubicBezTo>
                <a:cubicBezTo>
                  <a:pt x="334" y="45"/>
                  <a:pt x="330" y="44"/>
                  <a:pt x="327" y="43"/>
                </a:cubicBezTo>
                <a:cubicBezTo>
                  <a:pt x="329" y="32"/>
                  <a:pt x="334" y="15"/>
                  <a:pt x="335" y="12"/>
                </a:cubicBezTo>
                <a:cubicBezTo>
                  <a:pt x="335" y="10"/>
                  <a:pt x="335" y="10"/>
                  <a:pt x="335" y="10"/>
                </a:cubicBezTo>
                <a:cubicBezTo>
                  <a:pt x="333" y="10"/>
                  <a:pt x="333" y="10"/>
                  <a:pt x="333" y="10"/>
                </a:cubicBezTo>
                <a:cubicBezTo>
                  <a:pt x="333" y="9"/>
                  <a:pt x="301" y="0"/>
                  <a:pt x="270" y="2"/>
                </a:cubicBezTo>
                <a:cubicBezTo>
                  <a:pt x="268" y="2"/>
                  <a:pt x="268" y="2"/>
                  <a:pt x="268" y="2"/>
                </a:cubicBezTo>
                <a:cubicBezTo>
                  <a:pt x="267" y="17"/>
                  <a:pt x="267" y="17"/>
                  <a:pt x="267" y="17"/>
                </a:cubicBezTo>
                <a:cubicBezTo>
                  <a:pt x="269" y="17"/>
                  <a:pt x="269" y="17"/>
                  <a:pt x="269" y="17"/>
                </a:cubicBezTo>
                <a:cubicBezTo>
                  <a:pt x="270" y="18"/>
                  <a:pt x="278" y="18"/>
                  <a:pt x="283" y="18"/>
                </a:cubicBezTo>
                <a:cubicBezTo>
                  <a:pt x="283" y="19"/>
                  <a:pt x="283" y="21"/>
                  <a:pt x="283" y="25"/>
                </a:cubicBezTo>
                <a:cubicBezTo>
                  <a:pt x="276" y="24"/>
                  <a:pt x="270" y="25"/>
                  <a:pt x="269" y="25"/>
                </a:cubicBezTo>
                <a:cubicBezTo>
                  <a:pt x="267" y="25"/>
                  <a:pt x="267" y="25"/>
                  <a:pt x="267" y="25"/>
                </a:cubicBezTo>
                <a:cubicBezTo>
                  <a:pt x="267" y="25"/>
                  <a:pt x="267" y="33"/>
                  <a:pt x="268" y="36"/>
                </a:cubicBezTo>
                <a:cubicBezTo>
                  <a:pt x="265" y="36"/>
                  <a:pt x="261" y="35"/>
                  <a:pt x="258" y="36"/>
                </a:cubicBezTo>
                <a:cubicBezTo>
                  <a:pt x="257" y="26"/>
                  <a:pt x="256" y="8"/>
                  <a:pt x="256" y="4"/>
                </a:cubicBezTo>
                <a:cubicBezTo>
                  <a:pt x="256" y="4"/>
                  <a:pt x="256" y="2"/>
                  <a:pt x="256" y="2"/>
                </a:cubicBezTo>
                <a:cubicBezTo>
                  <a:pt x="253" y="2"/>
                  <a:pt x="253" y="2"/>
                  <a:pt x="253" y="2"/>
                </a:cubicBezTo>
                <a:cubicBezTo>
                  <a:pt x="253" y="2"/>
                  <a:pt x="220" y="3"/>
                  <a:pt x="190" y="14"/>
                </a:cubicBezTo>
                <a:cubicBezTo>
                  <a:pt x="188" y="15"/>
                  <a:pt x="188" y="15"/>
                  <a:pt x="188" y="15"/>
                </a:cubicBezTo>
                <a:cubicBezTo>
                  <a:pt x="192" y="29"/>
                  <a:pt x="192" y="29"/>
                  <a:pt x="192" y="29"/>
                </a:cubicBezTo>
                <a:cubicBezTo>
                  <a:pt x="194" y="29"/>
                  <a:pt x="194" y="29"/>
                  <a:pt x="194" y="29"/>
                </a:cubicBezTo>
                <a:cubicBezTo>
                  <a:pt x="195" y="29"/>
                  <a:pt x="202" y="27"/>
                  <a:pt x="208" y="25"/>
                </a:cubicBezTo>
                <a:cubicBezTo>
                  <a:pt x="208" y="26"/>
                  <a:pt x="209" y="29"/>
                  <a:pt x="209" y="32"/>
                </a:cubicBezTo>
                <a:cubicBezTo>
                  <a:pt x="203" y="34"/>
                  <a:pt x="197" y="36"/>
                  <a:pt x="196" y="36"/>
                </a:cubicBezTo>
                <a:cubicBezTo>
                  <a:pt x="194" y="37"/>
                  <a:pt x="194" y="37"/>
                  <a:pt x="194" y="37"/>
                </a:cubicBezTo>
                <a:cubicBezTo>
                  <a:pt x="194" y="37"/>
                  <a:pt x="197" y="44"/>
                  <a:pt x="198" y="47"/>
                </a:cubicBezTo>
                <a:cubicBezTo>
                  <a:pt x="196" y="47"/>
                  <a:pt x="192" y="49"/>
                  <a:pt x="189" y="50"/>
                </a:cubicBezTo>
                <a:cubicBezTo>
                  <a:pt x="185" y="41"/>
                  <a:pt x="178" y="23"/>
                  <a:pt x="177" y="21"/>
                </a:cubicBezTo>
                <a:cubicBezTo>
                  <a:pt x="176" y="19"/>
                  <a:pt x="176" y="19"/>
                  <a:pt x="176" y="19"/>
                </a:cubicBezTo>
                <a:cubicBezTo>
                  <a:pt x="174" y="19"/>
                  <a:pt x="174" y="19"/>
                  <a:pt x="174" y="19"/>
                </a:cubicBezTo>
                <a:cubicBezTo>
                  <a:pt x="174" y="19"/>
                  <a:pt x="142" y="30"/>
                  <a:pt x="118" y="50"/>
                </a:cubicBezTo>
                <a:cubicBezTo>
                  <a:pt x="116" y="52"/>
                  <a:pt x="116" y="52"/>
                  <a:pt x="116" y="52"/>
                </a:cubicBezTo>
                <a:cubicBezTo>
                  <a:pt x="124" y="64"/>
                  <a:pt x="124" y="64"/>
                  <a:pt x="124" y="64"/>
                </a:cubicBezTo>
                <a:cubicBezTo>
                  <a:pt x="126" y="63"/>
                  <a:pt x="126" y="63"/>
                  <a:pt x="126" y="63"/>
                </a:cubicBezTo>
                <a:cubicBezTo>
                  <a:pt x="127" y="63"/>
                  <a:pt x="133" y="59"/>
                  <a:pt x="138" y="55"/>
                </a:cubicBezTo>
                <a:cubicBezTo>
                  <a:pt x="139" y="56"/>
                  <a:pt x="140" y="58"/>
                  <a:pt x="141" y="61"/>
                </a:cubicBezTo>
                <a:cubicBezTo>
                  <a:pt x="136" y="65"/>
                  <a:pt x="131" y="69"/>
                  <a:pt x="130" y="69"/>
                </a:cubicBezTo>
                <a:cubicBezTo>
                  <a:pt x="128" y="70"/>
                  <a:pt x="128" y="70"/>
                  <a:pt x="128" y="70"/>
                </a:cubicBezTo>
                <a:cubicBezTo>
                  <a:pt x="128" y="70"/>
                  <a:pt x="133" y="77"/>
                  <a:pt x="135" y="79"/>
                </a:cubicBezTo>
                <a:cubicBezTo>
                  <a:pt x="133" y="80"/>
                  <a:pt x="130" y="82"/>
                  <a:pt x="127" y="84"/>
                </a:cubicBezTo>
                <a:cubicBezTo>
                  <a:pt x="121" y="76"/>
                  <a:pt x="109" y="62"/>
                  <a:pt x="108" y="60"/>
                </a:cubicBezTo>
                <a:cubicBezTo>
                  <a:pt x="107" y="58"/>
                  <a:pt x="107" y="58"/>
                  <a:pt x="107" y="58"/>
                </a:cubicBezTo>
                <a:cubicBezTo>
                  <a:pt x="105" y="59"/>
                  <a:pt x="105" y="59"/>
                  <a:pt x="105" y="59"/>
                </a:cubicBezTo>
                <a:cubicBezTo>
                  <a:pt x="105" y="60"/>
                  <a:pt x="78" y="79"/>
                  <a:pt x="60" y="105"/>
                </a:cubicBezTo>
                <a:cubicBezTo>
                  <a:pt x="59" y="107"/>
                  <a:pt x="59" y="107"/>
                  <a:pt x="59" y="107"/>
                </a:cubicBezTo>
                <a:cubicBezTo>
                  <a:pt x="71" y="116"/>
                  <a:pt x="71" y="116"/>
                  <a:pt x="71" y="116"/>
                </a:cubicBezTo>
                <a:cubicBezTo>
                  <a:pt x="72" y="115"/>
                  <a:pt x="72" y="115"/>
                  <a:pt x="72" y="115"/>
                </a:cubicBezTo>
                <a:cubicBezTo>
                  <a:pt x="72" y="114"/>
                  <a:pt x="78" y="108"/>
                  <a:pt x="81" y="104"/>
                </a:cubicBezTo>
                <a:cubicBezTo>
                  <a:pt x="82" y="105"/>
                  <a:pt x="84" y="106"/>
                  <a:pt x="86" y="108"/>
                </a:cubicBezTo>
                <a:cubicBezTo>
                  <a:pt x="82" y="114"/>
                  <a:pt x="78" y="119"/>
                  <a:pt x="78" y="119"/>
                </a:cubicBezTo>
                <a:cubicBezTo>
                  <a:pt x="76" y="121"/>
                  <a:pt x="76" y="121"/>
                  <a:pt x="76" y="121"/>
                </a:cubicBezTo>
                <a:cubicBezTo>
                  <a:pt x="76" y="121"/>
                  <a:pt x="83" y="126"/>
                  <a:pt x="85" y="127"/>
                </a:cubicBezTo>
                <a:cubicBezTo>
                  <a:pt x="84" y="129"/>
                  <a:pt x="81" y="132"/>
                  <a:pt x="79" y="135"/>
                </a:cubicBezTo>
                <a:cubicBezTo>
                  <a:pt x="70" y="129"/>
                  <a:pt x="56" y="119"/>
                  <a:pt x="54" y="117"/>
                </a:cubicBezTo>
                <a:cubicBezTo>
                  <a:pt x="52" y="116"/>
                  <a:pt x="52" y="116"/>
                  <a:pt x="52" y="116"/>
                </a:cubicBezTo>
                <a:cubicBezTo>
                  <a:pt x="50" y="117"/>
                  <a:pt x="50" y="117"/>
                  <a:pt x="50" y="117"/>
                </a:cubicBezTo>
                <a:cubicBezTo>
                  <a:pt x="50" y="118"/>
                  <a:pt x="30" y="143"/>
                  <a:pt x="20" y="174"/>
                </a:cubicBezTo>
                <a:cubicBezTo>
                  <a:pt x="19" y="176"/>
                  <a:pt x="19" y="176"/>
                  <a:pt x="19" y="176"/>
                </a:cubicBezTo>
                <a:cubicBezTo>
                  <a:pt x="33" y="181"/>
                  <a:pt x="33" y="181"/>
                  <a:pt x="33" y="181"/>
                </a:cubicBezTo>
                <a:cubicBezTo>
                  <a:pt x="34" y="180"/>
                  <a:pt x="34" y="180"/>
                  <a:pt x="34" y="180"/>
                </a:cubicBezTo>
                <a:cubicBezTo>
                  <a:pt x="34" y="179"/>
                  <a:pt x="38" y="172"/>
                  <a:pt x="40" y="167"/>
                </a:cubicBezTo>
                <a:cubicBezTo>
                  <a:pt x="41" y="167"/>
                  <a:pt x="43" y="168"/>
                  <a:pt x="46" y="170"/>
                </a:cubicBezTo>
                <a:cubicBezTo>
                  <a:pt x="43" y="176"/>
                  <a:pt x="41" y="182"/>
                  <a:pt x="41" y="182"/>
                </a:cubicBezTo>
                <a:cubicBezTo>
                  <a:pt x="40" y="184"/>
                  <a:pt x="40" y="184"/>
                  <a:pt x="40" y="184"/>
                </a:cubicBezTo>
                <a:cubicBezTo>
                  <a:pt x="40" y="184"/>
                  <a:pt x="48" y="187"/>
                  <a:pt x="50" y="188"/>
                </a:cubicBezTo>
                <a:cubicBezTo>
                  <a:pt x="49" y="190"/>
                  <a:pt x="48" y="194"/>
                  <a:pt x="47" y="197"/>
                </a:cubicBezTo>
                <a:cubicBezTo>
                  <a:pt x="38" y="194"/>
                  <a:pt x="20" y="189"/>
                  <a:pt x="17" y="188"/>
                </a:cubicBezTo>
                <a:cubicBezTo>
                  <a:pt x="15" y="187"/>
                  <a:pt x="15" y="187"/>
                  <a:pt x="15" y="187"/>
                </a:cubicBezTo>
                <a:cubicBezTo>
                  <a:pt x="14" y="189"/>
                  <a:pt x="14" y="189"/>
                  <a:pt x="14" y="189"/>
                </a:cubicBezTo>
                <a:cubicBezTo>
                  <a:pt x="14" y="189"/>
                  <a:pt x="3" y="221"/>
                  <a:pt x="3" y="253"/>
                </a:cubicBezTo>
                <a:cubicBezTo>
                  <a:pt x="3" y="255"/>
                  <a:pt x="3" y="255"/>
                  <a:pt x="3" y="255"/>
                </a:cubicBezTo>
                <a:cubicBezTo>
                  <a:pt x="18" y="256"/>
                  <a:pt x="18" y="256"/>
                  <a:pt x="18" y="256"/>
                </a:cubicBezTo>
                <a:cubicBezTo>
                  <a:pt x="18" y="254"/>
                  <a:pt x="18" y="254"/>
                  <a:pt x="18" y="254"/>
                </a:cubicBezTo>
                <a:cubicBezTo>
                  <a:pt x="18" y="254"/>
                  <a:pt x="19" y="246"/>
                  <a:pt x="20" y="240"/>
                </a:cubicBezTo>
                <a:cubicBezTo>
                  <a:pt x="21" y="240"/>
                  <a:pt x="23" y="241"/>
                  <a:pt x="26" y="241"/>
                </a:cubicBezTo>
                <a:cubicBezTo>
                  <a:pt x="26" y="248"/>
                  <a:pt x="25" y="254"/>
                  <a:pt x="25" y="255"/>
                </a:cubicBezTo>
                <a:cubicBezTo>
                  <a:pt x="25" y="257"/>
                  <a:pt x="25" y="257"/>
                  <a:pt x="25" y="257"/>
                </a:cubicBezTo>
                <a:cubicBezTo>
                  <a:pt x="25" y="257"/>
                  <a:pt x="33" y="257"/>
                  <a:pt x="36" y="257"/>
                </a:cubicBezTo>
                <a:cubicBezTo>
                  <a:pt x="36" y="259"/>
                  <a:pt x="36" y="263"/>
                  <a:pt x="36" y="266"/>
                </a:cubicBezTo>
                <a:cubicBezTo>
                  <a:pt x="25" y="266"/>
                  <a:pt x="7" y="266"/>
                  <a:pt x="4" y="266"/>
                </a:cubicBezTo>
                <a:cubicBezTo>
                  <a:pt x="2" y="266"/>
                  <a:pt x="2" y="266"/>
                  <a:pt x="2" y="266"/>
                </a:cubicBezTo>
                <a:cubicBezTo>
                  <a:pt x="2" y="268"/>
                  <a:pt x="2" y="268"/>
                  <a:pt x="2" y="268"/>
                </a:cubicBezTo>
                <a:cubicBezTo>
                  <a:pt x="2" y="269"/>
                  <a:pt x="0" y="301"/>
                  <a:pt x="9" y="332"/>
                </a:cubicBezTo>
                <a:cubicBezTo>
                  <a:pt x="10" y="334"/>
                  <a:pt x="10" y="334"/>
                  <a:pt x="10" y="334"/>
                </a:cubicBezTo>
                <a:cubicBezTo>
                  <a:pt x="25" y="331"/>
                  <a:pt x="25" y="331"/>
                  <a:pt x="25" y="331"/>
                </a:cubicBezTo>
                <a:cubicBezTo>
                  <a:pt x="24" y="329"/>
                  <a:pt x="24" y="329"/>
                  <a:pt x="24" y="329"/>
                </a:cubicBezTo>
                <a:cubicBezTo>
                  <a:pt x="24" y="328"/>
                  <a:pt x="23" y="320"/>
                  <a:pt x="22" y="315"/>
                </a:cubicBezTo>
                <a:cubicBezTo>
                  <a:pt x="23" y="315"/>
                  <a:pt x="25" y="314"/>
                  <a:pt x="28" y="314"/>
                </a:cubicBezTo>
                <a:cubicBezTo>
                  <a:pt x="30" y="321"/>
                  <a:pt x="31" y="327"/>
                  <a:pt x="31" y="327"/>
                </a:cubicBezTo>
                <a:cubicBezTo>
                  <a:pt x="32" y="329"/>
                  <a:pt x="32" y="329"/>
                  <a:pt x="32" y="329"/>
                </a:cubicBezTo>
                <a:cubicBezTo>
                  <a:pt x="32" y="329"/>
                  <a:pt x="40" y="327"/>
                  <a:pt x="42" y="326"/>
                </a:cubicBezTo>
                <a:cubicBezTo>
                  <a:pt x="43" y="329"/>
                  <a:pt x="44" y="333"/>
                  <a:pt x="44" y="336"/>
                </a:cubicBezTo>
                <a:cubicBezTo>
                  <a:pt x="36" y="338"/>
                  <a:pt x="17" y="344"/>
                  <a:pt x="14" y="345"/>
                </a:cubicBezTo>
                <a:cubicBezTo>
                  <a:pt x="12" y="345"/>
                  <a:pt x="12" y="345"/>
                  <a:pt x="12" y="345"/>
                </a:cubicBezTo>
                <a:cubicBezTo>
                  <a:pt x="13" y="348"/>
                  <a:pt x="13" y="348"/>
                  <a:pt x="13" y="348"/>
                </a:cubicBezTo>
                <a:cubicBezTo>
                  <a:pt x="13" y="348"/>
                  <a:pt x="21" y="380"/>
                  <a:pt x="40" y="406"/>
                </a:cubicBezTo>
                <a:cubicBezTo>
                  <a:pt x="41" y="408"/>
                  <a:pt x="41" y="408"/>
                  <a:pt x="41" y="408"/>
                </a:cubicBezTo>
                <a:cubicBezTo>
                  <a:pt x="54" y="400"/>
                  <a:pt x="54" y="400"/>
                  <a:pt x="54" y="400"/>
                </a:cubicBezTo>
                <a:cubicBezTo>
                  <a:pt x="53" y="399"/>
                  <a:pt x="53" y="399"/>
                  <a:pt x="53" y="399"/>
                </a:cubicBezTo>
                <a:cubicBezTo>
                  <a:pt x="52" y="398"/>
                  <a:pt x="49" y="391"/>
                  <a:pt x="46" y="386"/>
                </a:cubicBezTo>
                <a:cubicBezTo>
                  <a:pt x="47" y="386"/>
                  <a:pt x="49" y="385"/>
                  <a:pt x="52" y="383"/>
                </a:cubicBezTo>
                <a:cubicBezTo>
                  <a:pt x="55" y="389"/>
                  <a:pt x="59" y="395"/>
                  <a:pt x="59" y="395"/>
                </a:cubicBezTo>
                <a:cubicBezTo>
                  <a:pt x="60" y="397"/>
                  <a:pt x="60" y="397"/>
                  <a:pt x="60" y="397"/>
                </a:cubicBezTo>
                <a:cubicBezTo>
                  <a:pt x="60" y="397"/>
                  <a:pt x="67" y="392"/>
                  <a:pt x="69" y="391"/>
                </a:cubicBezTo>
                <a:cubicBezTo>
                  <a:pt x="70" y="393"/>
                  <a:pt x="72" y="396"/>
                  <a:pt x="74" y="399"/>
                </a:cubicBezTo>
                <a:cubicBezTo>
                  <a:pt x="66" y="404"/>
                  <a:pt x="51" y="416"/>
                  <a:pt x="48" y="417"/>
                </a:cubicBezTo>
                <a:cubicBezTo>
                  <a:pt x="46" y="418"/>
                  <a:pt x="46" y="418"/>
                  <a:pt x="46" y="418"/>
                </a:cubicBezTo>
                <a:cubicBezTo>
                  <a:pt x="48" y="420"/>
                  <a:pt x="48" y="420"/>
                  <a:pt x="48" y="420"/>
                </a:cubicBezTo>
                <a:cubicBezTo>
                  <a:pt x="48" y="420"/>
                  <a:pt x="65" y="449"/>
                  <a:pt x="90" y="468"/>
                </a:cubicBezTo>
                <a:cubicBezTo>
                  <a:pt x="92" y="470"/>
                  <a:pt x="92" y="470"/>
                  <a:pt x="92" y="470"/>
                </a:cubicBezTo>
                <a:cubicBezTo>
                  <a:pt x="102" y="459"/>
                  <a:pt x="102" y="459"/>
                  <a:pt x="102" y="459"/>
                </a:cubicBezTo>
                <a:cubicBezTo>
                  <a:pt x="101" y="457"/>
                  <a:pt x="101" y="457"/>
                  <a:pt x="101" y="457"/>
                </a:cubicBezTo>
                <a:cubicBezTo>
                  <a:pt x="100" y="457"/>
                  <a:pt x="95" y="451"/>
                  <a:pt x="91" y="447"/>
                </a:cubicBezTo>
                <a:cubicBezTo>
                  <a:pt x="91" y="447"/>
                  <a:pt x="93" y="445"/>
                  <a:pt x="95" y="443"/>
                </a:cubicBezTo>
                <a:cubicBezTo>
                  <a:pt x="100" y="448"/>
                  <a:pt x="105" y="452"/>
                  <a:pt x="106" y="452"/>
                </a:cubicBezTo>
                <a:cubicBezTo>
                  <a:pt x="107" y="454"/>
                  <a:pt x="107" y="454"/>
                  <a:pt x="107" y="454"/>
                </a:cubicBezTo>
                <a:cubicBezTo>
                  <a:pt x="107" y="454"/>
                  <a:pt x="112" y="447"/>
                  <a:pt x="114" y="445"/>
                </a:cubicBezTo>
                <a:cubicBezTo>
                  <a:pt x="116" y="447"/>
                  <a:pt x="119" y="449"/>
                  <a:pt x="121" y="451"/>
                </a:cubicBezTo>
                <a:cubicBezTo>
                  <a:pt x="115" y="460"/>
                  <a:pt x="104" y="474"/>
                  <a:pt x="102" y="476"/>
                </a:cubicBezTo>
                <a:cubicBezTo>
                  <a:pt x="100" y="477"/>
                  <a:pt x="100" y="477"/>
                  <a:pt x="100" y="477"/>
                </a:cubicBezTo>
                <a:cubicBezTo>
                  <a:pt x="102" y="479"/>
                  <a:pt x="102" y="479"/>
                  <a:pt x="102" y="479"/>
                </a:cubicBezTo>
                <a:cubicBezTo>
                  <a:pt x="102" y="479"/>
                  <a:pt x="127" y="501"/>
                  <a:pt x="156" y="513"/>
                </a:cubicBezTo>
                <a:cubicBezTo>
                  <a:pt x="158" y="514"/>
                  <a:pt x="158" y="514"/>
                  <a:pt x="158" y="514"/>
                </a:cubicBezTo>
                <a:cubicBezTo>
                  <a:pt x="165" y="500"/>
                  <a:pt x="165" y="500"/>
                  <a:pt x="165" y="500"/>
                </a:cubicBezTo>
                <a:cubicBezTo>
                  <a:pt x="163" y="499"/>
                  <a:pt x="163" y="499"/>
                  <a:pt x="163" y="499"/>
                </a:cubicBezTo>
                <a:cubicBezTo>
                  <a:pt x="163" y="499"/>
                  <a:pt x="156" y="495"/>
                  <a:pt x="151" y="493"/>
                </a:cubicBezTo>
                <a:cubicBezTo>
                  <a:pt x="152" y="492"/>
                  <a:pt x="153" y="490"/>
                  <a:pt x="154" y="487"/>
                </a:cubicBezTo>
                <a:cubicBezTo>
                  <a:pt x="160" y="490"/>
                  <a:pt x="166" y="493"/>
                  <a:pt x="167" y="493"/>
                </a:cubicBezTo>
                <a:cubicBezTo>
                  <a:pt x="169" y="494"/>
                  <a:pt x="169" y="494"/>
                  <a:pt x="169" y="494"/>
                </a:cubicBezTo>
                <a:cubicBezTo>
                  <a:pt x="169" y="494"/>
                  <a:pt x="172" y="487"/>
                  <a:pt x="173" y="484"/>
                </a:cubicBezTo>
                <a:cubicBezTo>
                  <a:pt x="175" y="485"/>
                  <a:pt x="179" y="487"/>
                  <a:pt x="181" y="488"/>
                </a:cubicBezTo>
                <a:cubicBezTo>
                  <a:pt x="179" y="494"/>
                  <a:pt x="170" y="514"/>
                  <a:pt x="169" y="516"/>
                </a:cubicBezTo>
                <a:cubicBezTo>
                  <a:pt x="168" y="518"/>
                  <a:pt x="168" y="518"/>
                  <a:pt x="168" y="518"/>
                </a:cubicBezTo>
                <a:cubicBezTo>
                  <a:pt x="170" y="519"/>
                  <a:pt x="170" y="519"/>
                  <a:pt x="170" y="519"/>
                </a:cubicBezTo>
                <a:cubicBezTo>
                  <a:pt x="170" y="519"/>
                  <a:pt x="200" y="532"/>
                  <a:pt x="231" y="535"/>
                </a:cubicBezTo>
                <a:cubicBezTo>
                  <a:pt x="233" y="535"/>
                  <a:pt x="233" y="535"/>
                  <a:pt x="233" y="535"/>
                </a:cubicBezTo>
                <a:cubicBezTo>
                  <a:pt x="236" y="520"/>
                  <a:pt x="236" y="520"/>
                  <a:pt x="236" y="520"/>
                </a:cubicBezTo>
                <a:cubicBezTo>
                  <a:pt x="234" y="520"/>
                  <a:pt x="234" y="520"/>
                  <a:pt x="234" y="520"/>
                </a:cubicBezTo>
                <a:cubicBezTo>
                  <a:pt x="233" y="520"/>
                  <a:pt x="226" y="518"/>
                  <a:pt x="220" y="517"/>
                </a:cubicBezTo>
                <a:cubicBezTo>
                  <a:pt x="220" y="516"/>
                  <a:pt x="221" y="514"/>
                  <a:pt x="222" y="511"/>
                </a:cubicBezTo>
                <a:cubicBezTo>
                  <a:pt x="228" y="512"/>
                  <a:pt x="235" y="512"/>
                  <a:pt x="235" y="513"/>
                </a:cubicBezTo>
                <a:cubicBezTo>
                  <a:pt x="237" y="513"/>
                  <a:pt x="237" y="513"/>
                  <a:pt x="237" y="513"/>
                </a:cubicBezTo>
                <a:cubicBezTo>
                  <a:pt x="237" y="513"/>
                  <a:pt x="238" y="505"/>
                  <a:pt x="238" y="502"/>
                </a:cubicBezTo>
                <a:cubicBezTo>
                  <a:pt x="241" y="502"/>
                  <a:pt x="245" y="503"/>
                  <a:pt x="248" y="503"/>
                </a:cubicBezTo>
                <a:cubicBezTo>
                  <a:pt x="247" y="514"/>
                  <a:pt x="245" y="532"/>
                  <a:pt x="245" y="535"/>
                </a:cubicBezTo>
                <a:cubicBezTo>
                  <a:pt x="244" y="537"/>
                  <a:pt x="244" y="537"/>
                  <a:pt x="244" y="537"/>
                </a:cubicBezTo>
                <a:cubicBezTo>
                  <a:pt x="247" y="537"/>
                  <a:pt x="247" y="537"/>
                  <a:pt x="247" y="537"/>
                </a:cubicBezTo>
                <a:cubicBezTo>
                  <a:pt x="247" y="537"/>
                  <a:pt x="279" y="542"/>
                  <a:pt x="310" y="536"/>
                </a:cubicBezTo>
                <a:cubicBezTo>
                  <a:pt x="310" y="536"/>
                  <a:pt x="310" y="536"/>
                  <a:pt x="310" y="536"/>
                </a:cubicBezTo>
                <a:close/>
                <a:moveTo>
                  <a:pt x="400" y="500"/>
                </a:moveTo>
                <a:cubicBezTo>
                  <a:pt x="397" y="493"/>
                  <a:pt x="386" y="474"/>
                  <a:pt x="385" y="473"/>
                </a:cubicBezTo>
                <a:cubicBezTo>
                  <a:pt x="384" y="471"/>
                  <a:pt x="384" y="471"/>
                  <a:pt x="384" y="471"/>
                </a:cubicBezTo>
                <a:cubicBezTo>
                  <a:pt x="382" y="472"/>
                  <a:pt x="382" y="472"/>
                  <a:pt x="382" y="472"/>
                </a:cubicBezTo>
                <a:cubicBezTo>
                  <a:pt x="378" y="474"/>
                  <a:pt x="370" y="478"/>
                  <a:pt x="370" y="478"/>
                </a:cubicBezTo>
                <a:cubicBezTo>
                  <a:pt x="367" y="479"/>
                  <a:pt x="367" y="479"/>
                  <a:pt x="367" y="479"/>
                </a:cubicBezTo>
                <a:cubicBezTo>
                  <a:pt x="367" y="479"/>
                  <a:pt x="372" y="486"/>
                  <a:pt x="373" y="488"/>
                </a:cubicBezTo>
                <a:cubicBezTo>
                  <a:pt x="371" y="490"/>
                  <a:pt x="367" y="491"/>
                  <a:pt x="363" y="493"/>
                </a:cubicBezTo>
                <a:cubicBezTo>
                  <a:pt x="362" y="489"/>
                  <a:pt x="359" y="484"/>
                  <a:pt x="359" y="484"/>
                </a:cubicBezTo>
                <a:cubicBezTo>
                  <a:pt x="358" y="484"/>
                  <a:pt x="358" y="484"/>
                  <a:pt x="358" y="484"/>
                </a:cubicBezTo>
                <a:cubicBezTo>
                  <a:pt x="357" y="484"/>
                  <a:pt x="351" y="485"/>
                  <a:pt x="346" y="487"/>
                </a:cubicBezTo>
                <a:cubicBezTo>
                  <a:pt x="345" y="485"/>
                  <a:pt x="345" y="483"/>
                  <a:pt x="344" y="481"/>
                </a:cubicBezTo>
                <a:cubicBezTo>
                  <a:pt x="350" y="478"/>
                  <a:pt x="371" y="471"/>
                  <a:pt x="388" y="460"/>
                </a:cubicBezTo>
                <a:cubicBezTo>
                  <a:pt x="390" y="463"/>
                  <a:pt x="406" y="488"/>
                  <a:pt x="406" y="488"/>
                </a:cubicBezTo>
                <a:cubicBezTo>
                  <a:pt x="407" y="487"/>
                  <a:pt x="407" y="487"/>
                  <a:pt x="407" y="487"/>
                </a:cubicBezTo>
                <a:cubicBezTo>
                  <a:pt x="415" y="484"/>
                  <a:pt x="421" y="479"/>
                  <a:pt x="421" y="479"/>
                </a:cubicBezTo>
                <a:cubicBezTo>
                  <a:pt x="422" y="477"/>
                  <a:pt x="422" y="477"/>
                  <a:pt x="422" y="477"/>
                </a:cubicBezTo>
                <a:cubicBezTo>
                  <a:pt x="422" y="477"/>
                  <a:pt x="418" y="470"/>
                  <a:pt x="416" y="468"/>
                </a:cubicBezTo>
                <a:cubicBezTo>
                  <a:pt x="418" y="467"/>
                  <a:pt x="421" y="465"/>
                  <a:pt x="423" y="462"/>
                </a:cubicBezTo>
                <a:cubicBezTo>
                  <a:pt x="426" y="465"/>
                  <a:pt x="430" y="471"/>
                  <a:pt x="430" y="471"/>
                </a:cubicBezTo>
                <a:cubicBezTo>
                  <a:pt x="432" y="469"/>
                  <a:pt x="432" y="469"/>
                  <a:pt x="432" y="469"/>
                </a:cubicBezTo>
                <a:cubicBezTo>
                  <a:pt x="435" y="467"/>
                  <a:pt x="440" y="462"/>
                  <a:pt x="442" y="460"/>
                </a:cubicBezTo>
                <a:cubicBezTo>
                  <a:pt x="444" y="461"/>
                  <a:pt x="446" y="464"/>
                  <a:pt x="447" y="465"/>
                </a:cubicBezTo>
                <a:cubicBezTo>
                  <a:pt x="429" y="484"/>
                  <a:pt x="407" y="497"/>
                  <a:pt x="400" y="500"/>
                </a:cubicBezTo>
                <a:cubicBezTo>
                  <a:pt x="400" y="500"/>
                  <a:pt x="400" y="500"/>
                  <a:pt x="400" y="500"/>
                </a:cubicBezTo>
                <a:close/>
                <a:moveTo>
                  <a:pt x="265" y="524"/>
                </a:moveTo>
                <a:cubicBezTo>
                  <a:pt x="265" y="520"/>
                  <a:pt x="266" y="489"/>
                  <a:pt x="266" y="489"/>
                </a:cubicBezTo>
                <a:cubicBezTo>
                  <a:pt x="264" y="489"/>
                  <a:pt x="264" y="489"/>
                  <a:pt x="264" y="489"/>
                </a:cubicBezTo>
                <a:cubicBezTo>
                  <a:pt x="239" y="489"/>
                  <a:pt x="213" y="481"/>
                  <a:pt x="213" y="481"/>
                </a:cubicBezTo>
                <a:cubicBezTo>
                  <a:pt x="211" y="480"/>
                  <a:pt x="211" y="480"/>
                  <a:pt x="211" y="480"/>
                </a:cubicBezTo>
                <a:cubicBezTo>
                  <a:pt x="207" y="495"/>
                  <a:pt x="207" y="495"/>
                  <a:pt x="207" y="495"/>
                </a:cubicBezTo>
                <a:cubicBezTo>
                  <a:pt x="209" y="495"/>
                  <a:pt x="209" y="495"/>
                  <a:pt x="209" y="495"/>
                </a:cubicBezTo>
                <a:cubicBezTo>
                  <a:pt x="212" y="496"/>
                  <a:pt x="217" y="498"/>
                  <a:pt x="220" y="499"/>
                </a:cubicBezTo>
                <a:cubicBezTo>
                  <a:pt x="220" y="500"/>
                  <a:pt x="219" y="502"/>
                  <a:pt x="218" y="506"/>
                </a:cubicBezTo>
                <a:cubicBezTo>
                  <a:pt x="214" y="505"/>
                  <a:pt x="210" y="504"/>
                  <a:pt x="207" y="503"/>
                </a:cubicBezTo>
                <a:cubicBezTo>
                  <a:pt x="205" y="502"/>
                  <a:pt x="205" y="502"/>
                  <a:pt x="205" y="502"/>
                </a:cubicBezTo>
                <a:cubicBezTo>
                  <a:pt x="205" y="502"/>
                  <a:pt x="203" y="511"/>
                  <a:pt x="202" y="514"/>
                </a:cubicBezTo>
                <a:cubicBezTo>
                  <a:pt x="200" y="513"/>
                  <a:pt x="195" y="512"/>
                  <a:pt x="191" y="510"/>
                </a:cubicBezTo>
                <a:cubicBezTo>
                  <a:pt x="193" y="507"/>
                  <a:pt x="203" y="479"/>
                  <a:pt x="203" y="479"/>
                </a:cubicBezTo>
                <a:cubicBezTo>
                  <a:pt x="201" y="478"/>
                  <a:pt x="201" y="478"/>
                  <a:pt x="201" y="478"/>
                </a:cubicBezTo>
                <a:cubicBezTo>
                  <a:pt x="177" y="471"/>
                  <a:pt x="155" y="456"/>
                  <a:pt x="155" y="456"/>
                </a:cubicBezTo>
                <a:cubicBezTo>
                  <a:pt x="153" y="455"/>
                  <a:pt x="153" y="455"/>
                  <a:pt x="153" y="455"/>
                </a:cubicBezTo>
                <a:cubicBezTo>
                  <a:pt x="145" y="468"/>
                  <a:pt x="145" y="468"/>
                  <a:pt x="145" y="468"/>
                </a:cubicBezTo>
                <a:cubicBezTo>
                  <a:pt x="147" y="469"/>
                  <a:pt x="147" y="469"/>
                  <a:pt x="147" y="469"/>
                </a:cubicBezTo>
                <a:cubicBezTo>
                  <a:pt x="150" y="470"/>
                  <a:pt x="154" y="474"/>
                  <a:pt x="156" y="475"/>
                </a:cubicBezTo>
                <a:cubicBezTo>
                  <a:pt x="156" y="476"/>
                  <a:pt x="154" y="479"/>
                  <a:pt x="153" y="481"/>
                </a:cubicBezTo>
                <a:cubicBezTo>
                  <a:pt x="149" y="479"/>
                  <a:pt x="145" y="477"/>
                  <a:pt x="143" y="476"/>
                </a:cubicBezTo>
                <a:cubicBezTo>
                  <a:pt x="141" y="474"/>
                  <a:pt x="141" y="474"/>
                  <a:pt x="141" y="474"/>
                </a:cubicBezTo>
                <a:cubicBezTo>
                  <a:pt x="141" y="474"/>
                  <a:pt x="136" y="482"/>
                  <a:pt x="135" y="484"/>
                </a:cubicBezTo>
                <a:cubicBezTo>
                  <a:pt x="133" y="483"/>
                  <a:pt x="129" y="480"/>
                  <a:pt x="126" y="477"/>
                </a:cubicBezTo>
                <a:cubicBezTo>
                  <a:pt x="128" y="474"/>
                  <a:pt x="145" y="450"/>
                  <a:pt x="145" y="450"/>
                </a:cubicBezTo>
                <a:cubicBezTo>
                  <a:pt x="143" y="448"/>
                  <a:pt x="143" y="448"/>
                  <a:pt x="143" y="448"/>
                </a:cubicBezTo>
                <a:cubicBezTo>
                  <a:pt x="123" y="435"/>
                  <a:pt x="105" y="413"/>
                  <a:pt x="105" y="413"/>
                </a:cubicBezTo>
                <a:cubicBezTo>
                  <a:pt x="103" y="411"/>
                  <a:pt x="103" y="411"/>
                  <a:pt x="103" y="411"/>
                </a:cubicBezTo>
                <a:cubicBezTo>
                  <a:pt x="92" y="422"/>
                  <a:pt x="92" y="422"/>
                  <a:pt x="92" y="422"/>
                </a:cubicBezTo>
                <a:cubicBezTo>
                  <a:pt x="93" y="423"/>
                  <a:pt x="93" y="423"/>
                  <a:pt x="93" y="423"/>
                </a:cubicBezTo>
                <a:cubicBezTo>
                  <a:pt x="96" y="425"/>
                  <a:pt x="99" y="430"/>
                  <a:pt x="100" y="432"/>
                </a:cubicBezTo>
                <a:cubicBezTo>
                  <a:pt x="100" y="433"/>
                  <a:pt x="98" y="435"/>
                  <a:pt x="95" y="437"/>
                </a:cubicBezTo>
                <a:cubicBezTo>
                  <a:pt x="92" y="434"/>
                  <a:pt x="89" y="431"/>
                  <a:pt x="88" y="429"/>
                </a:cubicBezTo>
                <a:cubicBezTo>
                  <a:pt x="86" y="427"/>
                  <a:pt x="86" y="427"/>
                  <a:pt x="86" y="427"/>
                </a:cubicBezTo>
                <a:cubicBezTo>
                  <a:pt x="86" y="427"/>
                  <a:pt x="79" y="433"/>
                  <a:pt x="77" y="435"/>
                </a:cubicBezTo>
                <a:cubicBezTo>
                  <a:pt x="76" y="433"/>
                  <a:pt x="73" y="429"/>
                  <a:pt x="70" y="426"/>
                </a:cubicBezTo>
                <a:cubicBezTo>
                  <a:pt x="73" y="424"/>
                  <a:pt x="97" y="404"/>
                  <a:pt x="97" y="404"/>
                </a:cubicBezTo>
                <a:cubicBezTo>
                  <a:pt x="96" y="403"/>
                  <a:pt x="96" y="403"/>
                  <a:pt x="96" y="403"/>
                </a:cubicBezTo>
                <a:cubicBezTo>
                  <a:pt x="80" y="384"/>
                  <a:pt x="69" y="358"/>
                  <a:pt x="69" y="357"/>
                </a:cubicBezTo>
                <a:cubicBezTo>
                  <a:pt x="68" y="355"/>
                  <a:pt x="68" y="355"/>
                  <a:pt x="68" y="355"/>
                </a:cubicBezTo>
                <a:cubicBezTo>
                  <a:pt x="54" y="362"/>
                  <a:pt x="54" y="362"/>
                  <a:pt x="54" y="362"/>
                </a:cubicBezTo>
                <a:cubicBezTo>
                  <a:pt x="55" y="364"/>
                  <a:pt x="55" y="364"/>
                  <a:pt x="55" y="364"/>
                </a:cubicBezTo>
                <a:cubicBezTo>
                  <a:pt x="57" y="366"/>
                  <a:pt x="59" y="372"/>
                  <a:pt x="60" y="375"/>
                </a:cubicBezTo>
                <a:cubicBezTo>
                  <a:pt x="59" y="375"/>
                  <a:pt x="56" y="376"/>
                  <a:pt x="53" y="378"/>
                </a:cubicBezTo>
                <a:cubicBezTo>
                  <a:pt x="51" y="374"/>
                  <a:pt x="49" y="370"/>
                  <a:pt x="48" y="368"/>
                </a:cubicBezTo>
                <a:cubicBezTo>
                  <a:pt x="48" y="366"/>
                  <a:pt x="48" y="366"/>
                  <a:pt x="48" y="366"/>
                </a:cubicBezTo>
                <a:cubicBezTo>
                  <a:pt x="48" y="366"/>
                  <a:pt x="39" y="369"/>
                  <a:pt x="37" y="370"/>
                </a:cubicBezTo>
                <a:cubicBezTo>
                  <a:pt x="36" y="368"/>
                  <a:pt x="34" y="364"/>
                  <a:pt x="33" y="360"/>
                </a:cubicBezTo>
                <a:cubicBezTo>
                  <a:pt x="36" y="358"/>
                  <a:pt x="65" y="347"/>
                  <a:pt x="65" y="347"/>
                </a:cubicBezTo>
                <a:cubicBezTo>
                  <a:pt x="64" y="345"/>
                  <a:pt x="64" y="345"/>
                  <a:pt x="64" y="345"/>
                </a:cubicBezTo>
                <a:cubicBezTo>
                  <a:pt x="55" y="322"/>
                  <a:pt x="53" y="295"/>
                  <a:pt x="53" y="295"/>
                </a:cubicBezTo>
                <a:cubicBezTo>
                  <a:pt x="53" y="292"/>
                  <a:pt x="53" y="292"/>
                  <a:pt x="53" y="292"/>
                </a:cubicBezTo>
                <a:cubicBezTo>
                  <a:pt x="38" y="294"/>
                  <a:pt x="38" y="294"/>
                  <a:pt x="38" y="294"/>
                </a:cubicBezTo>
                <a:cubicBezTo>
                  <a:pt x="38" y="297"/>
                  <a:pt x="38" y="297"/>
                  <a:pt x="38" y="297"/>
                </a:cubicBezTo>
                <a:cubicBezTo>
                  <a:pt x="38" y="299"/>
                  <a:pt x="39" y="304"/>
                  <a:pt x="39" y="307"/>
                </a:cubicBezTo>
                <a:cubicBezTo>
                  <a:pt x="39" y="308"/>
                  <a:pt x="39" y="308"/>
                  <a:pt x="39" y="308"/>
                </a:cubicBezTo>
                <a:cubicBezTo>
                  <a:pt x="37" y="308"/>
                  <a:pt x="35" y="309"/>
                  <a:pt x="32" y="309"/>
                </a:cubicBezTo>
                <a:cubicBezTo>
                  <a:pt x="31" y="305"/>
                  <a:pt x="30" y="301"/>
                  <a:pt x="30" y="298"/>
                </a:cubicBezTo>
                <a:cubicBezTo>
                  <a:pt x="30" y="296"/>
                  <a:pt x="30" y="296"/>
                  <a:pt x="30" y="296"/>
                </a:cubicBezTo>
                <a:cubicBezTo>
                  <a:pt x="30" y="296"/>
                  <a:pt x="21" y="296"/>
                  <a:pt x="18" y="297"/>
                </a:cubicBezTo>
                <a:cubicBezTo>
                  <a:pt x="18" y="295"/>
                  <a:pt x="18" y="292"/>
                  <a:pt x="18" y="288"/>
                </a:cubicBezTo>
                <a:cubicBezTo>
                  <a:pt x="18" y="287"/>
                  <a:pt x="18" y="286"/>
                  <a:pt x="18" y="285"/>
                </a:cubicBezTo>
                <a:cubicBezTo>
                  <a:pt x="21" y="285"/>
                  <a:pt x="52" y="284"/>
                  <a:pt x="52" y="284"/>
                </a:cubicBezTo>
                <a:cubicBezTo>
                  <a:pt x="52" y="281"/>
                  <a:pt x="52" y="281"/>
                  <a:pt x="52" y="281"/>
                </a:cubicBezTo>
                <a:cubicBezTo>
                  <a:pt x="51" y="278"/>
                  <a:pt x="51" y="274"/>
                  <a:pt x="51" y="271"/>
                </a:cubicBezTo>
                <a:cubicBezTo>
                  <a:pt x="51" y="250"/>
                  <a:pt x="55" y="230"/>
                  <a:pt x="55" y="230"/>
                </a:cubicBezTo>
                <a:cubicBezTo>
                  <a:pt x="56" y="227"/>
                  <a:pt x="56" y="227"/>
                  <a:pt x="56" y="227"/>
                </a:cubicBezTo>
                <a:cubicBezTo>
                  <a:pt x="41" y="225"/>
                  <a:pt x="41" y="225"/>
                  <a:pt x="41" y="225"/>
                </a:cubicBezTo>
                <a:cubicBezTo>
                  <a:pt x="40" y="227"/>
                  <a:pt x="40" y="227"/>
                  <a:pt x="40" y="227"/>
                </a:cubicBezTo>
                <a:cubicBezTo>
                  <a:pt x="40" y="230"/>
                  <a:pt x="39" y="236"/>
                  <a:pt x="38" y="238"/>
                </a:cubicBezTo>
                <a:cubicBezTo>
                  <a:pt x="37" y="238"/>
                  <a:pt x="34" y="238"/>
                  <a:pt x="31" y="237"/>
                </a:cubicBezTo>
                <a:cubicBezTo>
                  <a:pt x="31" y="233"/>
                  <a:pt x="32" y="229"/>
                  <a:pt x="32" y="226"/>
                </a:cubicBezTo>
                <a:cubicBezTo>
                  <a:pt x="33" y="224"/>
                  <a:pt x="33" y="224"/>
                  <a:pt x="33" y="224"/>
                </a:cubicBezTo>
                <a:cubicBezTo>
                  <a:pt x="33" y="224"/>
                  <a:pt x="24" y="222"/>
                  <a:pt x="22" y="222"/>
                </a:cubicBezTo>
                <a:cubicBezTo>
                  <a:pt x="22" y="219"/>
                  <a:pt x="23" y="215"/>
                  <a:pt x="24" y="211"/>
                </a:cubicBezTo>
                <a:cubicBezTo>
                  <a:pt x="28" y="212"/>
                  <a:pt x="57" y="218"/>
                  <a:pt x="57" y="218"/>
                </a:cubicBezTo>
                <a:cubicBezTo>
                  <a:pt x="57" y="216"/>
                  <a:pt x="57" y="216"/>
                  <a:pt x="57" y="216"/>
                </a:cubicBezTo>
                <a:cubicBezTo>
                  <a:pt x="63" y="192"/>
                  <a:pt x="77" y="168"/>
                  <a:pt x="77" y="168"/>
                </a:cubicBezTo>
                <a:cubicBezTo>
                  <a:pt x="78" y="166"/>
                  <a:pt x="78" y="166"/>
                  <a:pt x="78" y="166"/>
                </a:cubicBezTo>
                <a:cubicBezTo>
                  <a:pt x="65" y="159"/>
                  <a:pt x="65" y="159"/>
                  <a:pt x="65" y="159"/>
                </a:cubicBezTo>
                <a:cubicBezTo>
                  <a:pt x="64" y="161"/>
                  <a:pt x="64" y="161"/>
                  <a:pt x="64" y="161"/>
                </a:cubicBezTo>
                <a:cubicBezTo>
                  <a:pt x="62" y="164"/>
                  <a:pt x="59" y="168"/>
                  <a:pt x="58" y="171"/>
                </a:cubicBezTo>
                <a:cubicBezTo>
                  <a:pt x="57" y="170"/>
                  <a:pt x="54" y="169"/>
                  <a:pt x="51" y="168"/>
                </a:cubicBezTo>
                <a:cubicBezTo>
                  <a:pt x="53" y="164"/>
                  <a:pt x="55" y="160"/>
                  <a:pt x="56" y="158"/>
                </a:cubicBezTo>
                <a:cubicBezTo>
                  <a:pt x="57" y="156"/>
                  <a:pt x="57" y="156"/>
                  <a:pt x="57" y="156"/>
                </a:cubicBezTo>
                <a:cubicBezTo>
                  <a:pt x="57" y="156"/>
                  <a:pt x="50" y="151"/>
                  <a:pt x="47" y="150"/>
                </a:cubicBezTo>
                <a:cubicBezTo>
                  <a:pt x="49" y="148"/>
                  <a:pt x="51" y="144"/>
                  <a:pt x="53" y="140"/>
                </a:cubicBezTo>
                <a:cubicBezTo>
                  <a:pt x="56" y="142"/>
                  <a:pt x="83" y="158"/>
                  <a:pt x="83" y="158"/>
                </a:cubicBezTo>
                <a:cubicBezTo>
                  <a:pt x="84" y="156"/>
                  <a:pt x="84" y="156"/>
                  <a:pt x="84" y="156"/>
                </a:cubicBezTo>
                <a:cubicBezTo>
                  <a:pt x="96" y="135"/>
                  <a:pt x="116" y="116"/>
                  <a:pt x="116" y="116"/>
                </a:cubicBezTo>
                <a:cubicBezTo>
                  <a:pt x="118" y="114"/>
                  <a:pt x="118" y="114"/>
                  <a:pt x="118" y="114"/>
                </a:cubicBezTo>
                <a:cubicBezTo>
                  <a:pt x="107" y="103"/>
                  <a:pt x="107" y="103"/>
                  <a:pt x="107" y="103"/>
                </a:cubicBezTo>
                <a:cubicBezTo>
                  <a:pt x="105" y="105"/>
                  <a:pt x="105" y="105"/>
                  <a:pt x="105" y="105"/>
                </a:cubicBezTo>
                <a:cubicBezTo>
                  <a:pt x="104" y="107"/>
                  <a:pt x="99" y="111"/>
                  <a:pt x="97" y="113"/>
                </a:cubicBezTo>
                <a:cubicBezTo>
                  <a:pt x="96" y="112"/>
                  <a:pt x="94" y="110"/>
                  <a:pt x="92" y="108"/>
                </a:cubicBezTo>
                <a:cubicBezTo>
                  <a:pt x="95" y="105"/>
                  <a:pt x="97" y="102"/>
                  <a:pt x="99" y="100"/>
                </a:cubicBezTo>
                <a:cubicBezTo>
                  <a:pt x="101" y="98"/>
                  <a:pt x="101" y="98"/>
                  <a:pt x="101" y="98"/>
                </a:cubicBezTo>
                <a:cubicBezTo>
                  <a:pt x="101" y="98"/>
                  <a:pt x="95" y="92"/>
                  <a:pt x="93" y="90"/>
                </a:cubicBezTo>
                <a:cubicBezTo>
                  <a:pt x="95" y="88"/>
                  <a:pt x="98" y="85"/>
                  <a:pt x="101" y="82"/>
                </a:cubicBezTo>
                <a:cubicBezTo>
                  <a:pt x="104" y="85"/>
                  <a:pt x="124" y="108"/>
                  <a:pt x="124" y="108"/>
                </a:cubicBezTo>
                <a:cubicBezTo>
                  <a:pt x="126" y="106"/>
                  <a:pt x="126" y="106"/>
                  <a:pt x="126" y="106"/>
                </a:cubicBezTo>
                <a:cubicBezTo>
                  <a:pt x="144" y="89"/>
                  <a:pt x="168" y="77"/>
                  <a:pt x="168" y="77"/>
                </a:cubicBezTo>
                <a:cubicBezTo>
                  <a:pt x="170" y="76"/>
                  <a:pt x="170" y="76"/>
                  <a:pt x="170" y="76"/>
                </a:cubicBezTo>
                <a:cubicBezTo>
                  <a:pt x="163" y="62"/>
                  <a:pt x="163" y="62"/>
                  <a:pt x="163" y="62"/>
                </a:cubicBezTo>
                <a:cubicBezTo>
                  <a:pt x="161" y="63"/>
                  <a:pt x="161" y="63"/>
                  <a:pt x="161" y="63"/>
                </a:cubicBezTo>
                <a:cubicBezTo>
                  <a:pt x="159" y="65"/>
                  <a:pt x="153" y="67"/>
                  <a:pt x="151" y="68"/>
                </a:cubicBezTo>
                <a:cubicBezTo>
                  <a:pt x="150" y="67"/>
                  <a:pt x="149" y="65"/>
                  <a:pt x="147" y="62"/>
                </a:cubicBezTo>
                <a:cubicBezTo>
                  <a:pt x="151" y="60"/>
                  <a:pt x="154" y="58"/>
                  <a:pt x="157" y="57"/>
                </a:cubicBezTo>
                <a:cubicBezTo>
                  <a:pt x="159" y="56"/>
                  <a:pt x="159" y="56"/>
                  <a:pt x="159" y="56"/>
                </a:cubicBezTo>
                <a:cubicBezTo>
                  <a:pt x="159" y="56"/>
                  <a:pt x="155" y="48"/>
                  <a:pt x="153" y="45"/>
                </a:cubicBezTo>
                <a:cubicBezTo>
                  <a:pt x="156" y="44"/>
                  <a:pt x="159" y="42"/>
                  <a:pt x="164" y="41"/>
                </a:cubicBezTo>
                <a:cubicBezTo>
                  <a:pt x="165" y="44"/>
                  <a:pt x="178" y="71"/>
                  <a:pt x="178" y="71"/>
                </a:cubicBezTo>
                <a:cubicBezTo>
                  <a:pt x="180" y="70"/>
                  <a:pt x="180" y="70"/>
                  <a:pt x="180" y="70"/>
                </a:cubicBezTo>
                <a:cubicBezTo>
                  <a:pt x="203" y="60"/>
                  <a:pt x="230" y="55"/>
                  <a:pt x="231" y="55"/>
                </a:cubicBezTo>
                <a:cubicBezTo>
                  <a:pt x="233" y="54"/>
                  <a:pt x="233" y="54"/>
                  <a:pt x="233" y="54"/>
                </a:cubicBezTo>
                <a:cubicBezTo>
                  <a:pt x="230" y="39"/>
                  <a:pt x="230" y="39"/>
                  <a:pt x="230" y="39"/>
                </a:cubicBezTo>
                <a:cubicBezTo>
                  <a:pt x="227" y="40"/>
                  <a:pt x="227" y="40"/>
                  <a:pt x="227" y="40"/>
                </a:cubicBezTo>
                <a:cubicBezTo>
                  <a:pt x="225" y="41"/>
                  <a:pt x="219" y="41"/>
                  <a:pt x="216" y="41"/>
                </a:cubicBezTo>
                <a:cubicBezTo>
                  <a:pt x="216" y="40"/>
                  <a:pt x="215" y="38"/>
                  <a:pt x="214" y="35"/>
                </a:cubicBezTo>
                <a:cubicBezTo>
                  <a:pt x="219" y="33"/>
                  <a:pt x="223" y="32"/>
                  <a:pt x="225" y="32"/>
                </a:cubicBezTo>
                <a:cubicBezTo>
                  <a:pt x="227" y="32"/>
                  <a:pt x="227" y="32"/>
                  <a:pt x="227" y="32"/>
                </a:cubicBezTo>
                <a:cubicBezTo>
                  <a:pt x="227" y="32"/>
                  <a:pt x="226" y="23"/>
                  <a:pt x="226" y="20"/>
                </a:cubicBezTo>
                <a:cubicBezTo>
                  <a:pt x="228" y="20"/>
                  <a:pt x="232" y="19"/>
                  <a:pt x="237" y="19"/>
                </a:cubicBezTo>
                <a:cubicBezTo>
                  <a:pt x="237" y="22"/>
                  <a:pt x="242" y="53"/>
                  <a:pt x="242" y="53"/>
                </a:cubicBezTo>
                <a:cubicBezTo>
                  <a:pt x="244" y="52"/>
                  <a:pt x="244" y="52"/>
                  <a:pt x="244" y="52"/>
                </a:cubicBezTo>
                <a:cubicBezTo>
                  <a:pt x="268" y="49"/>
                  <a:pt x="296" y="53"/>
                  <a:pt x="296" y="53"/>
                </a:cubicBezTo>
                <a:cubicBezTo>
                  <a:pt x="298" y="53"/>
                  <a:pt x="298" y="53"/>
                  <a:pt x="298" y="53"/>
                </a:cubicBezTo>
                <a:cubicBezTo>
                  <a:pt x="300" y="38"/>
                  <a:pt x="300" y="38"/>
                  <a:pt x="300" y="38"/>
                </a:cubicBezTo>
                <a:cubicBezTo>
                  <a:pt x="297" y="38"/>
                  <a:pt x="297" y="38"/>
                  <a:pt x="297" y="38"/>
                </a:cubicBezTo>
                <a:cubicBezTo>
                  <a:pt x="294" y="38"/>
                  <a:pt x="289" y="37"/>
                  <a:pt x="286" y="36"/>
                </a:cubicBezTo>
                <a:cubicBezTo>
                  <a:pt x="286" y="35"/>
                  <a:pt x="286" y="32"/>
                  <a:pt x="287" y="29"/>
                </a:cubicBezTo>
                <a:cubicBezTo>
                  <a:pt x="291" y="29"/>
                  <a:pt x="295" y="29"/>
                  <a:pt x="298" y="30"/>
                </a:cubicBezTo>
                <a:cubicBezTo>
                  <a:pt x="300" y="30"/>
                  <a:pt x="300" y="30"/>
                  <a:pt x="300" y="30"/>
                </a:cubicBezTo>
                <a:cubicBezTo>
                  <a:pt x="300" y="30"/>
                  <a:pt x="301" y="22"/>
                  <a:pt x="302" y="19"/>
                </a:cubicBezTo>
                <a:cubicBezTo>
                  <a:pt x="304" y="19"/>
                  <a:pt x="309" y="20"/>
                  <a:pt x="313" y="21"/>
                </a:cubicBezTo>
                <a:cubicBezTo>
                  <a:pt x="312" y="24"/>
                  <a:pt x="307" y="54"/>
                  <a:pt x="307" y="54"/>
                </a:cubicBezTo>
                <a:cubicBezTo>
                  <a:pt x="309" y="55"/>
                  <a:pt x="309" y="55"/>
                  <a:pt x="309" y="55"/>
                </a:cubicBezTo>
                <a:cubicBezTo>
                  <a:pt x="333" y="59"/>
                  <a:pt x="358" y="71"/>
                  <a:pt x="358" y="71"/>
                </a:cubicBezTo>
                <a:cubicBezTo>
                  <a:pt x="360" y="72"/>
                  <a:pt x="360" y="72"/>
                  <a:pt x="360" y="72"/>
                </a:cubicBezTo>
                <a:cubicBezTo>
                  <a:pt x="366" y="57"/>
                  <a:pt x="366" y="57"/>
                  <a:pt x="366" y="57"/>
                </a:cubicBezTo>
                <a:cubicBezTo>
                  <a:pt x="364" y="57"/>
                  <a:pt x="364" y="57"/>
                  <a:pt x="364" y="57"/>
                </a:cubicBezTo>
                <a:cubicBezTo>
                  <a:pt x="361" y="56"/>
                  <a:pt x="356" y="53"/>
                  <a:pt x="354" y="51"/>
                </a:cubicBezTo>
                <a:cubicBezTo>
                  <a:pt x="354" y="50"/>
                  <a:pt x="355" y="48"/>
                  <a:pt x="356" y="45"/>
                </a:cubicBezTo>
                <a:cubicBezTo>
                  <a:pt x="360" y="46"/>
                  <a:pt x="364" y="48"/>
                  <a:pt x="367" y="49"/>
                </a:cubicBezTo>
                <a:cubicBezTo>
                  <a:pt x="369" y="50"/>
                  <a:pt x="369" y="50"/>
                  <a:pt x="369" y="50"/>
                </a:cubicBezTo>
                <a:cubicBezTo>
                  <a:pt x="369" y="50"/>
                  <a:pt x="373" y="42"/>
                  <a:pt x="374" y="40"/>
                </a:cubicBezTo>
                <a:cubicBezTo>
                  <a:pt x="376" y="41"/>
                  <a:pt x="380" y="42"/>
                  <a:pt x="384" y="45"/>
                </a:cubicBezTo>
                <a:cubicBezTo>
                  <a:pt x="382" y="48"/>
                  <a:pt x="368" y="75"/>
                  <a:pt x="368" y="75"/>
                </a:cubicBezTo>
                <a:cubicBezTo>
                  <a:pt x="370" y="76"/>
                  <a:pt x="370" y="76"/>
                  <a:pt x="370" y="76"/>
                </a:cubicBezTo>
                <a:cubicBezTo>
                  <a:pt x="392" y="87"/>
                  <a:pt x="412" y="106"/>
                  <a:pt x="412" y="106"/>
                </a:cubicBezTo>
                <a:cubicBezTo>
                  <a:pt x="414" y="107"/>
                  <a:pt x="414" y="107"/>
                  <a:pt x="414" y="107"/>
                </a:cubicBezTo>
                <a:cubicBezTo>
                  <a:pt x="424" y="96"/>
                  <a:pt x="424" y="96"/>
                  <a:pt x="424" y="96"/>
                </a:cubicBezTo>
                <a:cubicBezTo>
                  <a:pt x="422" y="94"/>
                  <a:pt x="422" y="94"/>
                  <a:pt x="422" y="94"/>
                </a:cubicBezTo>
                <a:cubicBezTo>
                  <a:pt x="420" y="92"/>
                  <a:pt x="416" y="88"/>
                  <a:pt x="414" y="86"/>
                </a:cubicBezTo>
                <a:cubicBezTo>
                  <a:pt x="415" y="85"/>
                  <a:pt x="416" y="83"/>
                  <a:pt x="418" y="81"/>
                </a:cubicBezTo>
                <a:cubicBezTo>
                  <a:pt x="422" y="83"/>
                  <a:pt x="425" y="86"/>
                  <a:pt x="427" y="88"/>
                </a:cubicBezTo>
                <a:cubicBezTo>
                  <a:pt x="429" y="89"/>
                  <a:pt x="429" y="89"/>
                  <a:pt x="429" y="89"/>
                </a:cubicBezTo>
                <a:cubicBezTo>
                  <a:pt x="429" y="89"/>
                  <a:pt x="435" y="83"/>
                  <a:pt x="437" y="81"/>
                </a:cubicBezTo>
                <a:cubicBezTo>
                  <a:pt x="438" y="82"/>
                  <a:pt x="442" y="85"/>
                  <a:pt x="445" y="89"/>
                </a:cubicBezTo>
                <a:cubicBezTo>
                  <a:pt x="442" y="91"/>
                  <a:pt x="421" y="114"/>
                  <a:pt x="421" y="114"/>
                </a:cubicBezTo>
                <a:cubicBezTo>
                  <a:pt x="422" y="115"/>
                  <a:pt x="422" y="115"/>
                  <a:pt x="422" y="115"/>
                </a:cubicBezTo>
                <a:cubicBezTo>
                  <a:pt x="441" y="132"/>
                  <a:pt x="455" y="156"/>
                  <a:pt x="455" y="156"/>
                </a:cubicBezTo>
                <a:cubicBezTo>
                  <a:pt x="456" y="158"/>
                  <a:pt x="456" y="158"/>
                  <a:pt x="456" y="158"/>
                </a:cubicBezTo>
                <a:cubicBezTo>
                  <a:pt x="469" y="149"/>
                  <a:pt x="469" y="149"/>
                  <a:pt x="469" y="149"/>
                </a:cubicBezTo>
                <a:cubicBezTo>
                  <a:pt x="468" y="147"/>
                  <a:pt x="468" y="147"/>
                  <a:pt x="468" y="147"/>
                </a:cubicBezTo>
                <a:cubicBezTo>
                  <a:pt x="466" y="145"/>
                  <a:pt x="463" y="140"/>
                  <a:pt x="462" y="137"/>
                </a:cubicBezTo>
                <a:cubicBezTo>
                  <a:pt x="463" y="137"/>
                  <a:pt x="465" y="135"/>
                  <a:pt x="468" y="133"/>
                </a:cubicBezTo>
                <a:cubicBezTo>
                  <a:pt x="470" y="137"/>
                  <a:pt x="473" y="140"/>
                  <a:pt x="474" y="142"/>
                </a:cubicBezTo>
                <a:cubicBezTo>
                  <a:pt x="475" y="144"/>
                  <a:pt x="475" y="144"/>
                  <a:pt x="475" y="144"/>
                </a:cubicBezTo>
                <a:cubicBezTo>
                  <a:pt x="475" y="144"/>
                  <a:pt x="483" y="140"/>
                  <a:pt x="485" y="138"/>
                </a:cubicBezTo>
                <a:cubicBezTo>
                  <a:pt x="486" y="140"/>
                  <a:pt x="489" y="144"/>
                  <a:pt x="491" y="148"/>
                </a:cubicBezTo>
                <a:cubicBezTo>
                  <a:pt x="488" y="150"/>
                  <a:pt x="461" y="166"/>
                  <a:pt x="461" y="166"/>
                </a:cubicBezTo>
                <a:cubicBezTo>
                  <a:pt x="462" y="167"/>
                  <a:pt x="462" y="167"/>
                  <a:pt x="462" y="167"/>
                </a:cubicBezTo>
                <a:cubicBezTo>
                  <a:pt x="475" y="188"/>
                  <a:pt x="482" y="216"/>
                  <a:pt x="482" y="216"/>
                </a:cubicBezTo>
                <a:cubicBezTo>
                  <a:pt x="482" y="218"/>
                  <a:pt x="482" y="218"/>
                  <a:pt x="482" y="218"/>
                </a:cubicBezTo>
                <a:cubicBezTo>
                  <a:pt x="497" y="214"/>
                  <a:pt x="497" y="214"/>
                  <a:pt x="497" y="214"/>
                </a:cubicBezTo>
                <a:cubicBezTo>
                  <a:pt x="496" y="212"/>
                  <a:pt x="496" y="212"/>
                  <a:pt x="496" y="212"/>
                </a:cubicBezTo>
                <a:cubicBezTo>
                  <a:pt x="495" y="209"/>
                  <a:pt x="494" y="203"/>
                  <a:pt x="494" y="200"/>
                </a:cubicBezTo>
                <a:cubicBezTo>
                  <a:pt x="495" y="200"/>
                  <a:pt x="497" y="199"/>
                  <a:pt x="500" y="198"/>
                </a:cubicBezTo>
                <a:cubicBezTo>
                  <a:pt x="502" y="202"/>
                  <a:pt x="503" y="206"/>
                  <a:pt x="504" y="209"/>
                </a:cubicBezTo>
                <a:cubicBezTo>
                  <a:pt x="504" y="211"/>
                  <a:pt x="504" y="211"/>
                  <a:pt x="504" y="211"/>
                </a:cubicBezTo>
                <a:cubicBezTo>
                  <a:pt x="504" y="211"/>
                  <a:pt x="513" y="209"/>
                  <a:pt x="516" y="208"/>
                </a:cubicBezTo>
                <a:cubicBezTo>
                  <a:pt x="516" y="210"/>
                  <a:pt x="518" y="215"/>
                  <a:pt x="518" y="219"/>
                </a:cubicBezTo>
                <a:cubicBezTo>
                  <a:pt x="515" y="220"/>
                  <a:pt x="484" y="227"/>
                  <a:pt x="484" y="227"/>
                </a:cubicBezTo>
                <a:cubicBezTo>
                  <a:pt x="485" y="229"/>
                  <a:pt x="485" y="229"/>
                  <a:pt x="485" y="229"/>
                </a:cubicBezTo>
                <a:cubicBezTo>
                  <a:pt x="488" y="243"/>
                  <a:pt x="489" y="259"/>
                  <a:pt x="489" y="269"/>
                </a:cubicBezTo>
                <a:cubicBezTo>
                  <a:pt x="489" y="276"/>
                  <a:pt x="489" y="280"/>
                  <a:pt x="489" y="280"/>
                </a:cubicBezTo>
                <a:cubicBezTo>
                  <a:pt x="489" y="283"/>
                  <a:pt x="489" y="283"/>
                  <a:pt x="489" y="283"/>
                </a:cubicBezTo>
                <a:cubicBezTo>
                  <a:pt x="504" y="283"/>
                  <a:pt x="504" y="283"/>
                  <a:pt x="504" y="283"/>
                </a:cubicBezTo>
                <a:cubicBezTo>
                  <a:pt x="504" y="280"/>
                  <a:pt x="504" y="280"/>
                  <a:pt x="504" y="280"/>
                </a:cubicBezTo>
                <a:cubicBezTo>
                  <a:pt x="504" y="280"/>
                  <a:pt x="504" y="280"/>
                  <a:pt x="504" y="279"/>
                </a:cubicBezTo>
                <a:cubicBezTo>
                  <a:pt x="504" y="276"/>
                  <a:pt x="504" y="271"/>
                  <a:pt x="505" y="269"/>
                </a:cubicBezTo>
                <a:cubicBezTo>
                  <a:pt x="506" y="269"/>
                  <a:pt x="508" y="269"/>
                  <a:pt x="512" y="269"/>
                </a:cubicBezTo>
                <a:cubicBezTo>
                  <a:pt x="512" y="272"/>
                  <a:pt x="512" y="275"/>
                  <a:pt x="512" y="277"/>
                </a:cubicBezTo>
                <a:cubicBezTo>
                  <a:pt x="512" y="278"/>
                  <a:pt x="512" y="279"/>
                  <a:pt x="512" y="280"/>
                </a:cubicBezTo>
                <a:cubicBezTo>
                  <a:pt x="512" y="282"/>
                  <a:pt x="512" y="282"/>
                  <a:pt x="512" y="282"/>
                </a:cubicBezTo>
                <a:cubicBezTo>
                  <a:pt x="512" y="282"/>
                  <a:pt x="521" y="283"/>
                  <a:pt x="523" y="283"/>
                </a:cubicBezTo>
                <a:cubicBezTo>
                  <a:pt x="523" y="283"/>
                  <a:pt x="523" y="283"/>
                  <a:pt x="523" y="284"/>
                </a:cubicBezTo>
                <a:cubicBezTo>
                  <a:pt x="523" y="287"/>
                  <a:pt x="523" y="290"/>
                  <a:pt x="523" y="294"/>
                </a:cubicBezTo>
                <a:cubicBezTo>
                  <a:pt x="519" y="294"/>
                  <a:pt x="488" y="291"/>
                  <a:pt x="488" y="291"/>
                </a:cubicBezTo>
                <a:cubicBezTo>
                  <a:pt x="488" y="294"/>
                  <a:pt x="488" y="294"/>
                  <a:pt x="488" y="294"/>
                </a:cubicBezTo>
                <a:cubicBezTo>
                  <a:pt x="486" y="318"/>
                  <a:pt x="476" y="344"/>
                  <a:pt x="476" y="344"/>
                </a:cubicBezTo>
                <a:cubicBezTo>
                  <a:pt x="475" y="346"/>
                  <a:pt x="475" y="346"/>
                  <a:pt x="475" y="346"/>
                </a:cubicBezTo>
                <a:cubicBezTo>
                  <a:pt x="490" y="351"/>
                  <a:pt x="490" y="351"/>
                  <a:pt x="490" y="351"/>
                </a:cubicBezTo>
                <a:cubicBezTo>
                  <a:pt x="491" y="349"/>
                  <a:pt x="491" y="349"/>
                  <a:pt x="491" y="349"/>
                </a:cubicBezTo>
                <a:cubicBezTo>
                  <a:pt x="491" y="346"/>
                  <a:pt x="494" y="341"/>
                  <a:pt x="495" y="338"/>
                </a:cubicBezTo>
                <a:cubicBezTo>
                  <a:pt x="496" y="339"/>
                  <a:pt x="499" y="339"/>
                  <a:pt x="502" y="340"/>
                </a:cubicBezTo>
                <a:cubicBezTo>
                  <a:pt x="501" y="344"/>
                  <a:pt x="500" y="349"/>
                  <a:pt x="499" y="351"/>
                </a:cubicBezTo>
                <a:cubicBezTo>
                  <a:pt x="498" y="353"/>
                  <a:pt x="498" y="353"/>
                  <a:pt x="498" y="353"/>
                </a:cubicBezTo>
                <a:cubicBezTo>
                  <a:pt x="498" y="353"/>
                  <a:pt x="506" y="356"/>
                  <a:pt x="509" y="357"/>
                </a:cubicBezTo>
                <a:cubicBezTo>
                  <a:pt x="508" y="359"/>
                  <a:pt x="506" y="364"/>
                  <a:pt x="504" y="368"/>
                </a:cubicBezTo>
                <a:cubicBezTo>
                  <a:pt x="501" y="366"/>
                  <a:pt x="472" y="354"/>
                  <a:pt x="472" y="354"/>
                </a:cubicBezTo>
                <a:cubicBezTo>
                  <a:pt x="472" y="354"/>
                  <a:pt x="472" y="358"/>
                  <a:pt x="472" y="358"/>
                </a:cubicBezTo>
                <a:cubicBezTo>
                  <a:pt x="462" y="381"/>
                  <a:pt x="445" y="402"/>
                  <a:pt x="445" y="402"/>
                </a:cubicBezTo>
                <a:cubicBezTo>
                  <a:pt x="444" y="404"/>
                  <a:pt x="444" y="404"/>
                  <a:pt x="444" y="404"/>
                </a:cubicBezTo>
                <a:cubicBezTo>
                  <a:pt x="456" y="413"/>
                  <a:pt x="456" y="413"/>
                  <a:pt x="456" y="413"/>
                </a:cubicBezTo>
                <a:cubicBezTo>
                  <a:pt x="457" y="411"/>
                  <a:pt x="457" y="411"/>
                  <a:pt x="457" y="411"/>
                </a:cubicBezTo>
                <a:cubicBezTo>
                  <a:pt x="459" y="409"/>
                  <a:pt x="463" y="405"/>
                  <a:pt x="465" y="402"/>
                </a:cubicBezTo>
                <a:cubicBezTo>
                  <a:pt x="466" y="403"/>
                  <a:pt x="468" y="405"/>
                  <a:pt x="470" y="407"/>
                </a:cubicBezTo>
                <a:cubicBezTo>
                  <a:pt x="468" y="410"/>
                  <a:pt x="466" y="414"/>
                  <a:pt x="464" y="416"/>
                </a:cubicBezTo>
                <a:cubicBezTo>
                  <a:pt x="463" y="417"/>
                  <a:pt x="463" y="417"/>
                  <a:pt x="463" y="417"/>
                </a:cubicBezTo>
                <a:cubicBezTo>
                  <a:pt x="463" y="417"/>
                  <a:pt x="469" y="423"/>
                  <a:pt x="472" y="425"/>
                </a:cubicBezTo>
                <a:cubicBezTo>
                  <a:pt x="470" y="427"/>
                  <a:pt x="468" y="430"/>
                  <a:pt x="464" y="433"/>
                </a:cubicBezTo>
                <a:cubicBezTo>
                  <a:pt x="462" y="431"/>
                  <a:pt x="438" y="411"/>
                  <a:pt x="438" y="411"/>
                </a:cubicBezTo>
                <a:cubicBezTo>
                  <a:pt x="436" y="413"/>
                  <a:pt x="436" y="413"/>
                  <a:pt x="436" y="413"/>
                </a:cubicBezTo>
                <a:cubicBezTo>
                  <a:pt x="421" y="432"/>
                  <a:pt x="398" y="447"/>
                  <a:pt x="398" y="448"/>
                </a:cubicBezTo>
                <a:cubicBezTo>
                  <a:pt x="396" y="449"/>
                  <a:pt x="396" y="449"/>
                  <a:pt x="396" y="449"/>
                </a:cubicBezTo>
                <a:cubicBezTo>
                  <a:pt x="405" y="461"/>
                  <a:pt x="405" y="461"/>
                  <a:pt x="405" y="461"/>
                </a:cubicBezTo>
                <a:cubicBezTo>
                  <a:pt x="407" y="460"/>
                  <a:pt x="407" y="460"/>
                  <a:pt x="407" y="460"/>
                </a:cubicBezTo>
                <a:cubicBezTo>
                  <a:pt x="409" y="458"/>
                  <a:pt x="414" y="455"/>
                  <a:pt x="416" y="453"/>
                </a:cubicBezTo>
                <a:cubicBezTo>
                  <a:pt x="417" y="454"/>
                  <a:pt x="419" y="456"/>
                  <a:pt x="421" y="459"/>
                </a:cubicBezTo>
                <a:cubicBezTo>
                  <a:pt x="417" y="462"/>
                  <a:pt x="414" y="464"/>
                  <a:pt x="412" y="466"/>
                </a:cubicBezTo>
                <a:cubicBezTo>
                  <a:pt x="410" y="467"/>
                  <a:pt x="410" y="467"/>
                  <a:pt x="410" y="467"/>
                </a:cubicBezTo>
                <a:cubicBezTo>
                  <a:pt x="410" y="467"/>
                  <a:pt x="415" y="474"/>
                  <a:pt x="417" y="477"/>
                </a:cubicBezTo>
                <a:cubicBezTo>
                  <a:pt x="415" y="478"/>
                  <a:pt x="411" y="481"/>
                  <a:pt x="407" y="483"/>
                </a:cubicBezTo>
                <a:cubicBezTo>
                  <a:pt x="405" y="480"/>
                  <a:pt x="389" y="454"/>
                  <a:pt x="389" y="454"/>
                </a:cubicBezTo>
                <a:cubicBezTo>
                  <a:pt x="387" y="455"/>
                  <a:pt x="387" y="455"/>
                  <a:pt x="387" y="455"/>
                </a:cubicBezTo>
                <a:cubicBezTo>
                  <a:pt x="367" y="469"/>
                  <a:pt x="341" y="477"/>
                  <a:pt x="341" y="477"/>
                </a:cubicBezTo>
                <a:cubicBezTo>
                  <a:pt x="338" y="478"/>
                  <a:pt x="338" y="478"/>
                  <a:pt x="338" y="478"/>
                </a:cubicBezTo>
                <a:cubicBezTo>
                  <a:pt x="344" y="492"/>
                  <a:pt x="344" y="492"/>
                  <a:pt x="344" y="492"/>
                </a:cubicBezTo>
                <a:cubicBezTo>
                  <a:pt x="346" y="492"/>
                  <a:pt x="346" y="492"/>
                  <a:pt x="346" y="492"/>
                </a:cubicBezTo>
                <a:cubicBezTo>
                  <a:pt x="348" y="490"/>
                  <a:pt x="354" y="489"/>
                  <a:pt x="357" y="488"/>
                </a:cubicBezTo>
                <a:cubicBezTo>
                  <a:pt x="357" y="489"/>
                  <a:pt x="358" y="492"/>
                  <a:pt x="359" y="495"/>
                </a:cubicBezTo>
                <a:cubicBezTo>
                  <a:pt x="355" y="497"/>
                  <a:pt x="351" y="498"/>
                  <a:pt x="349" y="499"/>
                </a:cubicBezTo>
                <a:cubicBezTo>
                  <a:pt x="347" y="500"/>
                  <a:pt x="347" y="500"/>
                  <a:pt x="347" y="500"/>
                </a:cubicBezTo>
                <a:cubicBezTo>
                  <a:pt x="347" y="500"/>
                  <a:pt x="349" y="508"/>
                  <a:pt x="350" y="511"/>
                </a:cubicBezTo>
                <a:cubicBezTo>
                  <a:pt x="348" y="512"/>
                  <a:pt x="344" y="513"/>
                  <a:pt x="339" y="514"/>
                </a:cubicBezTo>
                <a:cubicBezTo>
                  <a:pt x="338" y="510"/>
                  <a:pt x="330" y="481"/>
                  <a:pt x="330" y="481"/>
                </a:cubicBezTo>
                <a:cubicBezTo>
                  <a:pt x="328" y="482"/>
                  <a:pt x="328" y="482"/>
                  <a:pt x="328" y="482"/>
                </a:cubicBezTo>
                <a:cubicBezTo>
                  <a:pt x="305" y="489"/>
                  <a:pt x="277" y="489"/>
                  <a:pt x="277" y="489"/>
                </a:cubicBezTo>
                <a:cubicBezTo>
                  <a:pt x="275" y="489"/>
                  <a:pt x="275" y="489"/>
                  <a:pt x="275" y="489"/>
                </a:cubicBezTo>
                <a:cubicBezTo>
                  <a:pt x="275" y="505"/>
                  <a:pt x="275" y="505"/>
                  <a:pt x="275" y="505"/>
                </a:cubicBezTo>
                <a:cubicBezTo>
                  <a:pt x="277" y="504"/>
                  <a:pt x="277" y="504"/>
                  <a:pt x="277" y="504"/>
                </a:cubicBezTo>
                <a:cubicBezTo>
                  <a:pt x="280" y="504"/>
                  <a:pt x="286" y="504"/>
                  <a:pt x="289" y="505"/>
                </a:cubicBezTo>
                <a:cubicBezTo>
                  <a:pt x="289" y="506"/>
                  <a:pt x="289" y="508"/>
                  <a:pt x="289" y="512"/>
                </a:cubicBezTo>
                <a:cubicBezTo>
                  <a:pt x="285" y="512"/>
                  <a:pt x="281" y="513"/>
                  <a:pt x="278" y="512"/>
                </a:cubicBezTo>
                <a:cubicBezTo>
                  <a:pt x="276" y="512"/>
                  <a:pt x="276" y="512"/>
                  <a:pt x="276" y="512"/>
                </a:cubicBezTo>
                <a:cubicBezTo>
                  <a:pt x="276" y="512"/>
                  <a:pt x="276" y="521"/>
                  <a:pt x="276" y="524"/>
                </a:cubicBezTo>
                <a:cubicBezTo>
                  <a:pt x="274" y="524"/>
                  <a:pt x="269" y="524"/>
                  <a:pt x="265" y="524"/>
                </a:cubicBezTo>
                <a:cubicBezTo>
                  <a:pt x="265" y="524"/>
                  <a:pt x="265" y="524"/>
                  <a:pt x="265" y="524"/>
                </a:cubicBezTo>
                <a:close/>
                <a:moveTo>
                  <a:pt x="424" y="456"/>
                </a:moveTo>
                <a:cubicBezTo>
                  <a:pt x="421" y="453"/>
                  <a:pt x="417" y="448"/>
                  <a:pt x="417" y="448"/>
                </a:cubicBezTo>
                <a:cubicBezTo>
                  <a:pt x="416" y="449"/>
                  <a:pt x="416" y="449"/>
                  <a:pt x="416" y="449"/>
                </a:cubicBezTo>
                <a:cubicBezTo>
                  <a:pt x="416" y="449"/>
                  <a:pt x="410" y="452"/>
                  <a:pt x="406" y="455"/>
                </a:cubicBezTo>
                <a:cubicBezTo>
                  <a:pt x="404" y="453"/>
                  <a:pt x="403" y="452"/>
                  <a:pt x="402" y="450"/>
                </a:cubicBezTo>
                <a:cubicBezTo>
                  <a:pt x="408" y="446"/>
                  <a:pt x="425" y="433"/>
                  <a:pt x="438" y="417"/>
                </a:cubicBezTo>
                <a:cubicBezTo>
                  <a:pt x="441" y="419"/>
                  <a:pt x="464" y="439"/>
                  <a:pt x="464" y="439"/>
                </a:cubicBezTo>
                <a:cubicBezTo>
                  <a:pt x="466" y="438"/>
                  <a:pt x="466" y="438"/>
                  <a:pt x="466" y="438"/>
                </a:cubicBezTo>
                <a:cubicBezTo>
                  <a:pt x="472" y="433"/>
                  <a:pt x="476" y="426"/>
                  <a:pt x="476" y="425"/>
                </a:cubicBezTo>
                <a:cubicBezTo>
                  <a:pt x="477" y="424"/>
                  <a:pt x="477" y="424"/>
                  <a:pt x="477" y="424"/>
                </a:cubicBezTo>
                <a:cubicBezTo>
                  <a:pt x="477" y="424"/>
                  <a:pt x="471" y="418"/>
                  <a:pt x="469" y="417"/>
                </a:cubicBezTo>
                <a:cubicBezTo>
                  <a:pt x="470" y="415"/>
                  <a:pt x="472" y="412"/>
                  <a:pt x="474" y="409"/>
                </a:cubicBezTo>
                <a:cubicBezTo>
                  <a:pt x="477" y="411"/>
                  <a:pt x="483" y="415"/>
                  <a:pt x="483" y="415"/>
                </a:cubicBezTo>
                <a:cubicBezTo>
                  <a:pt x="484" y="413"/>
                  <a:pt x="484" y="413"/>
                  <a:pt x="484" y="413"/>
                </a:cubicBezTo>
                <a:cubicBezTo>
                  <a:pt x="486" y="410"/>
                  <a:pt x="490" y="404"/>
                  <a:pt x="492" y="402"/>
                </a:cubicBezTo>
                <a:cubicBezTo>
                  <a:pt x="493" y="403"/>
                  <a:pt x="496" y="404"/>
                  <a:pt x="498" y="405"/>
                </a:cubicBezTo>
                <a:cubicBezTo>
                  <a:pt x="485" y="428"/>
                  <a:pt x="467" y="447"/>
                  <a:pt x="462" y="452"/>
                </a:cubicBezTo>
                <a:cubicBezTo>
                  <a:pt x="456" y="446"/>
                  <a:pt x="439" y="431"/>
                  <a:pt x="439" y="430"/>
                </a:cubicBezTo>
                <a:cubicBezTo>
                  <a:pt x="437" y="428"/>
                  <a:pt x="437" y="428"/>
                  <a:pt x="437" y="428"/>
                </a:cubicBezTo>
                <a:cubicBezTo>
                  <a:pt x="435" y="430"/>
                  <a:pt x="435" y="430"/>
                  <a:pt x="435" y="430"/>
                </a:cubicBezTo>
                <a:cubicBezTo>
                  <a:pt x="433" y="433"/>
                  <a:pt x="426" y="439"/>
                  <a:pt x="425" y="439"/>
                </a:cubicBezTo>
                <a:cubicBezTo>
                  <a:pt x="424" y="441"/>
                  <a:pt x="424" y="441"/>
                  <a:pt x="424" y="441"/>
                </a:cubicBezTo>
                <a:cubicBezTo>
                  <a:pt x="424" y="441"/>
                  <a:pt x="430" y="447"/>
                  <a:pt x="432" y="448"/>
                </a:cubicBezTo>
                <a:cubicBezTo>
                  <a:pt x="430" y="450"/>
                  <a:pt x="427" y="453"/>
                  <a:pt x="424" y="456"/>
                </a:cubicBezTo>
                <a:cubicBezTo>
                  <a:pt x="424" y="456"/>
                  <a:pt x="424" y="456"/>
                  <a:pt x="424" y="456"/>
                </a:cubicBezTo>
                <a:close/>
                <a:moveTo>
                  <a:pt x="463" y="398"/>
                </a:moveTo>
                <a:cubicBezTo>
                  <a:pt x="463" y="398"/>
                  <a:pt x="458" y="403"/>
                  <a:pt x="455" y="407"/>
                </a:cubicBezTo>
                <a:cubicBezTo>
                  <a:pt x="453" y="406"/>
                  <a:pt x="451" y="404"/>
                  <a:pt x="450" y="403"/>
                </a:cubicBezTo>
                <a:cubicBezTo>
                  <a:pt x="454" y="398"/>
                  <a:pt x="467" y="380"/>
                  <a:pt x="476" y="361"/>
                </a:cubicBezTo>
                <a:cubicBezTo>
                  <a:pt x="479" y="362"/>
                  <a:pt x="506" y="373"/>
                  <a:pt x="506" y="373"/>
                </a:cubicBezTo>
                <a:cubicBezTo>
                  <a:pt x="507" y="371"/>
                  <a:pt x="507" y="371"/>
                  <a:pt x="507" y="371"/>
                </a:cubicBezTo>
                <a:cubicBezTo>
                  <a:pt x="511" y="365"/>
                  <a:pt x="513" y="357"/>
                  <a:pt x="513" y="356"/>
                </a:cubicBezTo>
                <a:cubicBezTo>
                  <a:pt x="514" y="354"/>
                  <a:pt x="514" y="354"/>
                  <a:pt x="514" y="354"/>
                </a:cubicBezTo>
                <a:cubicBezTo>
                  <a:pt x="514" y="354"/>
                  <a:pt x="506" y="351"/>
                  <a:pt x="503" y="351"/>
                </a:cubicBezTo>
                <a:cubicBezTo>
                  <a:pt x="504" y="348"/>
                  <a:pt x="505" y="345"/>
                  <a:pt x="506" y="341"/>
                </a:cubicBezTo>
                <a:cubicBezTo>
                  <a:pt x="510" y="343"/>
                  <a:pt x="516" y="345"/>
                  <a:pt x="516" y="345"/>
                </a:cubicBezTo>
                <a:cubicBezTo>
                  <a:pt x="517" y="342"/>
                  <a:pt x="517" y="342"/>
                  <a:pt x="517" y="342"/>
                </a:cubicBezTo>
                <a:cubicBezTo>
                  <a:pt x="518" y="339"/>
                  <a:pt x="519" y="332"/>
                  <a:pt x="520" y="329"/>
                </a:cubicBezTo>
                <a:cubicBezTo>
                  <a:pt x="522" y="329"/>
                  <a:pt x="525" y="330"/>
                  <a:pt x="527" y="330"/>
                </a:cubicBezTo>
                <a:cubicBezTo>
                  <a:pt x="523" y="356"/>
                  <a:pt x="511" y="380"/>
                  <a:pt x="508" y="387"/>
                </a:cubicBezTo>
                <a:cubicBezTo>
                  <a:pt x="501" y="383"/>
                  <a:pt x="482" y="375"/>
                  <a:pt x="479" y="374"/>
                </a:cubicBezTo>
                <a:cubicBezTo>
                  <a:pt x="478" y="373"/>
                  <a:pt x="478" y="373"/>
                  <a:pt x="478" y="373"/>
                </a:cubicBezTo>
                <a:cubicBezTo>
                  <a:pt x="477" y="375"/>
                  <a:pt x="477" y="375"/>
                  <a:pt x="477" y="375"/>
                </a:cubicBezTo>
                <a:cubicBezTo>
                  <a:pt x="475" y="378"/>
                  <a:pt x="470" y="386"/>
                  <a:pt x="470" y="386"/>
                </a:cubicBezTo>
                <a:cubicBezTo>
                  <a:pt x="468" y="388"/>
                  <a:pt x="468" y="388"/>
                  <a:pt x="468" y="388"/>
                </a:cubicBezTo>
                <a:cubicBezTo>
                  <a:pt x="468" y="388"/>
                  <a:pt x="476" y="392"/>
                  <a:pt x="478" y="393"/>
                </a:cubicBezTo>
                <a:cubicBezTo>
                  <a:pt x="477" y="396"/>
                  <a:pt x="475" y="399"/>
                  <a:pt x="473" y="403"/>
                </a:cubicBezTo>
                <a:cubicBezTo>
                  <a:pt x="469" y="400"/>
                  <a:pt x="464" y="397"/>
                  <a:pt x="464" y="397"/>
                </a:cubicBezTo>
                <a:cubicBezTo>
                  <a:pt x="463" y="398"/>
                  <a:pt x="463" y="398"/>
                  <a:pt x="463" y="398"/>
                </a:cubicBezTo>
                <a:close/>
                <a:moveTo>
                  <a:pt x="42" y="402"/>
                </a:moveTo>
                <a:cubicBezTo>
                  <a:pt x="27" y="381"/>
                  <a:pt x="19" y="356"/>
                  <a:pt x="17" y="349"/>
                </a:cubicBezTo>
                <a:cubicBezTo>
                  <a:pt x="25" y="346"/>
                  <a:pt x="47" y="339"/>
                  <a:pt x="48" y="339"/>
                </a:cubicBezTo>
                <a:cubicBezTo>
                  <a:pt x="50" y="338"/>
                  <a:pt x="50" y="338"/>
                  <a:pt x="50" y="338"/>
                </a:cubicBezTo>
                <a:cubicBezTo>
                  <a:pt x="49" y="336"/>
                  <a:pt x="49" y="336"/>
                  <a:pt x="49" y="336"/>
                </a:cubicBezTo>
                <a:cubicBezTo>
                  <a:pt x="48" y="332"/>
                  <a:pt x="46" y="323"/>
                  <a:pt x="46" y="323"/>
                </a:cubicBezTo>
                <a:cubicBezTo>
                  <a:pt x="46" y="321"/>
                  <a:pt x="46" y="321"/>
                  <a:pt x="46" y="321"/>
                </a:cubicBezTo>
                <a:cubicBezTo>
                  <a:pt x="46" y="321"/>
                  <a:pt x="38" y="323"/>
                  <a:pt x="35" y="324"/>
                </a:cubicBezTo>
                <a:cubicBezTo>
                  <a:pt x="34" y="322"/>
                  <a:pt x="33" y="318"/>
                  <a:pt x="32" y="313"/>
                </a:cubicBezTo>
                <a:cubicBezTo>
                  <a:pt x="37" y="313"/>
                  <a:pt x="43" y="312"/>
                  <a:pt x="43" y="312"/>
                </a:cubicBezTo>
                <a:cubicBezTo>
                  <a:pt x="43" y="310"/>
                  <a:pt x="43" y="310"/>
                  <a:pt x="43" y="310"/>
                </a:cubicBezTo>
                <a:cubicBezTo>
                  <a:pt x="43" y="310"/>
                  <a:pt x="43" y="309"/>
                  <a:pt x="43" y="307"/>
                </a:cubicBezTo>
                <a:cubicBezTo>
                  <a:pt x="43" y="305"/>
                  <a:pt x="43" y="301"/>
                  <a:pt x="43" y="298"/>
                </a:cubicBezTo>
                <a:cubicBezTo>
                  <a:pt x="45" y="298"/>
                  <a:pt x="47" y="297"/>
                  <a:pt x="49" y="297"/>
                </a:cubicBezTo>
                <a:cubicBezTo>
                  <a:pt x="50" y="304"/>
                  <a:pt x="52" y="325"/>
                  <a:pt x="59" y="345"/>
                </a:cubicBezTo>
                <a:cubicBezTo>
                  <a:pt x="56" y="346"/>
                  <a:pt x="28" y="357"/>
                  <a:pt x="28" y="357"/>
                </a:cubicBezTo>
                <a:cubicBezTo>
                  <a:pt x="28" y="359"/>
                  <a:pt x="28" y="359"/>
                  <a:pt x="28" y="359"/>
                </a:cubicBezTo>
                <a:cubicBezTo>
                  <a:pt x="30" y="367"/>
                  <a:pt x="34" y="374"/>
                  <a:pt x="34" y="374"/>
                </a:cubicBezTo>
                <a:cubicBezTo>
                  <a:pt x="35" y="376"/>
                  <a:pt x="35" y="376"/>
                  <a:pt x="35" y="376"/>
                </a:cubicBezTo>
                <a:cubicBezTo>
                  <a:pt x="35" y="376"/>
                  <a:pt x="43" y="372"/>
                  <a:pt x="45" y="371"/>
                </a:cubicBezTo>
                <a:cubicBezTo>
                  <a:pt x="46" y="374"/>
                  <a:pt x="48" y="377"/>
                  <a:pt x="50" y="380"/>
                </a:cubicBezTo>
                <a:cubicBezTo>
                  <a:pt x="46" y="382"/>
                  <a:pt x="40" y="385"/>
                  <a:pt x="40" y="385"/>
                </a:cubicBezTo>
                <a:cubicBezTo>
                  <a:pt x="41" y="387"/>
                  <a:pt x="41" y="387"/>
                  <a:pt x="41" y="387"/>
                </a:cubicBezTo>
                <a:cubicBezTo>
                  <a:pt x="43" y="390"/>
                  <a:pt x="46" y="396"/>
                  <a:pt x="48" y="399"/>
                </a:cubicBezTo>
                <a:cubicBezTo>
                  <a:pt x="46" y="400"/>
                  <a:pt x="44" y="401"/>
                  <a:pt x="42" y="402"/>
                </a:cubicBezTo>
                <a:cubicBezTo>
                  <a:pt x="42" y="402"/>
                  <a:pt x="42" y="402"/>
                  <a:pt x="42" y="402"/>
                </a:cubicBezTo>
                <a:close/>
                <a:moveTo>
                  <a:pt x="492" y="335"/>
                </a:moveTo>
                <a:cubicBezTo>
                  <a:pt x="492" y="335"/>
                  <a:pt x="489" y="341"/>
                  <a:pt x="487" y="346"/>
                </a:cubicBezTo>
                <a:cubicBezTo>
                  <a:pt x="485" y="345"/>
                  <a:pt x="483" y="344"/>
                  <a:pt x="481" y="344"/>
                </a:cubicBezTo>
                <a:cubicBezTo>
                  <a:pt x="483" y="337"/>
                  <a:pt x="490" y="317"/>
                  <a:pt x="492" y="296"/>
                </a:cubicBezTo>
                <a:cubicBezTo>
                  <a:pt x="496" y="296"/>
                  <a:pt x="526" y="299"/>
                  <a:pt x="526" y="299"/>
                </a:cubicBezTo>
                <a:cubicBezTo>
                  <a:pt x="526" y="297"/>
                  <a:pt x="526" y="297"/>
                  <a:pt x="526" y="297"/>
                </a:cubicBezTo>
                <a:cubicBezTo>
                  <a:pt x="527" y="292"/>
                  <a:pt x="528" y="287"/>
                  <a:pt x="528" y="284"/>
                </a:cubicBezTo>
                <a:cubicBezTo>
                  <a:pt x="528" y="282"/>
                  <a:pt x="528" y="281"/>
                  <a:pt x="528" y="280"/>
                </a:cubicBezTo>
                <a:cubicBezTo>
                  <a:pt x="527" y="279"/>
                  <a:pt x="527" y="279"/>
                  <a:pt x="527" y="279"/>
                </a:cubicBezTo>
                <a:cubicBezTo>
                  <a:pt x="527" y="279"/>
                  <a:pt x="519" y="278"/>
                  <a:pt x="516" y="278"/>
                </a:cubicBezTo>
                <a:cubicBezTo>
                  <a:pt x="516" y="278"/>
                  <a:pt x="516" y="277"/>
                  <a:pt x="516" y="277"/>
                </a:cubicBezTo>
                <a:cubicBezTo>
                  <a:pt x="516" y="275"/>
                  <a:pt x="516" y="272"/>
                  <a:pt x="516" y="269"/>
                </a:cubicBezTo>
                <a:cubicBezTo>
                  <a:pt x="520" y="269"/>
                  <a:pt x="527" y="268"/>
                  <a:pt x="527" y="268"/>
                </a:cubicBezTo>
                <a:cubicBezTo>
                  <a:pt x="527" y="266"/>
                  <a:pt x="527" y="266"/>
                  <a:pt x="527" y="266"/>
                </a:cubicBezTo>
                <a:cubicBezTo>
                  <a:pt x="526" y="262"/>
                  <a:pt x="526" y="256"/>
                  <a:pt x="526" y="252"/>
                </a:cubicBezTo>
                <a:cubicBezTo>
                  <a:pt x="528" y="252"/>
                  <a:pt x="530" y="252"/>
                  <a:pt x="533" y="252"/>
                </a:cubicBezTo>
                <a:cubicBezTo>
                  <a:pt x="534" y="260"/>
                  <a:pt x="534" y="268"/>
                  <a:pt x="534" y="276"/>
                </a:cubicBezTo>
                <a:cubicBezTo>
                  <a:pt x="534" y="292"/>
                  <a:pt x="532" y="306"/>
                  <a:pt x="532" y="310"/>
                </a:cubicBezTo>
                <a:cubicBezTo>
                  <a:pt x="524" y="309"/>
                  <a:pt x="501" y="306"/>
                  <a:pt x="500" y="306"/>
                </a:cubicBezTo>
                <a:cubicBezTo>
                  <a:pt x="498" y="306"/>
                  <a:pt x="498" y="306"/>
                  <a:pt x="498" y="306"/>
                </a:cubicBezTo>
                <a:cubicBezTo>
                  <a:pt x="497" y="308"/>
                  <a:pt x="497" y="308"/>
                  <a:pt x="497" y="308"/>
                </a:cubicBezTo>
                <a:cubicBezTo>
                  <a:pt x="497" y="312"/>
                  <a:pt x="494" y="321"/>
                  <a:pt x="494" y="321"/>
                </a:cubicBezTo>
                <a:cubicBezTo>
                  <a:pt x="494" y="324"/>
                  <a:pt x="494" y="324"/>
                  <a:pt x="494" y="324"/>
                </a:cubicBezTo>
                <a:cubicBezTo>
                  <a:pt x="494" y="324"/>
                  <a:pt x="502" y="325"/>
                  <a:pt x="505" y="325"/>
                </a:cubicBezTo>
                <a:cubicBezTo>
                  <a:pt x="504" y="328"/>
                  <a:pt x="504" y="332"/>
                  <a:pt x="503" y="336"/>
                </a:cubicBezTo>
                <a:cubicBezTo>
                  <a:pt x="499" y="335"/>
                  <a:pt x="493" y="333"/>
                  <a:pt x="493" y="333"/>
                </a:cubicBezTo>
                <a:cubicBezTo>
                  <a:pt x="492" y="335"/>
                  <a:pt x="492" y="335"/>
                  <a:pt x="492" y="335"/>
                </a:cubicBezTo>
                <a:close/>
                <a:moveTo>
                  <a:pt x="13" y="329"/>
                </a:moveTo>
                <a:cubicBezTo>
                  <a:pt x="7" y="308"/>
                  <a:pt x="6" y="286"/>
                  <a:pt x="6" y="275"/>
                </a:cubicBezTo>
                <a:cubicBezTo>
                  <a:pt x="6" y="273"/>
                  <a:pt x="6" y="272"/>
                  <a:pt x="6" y="271"/>
                </a:cubicBezTo>
                <a:cubicBezTo>
                  <a:pt x="14" y="271"/>
                  <a:pt x="37" y="271"/>
                  <a:pt x="38" y="271"/>
                </a:cubicBezTo>
                <a:cubicBezTo>
                  <a:pt x="40" y="271"/>
                  <a:pt x="40" y="271"/>
                  <a:pt x="40" y="271"/>
                </a:cubicBezTo>
                <a:cubicBezTo>
                  <a:pt x="40" y="268"/>
                  <a:pt x="40" y="268"/>
                  <a:pt x="40" y="268"/>
                </a:cubicBezTo>
                <a:cubicBezTo>
                  <a:pt x="40" y="264"/>
                  <a:pt x="41" y="255"/>
                  <a:pt x="41" y="255"/>
                </a:cubicBezTo>
                <a:cubicBezTo>
                  <a:pt x="41" y="252"/>
                  <a:pt x="41" y="252"/>
                  <a:pt x="41" y="252"/>
                </a:cubicBezTo>
                <a:cubicBezTo>
                  <a:pt x="41" y="252"/>
                  <a:pt x="33" y="253"/>
                  <a:pt x="30" y="253"/>
                </a:cubicBezTo>
                <a:cubicBezTo>
                  <a:pt x="30" y="250"/>
                  <a:pt x="30" y="246"/>
                  <a:pt x="30" y="242"/>
                </a:cubicBezTo>
                <a:cubicBezTo>
                  <a:pt x="35" y="242"/>
                  <a:pt x="41" y="243"/>
                  <a:pt x="41" y="243"/>
                </a:cubicBezTo>
                <a:cubicBezTo>
                  <a:pt x="41" y="241"/>
                  <a:pt x="41" y="241"/>
                  <a:pt x="41" y="241"/>
                </a:cubicBezTo>
                <a:cubicBezTo>
                  <a:pt x="41" y="241"/>
                  <a:pt x="43" y="235"/>
                  <a:pt x="44" y="230"/>
                </a:cubicBezTo>
                <a:cubicBezTo>
                  <a:pt x="46" y="230"/>
                  <a:pt x="49" y="231"/>
                  <a:pt x="51" y="231"/>
                </a:cubicBezTo>
                <a:cubicBezTo>
                  <a:pt x="50" y="237"/>
                  <a:pt x="47" y="253"/>
                  <a:pt x="47" y="270"/>
                </a:cubicBezTo>
                <a:cubicBezTo>
                  <a:pt x="47" y="273"/>
                  <a:pt x="47" y="277"/>
                  <a:pt x="47" y="280"/>
                </a:cubicBezTo>
                <a:cubicBezTo>
                  <a:pt x="44" y="280"/>
                  <a:pt x="14" y="281"/>
                  <a:pt x="14" y="281"/>
                </a:cubicBezTo>
                <a:cubicBezTo>
                  <a:pt x="14" y="283"/>
                  <a:pt x="14" y="283"/>
                  <a:pt x="14" y="283"/>
                </a:cubicBezTo>
                <a:cubicBezTo>
                  <a:pt x="13" y="285"/>
                  <a:pt x="13" y="286"/>
                  <a:pt x="13" y="288"/>
                </a:cubicBezTo>
                <a:cubicBezTo>
                  <a:pt x="13" y="294"/>
                  <a:pt x="14" y="299"/>
                  <a:pt x="14" y="299"/>
                </a:cubicBezTo>
                <a:cubicBezTo>
                  <a:pt x="15" y="301"/>
                  <a:pt x="15" y="301"/>
                  <a:pt x="15" y="301"/>
                </a:cubicBezTo>
                <a:cubicBezTo>
                  <a:pt x="15" y="301"/>
                  <a:pt x="23" y="301"/>
                  <a:pt x="26" y="300"/>
                </a:cubicBezTo>
                <a:cubicBezTo>
                  <a:pt x="26" y="303"/>
                  <a:pt x="27" y="306"/>
                  <a:pt x="27" y="310"/>
                </a:cubicBezTo>
                <a:cubicBezTo>
                  <a:pt x="23" y="310"/>
                  <a:pt x="16" y="311"/>
                  <a:pt x="16" y="311"/>
                </a:cubicBezTo>
                <a:cubicBezTo>
                  <a:pt x="17" y="314"/>
                  <a:pt x="17" y="314"/>
                  <a:pt x="17" y="314"/>
                </a:cubicBezTo>
                <a:cubicBezTo>
                  <a:pt x="18" y="317"/>
                  <a:pt x="19" y="324"/>
                  <a:pt x="20" y="327"/>
                </a:cubicBezTo>
                <a:cubicBezTo>
                  <a:pt x="18" y="328"/>
                  <a:pt x="15" y="328"/>
                  <a:pt x="13" y="329"/>
                </a:cubicBezTo>
                <a:cubicBezTo>
                  <a:pt x="13" y="329"/>
                  <a:pt x="13" y="329"/>
                  <a:pt x="13" y="329"/>
                </a:cubicBezTo>
                <a:close/>
                <a:moveTo>
                  <a:pt x="503" y="265"/>
                </a:moveTo>
                <a:cubicBezTo>
                  <a:pt x="501" y="265"/>
                  <a:pt x="501" y="265"/>
                  <a:pt x="501" y="265"/>
                </a:cubicBezTo>
                <a:cubicBezTo>
                  <a:pt x="501" y="267"/>
                  <a:pt x="501" y="267"/>
                  <a:pt x="501" y="267"/>
                </a:cubicBezTo>
                <a:cubicBezTo>
                  <a:pt x="501" y="267"/>
                  <a:pt x="500" y="274"/>
                  <a:pt x="500" y="278"/>
                </a:cubicBezTo>
                <a:cubicBezTo>
                  <a:pt x="497" y="278"/>
                  <a:pt x="495" y="278"/>
                  <a:pt x="493" y="278"/>
                </a:cubicBezTo>
                <a:cubicBezTo>
                  <a:pt x="493" y="276"/>
                  <a:pt x="493" y="273"/>
                  <a:pt x="493" y="269"/>
                </a:cubicBezTo>
                <a:cubicBezTo>
                  <a:pt x="493" y="259"/>
                  <a:pt x="493" y="244"/>
                  <a:pt x="489" y="230"/>
                </a:cubicBezTo>
                <a:cubicBezTo>
                  <a:pt x="493" y="229"/>
                  <a:pt x="523" y="222"/>
                  <a:pt x="523" y="222"/>
                </a:cubicBezTo>
                <a:cubicBezTo>
                  <a:pt x="523" y="221"/>
                  <a:pt x="523" y="221"/>
                  <a:pt x="523" y="221"/>
                </a:cubicBezTo>
                <a:cubicBezTo>
                  <a:pt x="522" y="213"/>
                  <a:pt x="519" y="205"/>
                  <a:pt x="519" y="205"/>
                </a:cubicBezTo>
                <a:cubicBezTo>
                  <a:pt x="518" y="203"/>
                  <a:pt x="518" y="203"/>
                  <a:pt x="518" y="203"/>
                </a:cubicBezTo>
                <a:cubicBezTo>
                  <a:pt x="518" y="203"/>
                  <a:pt x="510" y="205"/>
                  <a:pt x="508" y="206"/>
                </a:cubicBezTo>
                <a:cubicBezTo>
                  <a:pt x="507" y="203"/>
                  <a:pt x="506" y="200"/>
                  <a:pt x="504" y="197"/>
                </a:cubicBezTo>
                <a:cubicBezTo>
                  <a:pt x="508" y="196"/>
                  <a:pt x="515" y="193"/>
                  <a:pt x="515" y="193"/>
                </a:cubicBezTo>
                <a:cubicBezTo>
                  <a:pt x="514" y="191"/>
                  <a:pt x="514" y="191"/>
                  <a:pt x="514" y="191"/>
                </a:cubicBezTo>
                <a:cubicBezTo>
                  <a:pt x="512" y="188"/>
                  <a:pt x="510" y="181"/>
                  <a:pt x="509" y="178"/>
                </a:cubicBezTo>
                <a:cubicBezTo>
                  <a:pt x="511" y="177"/>
                  <a:pt x="513" y="176"/>
                  <a:pt x="515" y="176"/>
                </a:cubicBezTo>
                <a:cubicBezTo>
                  <a:pt x="527" y="199"/>
                  <a:pt x="530" y="225"/>
                  <a:pt x="531" y="232"/>
                </a:cubicBezTo>
                <a:cubicBezTo>
                  <a:pt x="523" y="233"/>
                  <a:pt x="500" y="237"/>
                  <a:pt x="499" y="237"/>
                </a:cubicBezTo>
                <a:cubicBezTo>
                  <a:pt x="497" y="237"/>
                  <a:pt x="497" y="237"/>
                  <a:pt x="497" y="237"/>
                </a:cubicBezTo>
                <a:cubicBezTo>
                  <a:pt x="498" y="240"/>
                  <a:pt x="498" y="240"/>
                  <a:pt x="498" y="240"/>
                </a:cubicBezTo>
                <a:cubicBezTo>
                  <a:pt x="498" y="244"/>
                  <a:pt x="499" y="253"/>
                  <a:pt x="499" y="253"/>
                </a:cubicBezTo>
                <a:cubicBezTo>
                  <a:pt x="499" y="256"/>
                  <a:pt x="499" y="256"/>
                  <a:pt x="499" y="256"/>
                </a:cubicBezTo>
                <a:cubicBezTo>
                  <a:pt x="499" y="256"/>
                  <a:pt x="507" y="254"/>
                  <a:pt x="510" y="254"/>
                </a:cubicBezTo>
                <a:cubicBezTo>
                  <a:pt x="510" y="256"/>
                  <a:pt x="511" y="260"/>
                  <a:pt x="511" y="264"/>
                </a:cubicBezTo>
                <a:cubicBezTo>
                  <a:pt x="507" y="265"/>
                  <a:pt x="503" y="265"/>
                  <a:pt x="503" y="265"/>
                </a:cubicBezTo>
                <a:cubicBezTo>
                  <a:pt x="503" y="265"/>
                  <a:pt x="503" y="265"/>
                  <a:pt x="503" y="265"/>
                </a:cubicBezTo>
                <a:close/>
                <a:moveTo>
                  <a:pt x="485" y="213"/>
                </a:moveTo>
                <a:cubicBezTo>
                  <a:pt x="484" y="206"/>
                  <a:pt x="477" y="185"/>
                  <a:pt x="467" y="167"/>
                </a:cubicBezTo>
                <a:cubicBezTo>
                  <a:pt x="470" y="165"/>
                  <a:pt x="496" y="150"/>
                  <a:pt x="496" y="150"/>
                </a:cubicBezTo>
                <a:cubicBezTo>
                  <a:pt x="496" y="148"/>
                  <a:pt x="496" y="148"/>
                  <a:pt x="496" y="148"/>
                </a:cubicBezTo>
                <a:cubicBezTo>
                  <a:pt x="493" y="141"/>
                  <a:pt x="488" y="134"/>
                  <a:pt x="487" y="134"/>
                </a:cubicBezTo>
                <a:cubicBezTo>
                  <a:pt x="486" y="132"/>
                  <a:pt x="486" y="132"/>
                  <a:pt x="486" y="132"/>
                </a:cubicBezTo>
                <a:cubicBezTo>
                  <a:pt x="486" y="132"/>
                  <a:pt x="479" y="137"/>
                  <a:pt x="477" y="138"/>
                </a:cubicBezTo>
                <a:cubicBezTo>
                  <a:pt x="475" y="136"/>
                  <a:pt x="473" y="134"/>
                  <a:pt x="471" y="131"/>
                </a:cubicBezTo>
                <a:cubicBezTo>
                  <a:pt x="474" y="128"/>
                  <a:pt x="480" y="124"/>
                  <a:pt x="480" y="124"/>
                </a:cubicBezTo>
                <a:cubicBezTo>
                  <a:pt x="478" y="123"/>
                  <a:pt x="478" y="123"/>
                  <a:pt x="478" y="123"/>
                </a:cubicBezTo>
                <a:cubicBezTo>
                  <a:pt x="476" y="120"/>
                  <a:pt x="472" y="114"/>
                  <a:pt x="470" y="112"/>
                </a:cubicBezTo>
                <a:cubicBezTo>
                  <a:pt x="471" y="110"/>
                  <a:pt x="473" y="109"/>
                  <a:pt x="475" y="107"/>
                </a:cubicBezTo>
                <a:cubicBezTo>
                  <a:pt x="493" y="126"/>
                  <a:pt x="505" y="150"/>
                  <a:pt x="508" y="157"/>
                </a:cubicBezTo>
                <a:cubicBezTo>
                  <a:pt x="501" y="160"/>
                  <a:pt x="480" y="171"/>
                  <a:pt x="479" y="171"/>
                </a:cubicBezTo>
                <a:cubicBezTo>
                  <a:pt x="478" y="172"/>
                  <a:pt x="478" y="172"/>
                  <a:pt x="478" y="172"/>
                </a:cubicBezTo>
                <a:cubicBezTo>
                  <a:pt x="478" y="174"/>
                  <a:pt x="478" y="174"/>
                  <a:pt x="478" y="174"/>
                </a:cubicBezTo>
                <a:cubicBezTo>
                  <a:pt x="480" y="178"/>
                  <a:pt x="484" y="187"/>
                  <a:pt x="484" y="187"/>
                </a:cubicBezTo>
                <a:cubicBezTo>
                  <a:pt x="484" y="189"/>
                  <a:pt x="484" y="189"/>
                  <a:pt x="484" y="189"/>
                </a:cubicBezTo>
                <a:cubicBezTo>
                  <a:pt x="484" y="189"/>
                  <a:pt x="492" y="185"/>
                  <a:pt x="495" y="184"/>
                </a:cubicBezTo>
                <a:cubicBezTo>
                  <a:pt x="496" y="186"/>
                  <a:pt x="497" y="190"/>
                  <a:pt x="499" y="194"/>
                </a:cubicBezTo>
                <a:cubicBezTo>
                  <a:pt x="495" y="195"/>
                  <a:pt x="489" y="197"/>
                  <a:pt x="489" y="197"/>
                </a:cubicBezTo>
                <a:cubicBezTo>
                  <a:pt x="489" y="199"/>
                  <a:pt x="489" y="199"/>
                  <a:pt x="489" y="199"/>
                </a:cubicBezTo>
                <a:cubicBezTo>
                  <a:pt x="489" y="199"/>
                  <a:pt x="490" y="206"/>
                  <a:pt x="492" y="211"/>
                </a:cubicBezTo>
                <a:cubicBezTo>
                  <a:pt x="490" y="211"/>
                  <a:pt x="487" y="212"/>
                  <a:pt x="485" y="213"/>
                </a:cubicBezTo>
                <a:cubicBezTo>
                  <a:pt x="485" y="213"/>
                  <a:pt x="485" y="213"/>
                  <a:pt x="485" y="213"/>
                </a:cubicBezTo>
                <a:close/>
                <a:moveTo>
                  <a:pt x="458" y="152"/>
                </a:moveTo>
                <a:cubicBezTo>
                  <a:pt x="454" y="146"/>
                  <a:pt x="442" y="128"/>
                  <a:pt x="427" y="114"/>
                </a:cubicBezTo>
                <a:cubicBezTo>
                  <a:pt x="429" y="111"/>
                  <a:pt x="450" y="89"/>
                  <a:pt x="450" y="89"/>
                </a:cubicBezTo>
                <a:cubicBezTo>
                  <a:pt x="449" y="88"/>
                  <a:pt x="449" y="88"/>
                  <a:pt x="449" y="88"/>
                </a:cubicBezTo>
                <a:cubicBezTo>
                  <a:pt x="444" y="81"/>
                  <a:pt x="438" y="76"/>
                  <a:pt x="438" y="76"/>
                </a:cubicBezTo>
                <a:cubicBezTo>
                  <a:pt x="436" y="75"/>
                  <a:pt x="436" y="75"/>
                  <a:pt x="436" y="75"/>
                </a:cubicBezTo>
                <a:cubicBezTo>
                  <a:pt x="436" y="75"/>
                  <a:pt x="430" y="81"/>
                  <a:pt x="428" y="83"/>
                </a:cubicBezTo>
                <a:cubicBezTo>
                  <a:pt x="426" y="81"/>
                  <a:pt x="424" y="79"/>
                  <a:pt x="421" y="77"/>
                </a:cubicBezTo>
                <a:cubicBezTo>
                  <a:pt x="424" y="74"/>
                  <a:pt x="428" y="69"/>
                  <a:pt x="428" y="69"/>
                </a:cubicBezTo>
                <a:cubicBezTo>
                  <a:pt x="426" y="67"/>
                  <a:pt x="426" y="67"/>
                  <a:pt x="426" y="67"/>
                </a:cubicBezTo>
                <a:cubicBezTo>
                  <a:pt x="423" y="65"/>
                  <a:pt x="417" y="61"/>
                  <a:pt x="415" y="59"/>
                </a:cubicBezTo>
                <a:cubicBezTo>
                  <a:pt x="416" y="58"/>
                  <a:pt x="418" y="55"/>
                  <a:pt x="419" y="54"/>
                </a:cubicBezTo>
                <a:cubicBezTo>
                  <a:pt x="441" y="67"/>
                  <a:pt x="458" y="86"/>
                  <a:pt x="463" y="92"/>
                </a:cubicBezTo>
                <a:cubicBezTo>
                  <a:pt x="457" y="97"/>
                  <a:pt x="440" y="113"/>
                  <a:pt x="439" y="114"/>
                </a:cubicBezTo>
                <a:cubicBezTo>
                  <a:pt x="438" y="116"/>
                  <a:pt x="438" y="116"/>
                  <a:pt x="438" y="116"/>
                </a:cubicBezTo>
                <a:cubicBezTo>
                  <a:pt x="439" y="117"/>
                  <a:pt x="439" y="117"/>
                  <a:pt x="439" y="117"/>
                </a:cubicBezTo>
                <a:cubicBezTo>
                  <a:pt x="442" y="120"/>
                  <a:pt x="448" y="128"/>
                  <a:pt x="448" y="128"/>
                </a:cubicBezTo>
                <a:cubicBezTo>
                  <a:pt x="450" y="130"/>
                  <a:pt x="450" y="130"/>
                  <a:pt x="450" y="130"/>
                </a:cubicBezTo>
                <a:cubicBezTo>
                  <a:pt x="450" y="130"/>
                  <a:pt x="456" y="124"/>
                  <a:pt x="458" y="122"/>
                </a:cubicBezTo>
                <a:cubicBezTo>
                  <a:pt x="459" y="124"/>
                  <a:pt x="462" y="127"/>
                  <a:pt x="465" y="130"/>
                </a:cubicBezTo>
                <a:cubicBezTo>
                  <a:pt x="462" y="132"/>
                  <a:pt x="456" y="136"/>
                  <a:pt x="456" y="136"/>
                </a:cubicBezTo>
                <a:cubicBezTo>
                  <a:pt x="457" y="138"/>
                  <a:pt x="457" y="138"/>
                  <a:pt x="457" y="138"/>
                </a:cubicBezTo>
                <a:cubicBezTo>
                  <a:pt x="457" y="138"/>
                  <a:pt x="460" y="144"/>
                  <a:pt x="463" y="148"/>
                </a:cubicBezTo>
                <a:cubicBezTo>
                  <a:pt x="461" y="149"/>
                  <a:pt x="459" y="151"/>
                  <a:pt x="458" y="152"/>
                </a:cubicBezTo>
                <a:cubicBezTo>
                  <a:pt x="458" y="152"/>
                  <a:pt x="458" y="152"/>
                  <a:pt x="458" y="152"/>
                </a:cubicBezTo>
                <a:close/>
                <a:moveTo>
                  <a:pt x="414" y="101"/>
                </a:moveTo>
                <a:cubicBezTo>
                  <a:pt x="409" y="97"/>
                  <a:pt x="392" y="83"/>
                  <a:pt x="374" y="73"/>
                </a:cubicBezTo>
                <a:cubicBezTo>
                  <a:pt x="376" y="70"/>
                  <a:pt x="389" y="44"/>
                  <a:pt x="389" y="44"/>
                </a:cubicBezTo>
                <a:cubicBezTo>
                  <a:pt x="388" y="42"/>
                  <a:pt x="388" y="42"/>
                  <a:pt x="388" y="42"/>
                </a:cubicBezTo>
                <a:cubicBezTo>
                  <a:pt x="381" y="38"/>
                  <a:pt x="374" y="35"/>
                  <a:pt x="373" y="35"/>
                </a:cubicBezTo>
                <a:cubicBezTo>
                  <a:pt x="371" y="34"/>
                  <a:pt x="371" y="34"/>
                  <a:pt x="371" y="34"/>
                </a:cubicBezTo>
                <a:cubicBezTo>
                  <a:pt x="371" y="34"/>
                  <a:pt x="368" y="42"/>
                  <a:pt x="367" y="44"/>
                </a:cubicBezTo>
                <a:cubicBezTo>
                  <a:pt x="364" y="43"/>
                  <a:pt x="361" y="42"/>
                  <a:pt x="358" y="41"/>
                </a:cubicBezTo>
                <a:cubicBezTo>
                  <a:pt x="359" y="37"/>
                  <a:pt x="362" y="31"/>
                  <a:pt x="362" y="31"/>
                </a:cubicBezTo>
                <a:cubicBezTo>
                  <a:pt x="360" y="30"/>
                  <a:pt x="360" y="30"/>
                  <a:pt x="360" y="30"/>
                </a:cubicBezTo>
                <a:cubicBezTo>
                  <a:pt x="356" y="29"/>
                  <a:pt x="350" y="27"/>
                  <a:pt x="347" y="26"/>
                </a:cubicBezTo>
                <a:cubicBezTo>
                  <a:pt x="347" y="24"/>
                  <a:pt x="348" y="21"/>
                  <a:pt x="349" y="19"/>
                </a:cubicBezTo>
                <a:cubicBezTo>
                  <a:pt x="374" y="25"/>
                  <a:pt x="396" y="39"/>
                  <a:pt x="402" y="42"/>
                </a:cubicBezTo>
                <a:cubicBezTo>
                  <a:pt x="398" y="49"/>
                  <a:pt x="387" y="69"/>
                  <a:pt x="386" y="70"/>
                </a:cubicBezTo>
                <a:cubicBezTo>
                  <a:pt x="385" y="71"/>
                  <a:pt x="385" y="71"/>
                  <a:pt x="385" y="71"/>
                </a:cubicBezTo>
                <a:cubicBezTo>
                  <a:pt x="387" y="73"/>
                  <a:pt x="387" y="73"/>
                  <a:pt x="387" y="73"/>
                </a:cubicBezTo>
                <a:cubicBezTo>
                  <a:pt x="391" y="75"/>
                  <a:pt x="398" y="80"/>
                  <a:pt x="398" y="80"/>
                </a:cubicBezTo>
                <a:cubicBezTo>
                  <a:pt x="400" y="82"/>
                  <a:pt x="400" y="82"/>
                  <a:pt x="400" y="82"/>
                </a:cubicBezTo>
                <a:cubicBezTo>
                  <a:pt x="400" y="82"/>
                  <a:pt x="404" y="74"/>
                  <a:pt x="406" y="72"/>
                </a:cubicBezTo>
                <a:cubicBezTo>
                  <a:pt x="408" y="73"/>
                  <a:pt x="411" y="76"/>
                  <a:pt x="415" y="78"/>
                </a:cubicBezTo>
                <a:cubicBezTo>
                  <a:pt x="412" y="81"/>
                  <a:pt x="408" y="86"/>
                  <a:pt x="408" y="86"/>
                </a:cubicBezTo>
                <a:cubicBezTo>
                  <a:pt x="410" y="88"/>
                  <a:pt x="410" y="88"/>
                  <a:pt x="410" y="88"/>
                </a:cubicBezTo>
                <a:cubicBezTo>
                  <a:pt x="410" y="88"/>
                  <a:pt x="414" y="93"/>
                  <a:pt x="418" y="96"/>
                </a:cubicBezTo>
                <a:cubicBezTo>
                  <a:pt x="417" y="98"/>
                  <a:pt x="415" y="99"/>
                  <a:pt x="414" y="101"/>
                </a:cubicBezTo>
                <a:cubicBezTo>
                  <a:pt x="414" y="101"/>
                  <a:pt x="414" y="101"/>
                  <a:pt x="414" y="101"/>
                </a:cubicBezTo>
                <a:close/>
                <a:moveTo>
                  <a:pt x="358" y="66"/>
                </a:moveTo>
                <a:cubicBezTo>
                  <a:pt x="352" y="63"/>
                  <a:pt x="332" y="54"/>
                  <a:pt x="312" y="51"/>
                </a:cubicBezTo>
                <a:cubicBezTo>
                  <a:pt x="312" y="47"/>
                  <a:pt x="318" y="18"/>
                  <a:pt x="318" y="18"/>
                </a:cubicBezTo>
                <a:cubicBezTo>
                  <a:pt x="316" y="17"/>
                  <a:pt x="316" y="17"/>
                  <a:pt x="316" y="17"/>
                </a:cubicBezTo>
                <a:cubicBezTo>
                  <a:pt x="309" y="15"/>
                  <a:pt x="300" y="14"/>
                  <a:pt x="300" y="14"/>
                </a:cubicBezTo>
                <a:cubicBezTo>
                  <a:pt x="298" y="14"/>
                  <a:pt x="298" y="14"/>
                  <a:pt x="298" y="14"/>
                </a:cubicBezTo>
                <a:cubicBezTo>
                  <a:pt x="298" y="14"/>
                  <a:pt x="297" y="23"/>
                  <a:pt x="296" y="25"/>
                </a:cubicBezTo>
                <a:cubicBezTo>
                  <a:pt x="294" y="25"/>
                  <a:pt x="291" y="25"/>
                  <a:pt x="287" y="25"/>
                </a:cubicBezTo>
                <a:cubicBezTo>
                  <a:pt x="287" y="21"/>
                  <a:pt x="288" y="14"/>
                  <a:pt x="288" y="14"/>
                </a:cubicBezTo>
                <a:cubicBezTo>
                  <a:pt x="286" y="14"/>
                  <a:pt x="286" y="14"/>
                  <a:pt x="286" y="14"/>
                </a:cubicBezTo>
                <a:cubicBezTo>
                  <a:pt x="282" y="14"/>
                  <a:pt x="275" y="14"/>
                  <a:pt x="272" y="13"/>
                </a:cubicBezTo>
                <a:cubicBezTo>
                  <a:pt x="272" y="11"/>
                  <a:pt x="272" y="9"/>
                  <a:pt x="272" y="6"/>
                </a:cubicBezTo>
                <a:cubicBezTo>
                  <a:pt x="298" y="5"/>
                  <a:pt x="323" y="11"/>
                  <a:pt x="330" y="13"/>
                </a:cubicBezTo>
                <a:cubicBezTo>
                  <a:pt x="328" y="21"/>
                  <a:pt x="323" y="43"/>
                  <a:pt x="322" y="44"/>
                </a:cubicBezTo>
                <a:cubicBezTo>
                  <a:pt x="322" y="46"/>
                  <a:pt x="322" y="46"/>
                  <a:pt x="322" y="46"/>
                </a:cubicBezTo>
                <a:cubicBezTo>
                  <a:pt x="324" y="46"/>
                  <a:pt x="324" y="46"/>
                  <a:pt x="324" y="46"/>
                </a:cubicBezTo>
                <a:cubicBezTo>
                  <a:pt x="328" y="47"/>
                  <a:pt x="337" y="51"/>
                  <a:pt x="337" y="51"/>
                </a:cubicBezTo>
                <a:cubicBezTo>
                  <a:pt x="339" y="51"/>
                  <a:pt x="339" y="51"/>
                  <a:pt x="339" y="51"/>
                </a:cubicBezTo>
                <a:cubicBezTo>
                  <a:pt x="339" y="51"/>
                  <a:pt x="341" y="43"/>
                  <a:pt x="342" y="40"/>
                </a:cubicBezTo>
                <a:cubicBezTo>
                  <a:pt x="344" y="41"/>
                  <a:pt x="348" y="42"/>
                  <a:pt x="352" y="44"/>
                </a:cubicBezTo>
                <a:cubicBezTo>
                  <a:pt x="351" y="47"/>
                  <a:pt x="348" y="53"/>
                  <a:pt x="348" y="53"/>
                </a:cubicBezTo>
                <a:cubicBezTo>
                  <a:pt x="350" y="54"/>
                  <a:pt x="350" y="54"/>
                  <a:pt x="350" y="54"/>
                </a:cubicBezTo>
                <a:cubicBezTo>
                  <a:pt x="350" y="54"/>
                  <a:pt x="356" y="58"/>
                  <a:pt x="360" y="60"/>
                </a:cubicBezTo>
                <a:cubicBezTo>
                  <a:pt x="360" y="62"/>
                  <a:pt x="359" y="64"/>
                  <a:pt x="358" y="66"/>
                </a:cubicBezTo>
                <a:cubicBezTo>
                  <a:pt x="358" y="66"/>
                  <a:pt x="358" y="66"/>
                  <a:pt x="358" y="66"/>
                </a:cubicBezTo>
                <a:close/>
                <a:moveTo>
                  <a:pt x="294" y="49"/>
                </a:moveTo>
                <a:cubicBezTo>
                  <a:pt x="288" y="48"/>
                  <a:pt x="266" y="45"/>
                  <a:pt x="245" y="48"/>
                </a:cubicBezTo>
                <a:cubicBezTo>
                  <a:pt x="245" y="44"/>
                  <a:pt x="241" y="15"/>
                  <a:pt x="241" y="15"/>
                </a:cubicBezTo>
                <a:cubicBezTo>
                  <a:pt x="239" y="15"/>
                  <a:pt x="239" y="15"/>
                  <a:pt x="239" y="15"/>
                </a:cubicBezTo>
                <a:cubicBezTo>
                  <a:pt x="231" y="14"/>
                  <a:pt x="223" y="17"/>
                  <a:pt x="223" y="17"/>
                </a:cubicBezTo>
                <a:cubicBezTo>
                  <a:pt x="221" y="17"/>
                  <a:pt x="221" y="17"/>
                  <a:pt x="221" y="17"/>
                </a:cubicBezTo>
                <a:cubicBezTo>
                  <a:pt x="221" y="17"/>
                  <a:pt x="222" y="25"/>
                  <a:pt x="223" y="28"/>
                </a:cubicBezTo>
                <a:cubicBezTo>
                  <a:pt x="220" y="29"/>
                  <a:pt x="217" y="29"/>
                  <a:pt x="213" y="30"/>
                </a:cubicBezTo>
                <a:cubicBezTo>
                  <a:pt x="213" y="26"/>
                  <a:pt x="211" y="20"/>
                  <a:pt x="211" y="20"/>
                </a:cubicBezTo>
                <a:cubicBezTo>
                  <a:pt x="209" y="20"/>
                  <a:pt x="209" y="20"/>
                  <a:pt x="209" y="20"/>
                </a:cubicBezTo>
                <a:cubicBezTo>
                  <a:pt x="205" y="22"/>
                  <a:pt x="199" y="23"/>
                  <a:pt x="195" y="24"/>
                </a:cubicBezTo>
                <a:cubicBezTo>
                  <a:pt x="195" y="22"/>
                  <a:pt x="194" y="20"/>
                  <a:pt x="193" y="18"/>
                </a:cubicBezTo>
                <a:cubicBezTo>
                  <a:pt x="218" y="9"/>
                  <a:pt x="244" y="7"/>
                  <a:pt x="251" y="6"/>
                </a:cubicBezTo>
                <a:cubicBezTo>
                  <a:pt x="252" y="14"/>
                  <a:pt x="254" y="37"/>
                  <a:pt x="254" y="38"/>
                </a:cubicBezTo>
                <a:cubicBezTo>
                  <a:pt x="254" y="40"/>
                  <a:pt x="254" y="40"/>
                  <a:pt x="254" y="40"/>
                </a:cubicBezTo>
                <a:cubicBezTo>
                  <a:pt x="256" y="40"/>
                  <a:pt x="256" y="40"/>
                  <a:pt x="256" y="40"/>
                </a:cubicBezTo>
                <a:cubicBezTo>
                  <a:pt x="260" y="40"/>
                  <a:pt x="270" y="40"/>
                  <a:pt x="270" y="40"/>
                </a:cubicBezTo>
                <a:cubicBezTo>
                  <a:pt x="272" y="40"/>
                  <a:pt x="272" y="40"/>
                  <a:pt x="272" y="40"/>
                </a:cubicBezTo>
                <a:cubicBezTo>
                  <a:pt x="272" y="40"/>
                  <a:pt x="272" y="32"/>
                  <a:pt x="271" y="29"/>
                </a:cubicBezTo>
                <a:cubicBezTo>
                  <a:pt x="274" y="29"/>
                  <a:pt x="278" y="29"/>
                  <a:pt x="282" y="29"/>
                </a:cubicBezTo>
                <a:cubicBezTo>
                  <a:pt x="282" y="33"/>
                  <a:pt x="282" y="39"/>
                  <a:pt x="282" y="39"/>
                </a:cubicBezTo>
                <a:cubicBezTo>
                  <a:pt x="283" y="40"/>
                  <a:pt x="283" y="40"/>
                  <a:pt x="283" y="40"/>
                </a:cubicBezTo>
                <a:cubicBezTo>
                  <a:pt x="284" y="40"/>
                  <a:pt x="290" y="41"/>
                  <a:pt x="295" y="42"/>
                </a:cubicBezTo>
                <a:cubicBezTo>
                  <a:pt x="295" y="44"/>
                  <a:pt x="295" y="46"/>
                  <a:pt x="294" y="49"/>
                </a:cubicBezTo>
                <a:cubicBezTo>
                  <a:pt x="294" y="49"/>
                  <a:pt x="294" y="49"/>
                  <a:pt x="294" y="49"/>
                </a:cubicBezTo>
                <a:close/>
                <a:moveTo>
                  <a:pt x="180" y="65"/>
                </a:moveTo>
                <a:cubicBezTo>
                  <a:pt x="179" y="62"/>
                  <a:pt x="166" y="35"/>
                  <a:pt x="166" y="35"/>
                </a:cubicBezTo>
                <a:cubicBezTo>
                  <a:pt x="164" y="36"/>
                  <a:pt x="164" y="36"/>
                  <a:pt x="164" y="36"/>
                </a:cubicBezTo>
                <a:cubicBezTo>
                  <a:pt x="157" y="38"/>
                  <a:pt x="150" y="43"/>
                  <a:pt x="149" y="43"/>
                </a:cubicBezTo>
                <a:cubicBezTo>
                  <a:pt x="148" y="44"/>
                  <a:pt x="148" y="44"/>
                  <a:pt x="148" y="44"/>
                </a:cubicBezTo>
                <a:cubicBezTo>
                  <a:pt x="148" y="44"/>
                  <a:pt x="152" y="51"/>
                  <a:pt x="153" y="54"/>
                </a:cubicBezTo>
                <a:cubicBezTo>
                  <a:pt x="151" y="55"/>
                  <a:pt x="148" y="57"/>
                  <a:pt x="145" y="59"/>
                </a:cubicBezTo>
                <a:cubicBezTo>
                  <a:pt x="143" y="55"/>
                  <a:pt x="139" y="49"/>
                  <a:pt x="139" y="49"/>
                </a:cubicBezTo>
                <a:cubicBezTo>
                  <a:pt x="137" y="51"/>
                  <a:pt x="137" y="51"/>
                  <a:pt x="137" y="51"/>
                </a:cubicBezTo>
                <a:cubicBezTo>
                  <a:pt x="134" y="53"/>
                  <a:pt x="129" y="56"/>
                  <a:pt x="126" y="58"/>
                </a:cubicBezTo>
                <a:cubicBezTo>
                  <a:pt x="124" y="57"/>
                  <a:pt x="123" y="54"/>
                  <a:pt x="122" y="53"/>
                </a:cubicBezTo>
                <a:cubicBezTo>
                  <a:pt x="142" y="37"/>
                  <a:pt x="167" y="27"/>
                  <a:pt x="174" y="24"/>
                </a:cubicBezTo>
                <a:cubicBezTo>
                  <a:pt x="177" y="31"/>
                  <a:pt x="185" y="52"/>
                  <a:pt x="186" y="53"/>
                </a:cubicBezTo>
                <a:cubicBezTo>
                  <a:pt x="187" y="55"/>
                  <a:pt x="187" y="55"/>
                  <a:pt x="187" y="55"/>
                </a:cubicBezTo>
                <a:cubicBezTo>
                  <a:pt x="189" y="54"/>
                  <a:pt x="189" y="54"/>
                  <a:pt x="189" y="54"/>
                </a:cubicBezTo>
                <a:cubicBezTo>
                  <a:pt x="193" y="53"/>
                  <a:pt x="202" y="50"/>
                  <a:pt x="202" y="50"/>
                </a:cubicBezTo>
                <a:cubicBezTo>
                  <a:pt x="204" y="50"/>
                  <a:pt x="204" y="50"/>
                  <a:pt x="204" y="50"/>
                </a:cubicBezTo>
                <a:cubicBezTo>
                  <a:pt x="204" y="50"/>
                  <a:pt x="201" y="42"/>
                  <a:pt x="200" y="39"/>
                </a:cubicBezTo>
                <a:cubicBezTo>
                  <a:pt x="202" y="38"/>
                  <a:pt x="206" y="37"/>
                  <a:pt x="210" y="36"/>
                </a:cubicBezTo>
                <a:cubicBezTo>
                  <a:pt x="211" y="40"/>
                  <a:pt x="213" y="46"/>
                  <a:pt x="213" y="46"/>
                </a:cubicBezTo>
                <a:cubicBezTo>
                  <a:pt x="214" y="46"/>
                  <a:pt x="214" y="46"/>
                  <a:pt x="214" y="46"/>
                </a:cubicBezTo>
                <a:cubicBezTo>
                  <a:pt x="215" y="46"/>
                  <a:pt x="222" y="45"/>
                  <a:pt x="226" y="45"/>
                </a:cubicBezTo>
                <a:cubicBezTo>
                  <a:pt x="227" y="47"/>
                  <a:pt x="227" y="49"/>
                  <a:pt x="228" y="51"/>
                </a:cubicBezTo>
                <a:cubicBezTo>
                  <a:pt x="221" y="52"/>
                  <a:pt x="199" y="57"/>
                  <a:pt x="180" y="65"/>
                </a:cubicBezTo>
                <a:cubicBezTo>
                  <a:pt x="180" y="65"/>
                  <a:pt x="180" y="65"/>
                  <a:pt x="180" y="65"/>
                </a:cubicBezTo>
                <a:close/>
                <a:moveTo>
                  <a:pt x="79" y="100"/>
                </a:moveTo>
                <a:cubicBezTo>
                  <a:pt x="77" y="103"/>
                  <a:pt x="72" y="108"/>
                  <a:pt x="70" y="110"/>
                </a:cubicBezTo>
                <a:cubicBezTo>
                  <a:pt x="69" y="109"/>
                  <a:pt x="66" y="107"/>
                  <a:pt x="65" y="106"/>
                </a:cubicBezTo>
                <a:cubicBezTo>
                  <a:pt x="80" y="85"/>
                  <a:pt x="100" y="69"/>
                  <a:pt x="106" y="64"/>
                </a:cubicBezTo>
                <a:cubicBezTo>
                  <a:pt x="110" y="70"/>
                  <a:pt x="125" y="88"/>
                  <a:pt x="125" y="89"/>
                </a:cubicBezTo>
                <a:cubicBezTo>
                  <a:pt x="127" y="90"/>
                  <a:pt x="127" y="90"/>
                  <a:pt x="127" y="90"/>
                </a:cubicBezTo>
                <a:cubicBezTo>
                  <a:pt x="128" y="89"/>
                  <a:pt x="128" y="89"/>
                  <a:pt x="128" y="89"/>
                </a:cubicBezTo>
                <a:cubicBezTo>
                  <a:pt x="132" y="86"/>
                  <a:pt x="140" y="81"/>
                  <a:pt x="140" y="81"/>
                </a:cubicBezTo>
                <a:cubicBezTo>
                  <a:pt x="142" y="80"/>
                  <a:pt x="142" y="80"/>
                  <a:pt x="142" y="80"/>
                </a:cubicBezTo>
                <a:cubicBezTo>
                  <a:pt x="142" y="80"/>
                  <a:pt x="136" y="73"/>
                  <a:pt x="135" y="71"/>
                </a:cubicBezTo>
                <a:cubicBezTo>
                  <a:pt x="136" y="70"/>
                  <a:pt x="140" y="67"/>
                  <a:pt x="143" y="65"/>
                </a:cubicBezTo>
                <a:cubicBezTo>
                  <a:pt x="146" y="68"/>
                  <a:pt x="149" y="74"/>
                  <a:pt x="149" y="74"/>
                </a:cubicBezTo>
                <a:cubicBezTo>
                  <a:pt x="150" y="73"/>
                  <a:pt x="150" y="73"/>
                  <a:pt x="150" y="73"/>
                </a:cubicBezTo>
                <a:cubicBezTo>
                  <a:pt x="151" y="73"/>
                  <a:pt x="157" y="70"/>
                  <a:pt x="161" y="68"/>
                </a:cubicBezTo>
                <a:cubicBezTo>
                  <a:pt x="162" y="70"/>
                  <a:pt x="163" y="72"/>
                  <a:pt x="164" y="74"/>
                </a:cubicBezTo>
                <a:cubicBezTo>
                  <a:pt x="158" y="77"/>
                  <a:pt x="140" y="88"/>
                  <a:pt x="124" y="102"/>
                </a:cubicBezTo>
                <a:cubicBezTo>
                  <a:pt x="122" y="99"/>
                  <a:pt x="102" y="77"/>
                  <a:pt x="102" y="77"/>
                </a:cubicBezTo>
                <a:cubicBezTo>
                  <a:pt x="101" y="78"/>
                  <a:pt x="101" y="78"/>
                  <a:pt x="101" y="78"/>
                </a:cubicBezTo>
                <a:cubicBezTo>
                  <a:pt x="94" y="82"/>
                  <a:pt x="89" y="88"/>
                  <a:pt x="88" y="89"/>
                </a:cubicBezTo>
                <a:cubicBezTo>
                  <a:pt x="87" y="90"/>
                  <a:pt x="87" y="90"/>
                  <a:pt x="87" y="90"/>
                </a:cubicBezTo>
                <a:cubicBezTo>
                  <a:pt x="87" y="90"/>
                  <a:pt x="93" y="96"/>
                  <a:pt x="95" y="98"/>
                </a:cubicBezTo>
                <a:cubicBezTo>
                  <a:pt x="93" y="100"/>
                  <a:pt x="91" y="103"/>
                  <a:pt x="89" y="105"/>
                </a:cubicBezTo>
                <a:cubicBezTo>
                  <a:pt x="86" y="102"/>
                  <a:pt x="80" y="98"/>
                  <a:pt x="80" y="98"/>
                </a:cubicBezTo>
                <a:cubicBezTo>
                  <a:pt x="79" y="100"/>
                  <a:pt x="79" y="100"/>
                  <a:pt x="79" y="100"/>
                </a:cubicBezTo>
                <a:close/>
                <a:moveTo>
                  <a:pt x="37" y="163"/>
                </a:moveTo>
                <a:cubicBezTo>
                  <a:pt x="35" y="167"/>
                  <a:pt x="33" y="173"/>
                  <a:pt x="31" y="176"/>
                </a:cubicBezTo>
                <a:cubicBezTo>
                  <a:pt x="29" y="175"/>
                  <a:pt x="27" y="174"/>
                  <a:pt x="25" y="173"/>
                </a:cubicBezTo>
                <a:cubicBezTo>
                  <a:pt x="33" y="149"/>
                  <a:pt x="48" y="127"/>
                  <a:pt x="53" y="122"/>
                </a:cubicBezTo>
                <a:cubicBezTo>
                  <a:pt x="59" y="126"/>
                  <a:pt x="78" y="139"/>
                  <a:pt x="79" y="139"/>
                </a:cubicBezTo>
                <a:cubicBezTo>
                  <a:pt x="80" y="141"/>
                  <a:pt x="80" y="141"/>
                  <a:pt x="80" y="141"/>
                </a:cubicBezTo>
                <a:cubicBezTo>
                  <a:pt x="82" y="139"/>
                  <a:pt x="82" y="139"/>
                  <a:pt x="82" y="139"/>
                </a:cubicBezTo>
                <a:cubicBezTo>
                  <a:pt x="84" y="135"/>
                  <a:pt x="90" y="128"/>
                  <a:pt x="90" y="128"/>
                </a:cubicBezTo>
                <a:cubicBezTo>
                  <a:pt x="92" y="126"/>
                  <a:pt x="92" y="126"/>
                  <a:pt x="92" y="126"/>
                </a:cubicBezTo>
                <a:cubicBezTo>
                  <a:pt x="92" y="126"/>
                  <a:pt x="85" y="122"/>
                  <a:pt x="82" y="120"/>
                </a:cubicBezTo>
                <a:cubicBezTo>
                  <a:pt x="84" y="118"/>
                  <a:pt x="86" y="115"/>
                  <a:pt x="89" y="111"/>
                </a:cubicBezTo>
                <a:cubicBezTo>
                  <a:pt x="92" y="114"/>
                  <a:pt x="97" y="118"/>
                  <a:pt x="97" y="118"/>
                </a:cubicBezTo>
                <a:cubicBezTo>
                  <a:pt x="98" y="117"/>
                  <a:pt x="98" y="117"/>
                  <a:pt x="98" y="117"/>
                </a:cubicBezTo>
                <a:cubicBezTo>
                  <a:pt x="98" y="117"/>
                  <a:pt x="104" y="113"/>
                  <a:pt x="107" y="110"/>
                </a:cubicBezTo>
                <a:cubicBezTo>
                  <a:pt x="109" y="111"/>
                  <a:pt x="110" y="113"/>
                  <a:pt x="112" y="114"/>
                </a:cubicBezTo>
                <a:cubicBezTo>
                  <a:pt x="107" y="119"/>
                  <a:pt x="92" y="135"/>
                  <a:pt x="81" y="152"/>
                </a:cubicBezTo>
                <a:cubicBezTo>
                  <a:pt x="78" y="150"/>
                  <a:pt x="53" y="135"/>
                  <a:pt x="53" y="135"/>
                </a:cubicBezTo>
                <a:cubicBezTo>
                  <a:pt x="51" y="136"/>
                  <a:pt x="51" y="136"/>
                  <a:pt x="51" y="136"/>
                </a:cubicBezTo>
                <a:cubicBezTo>
                  <a:pt x="46" y="142"/>
                  <a:pt x="43" y="150"/>
                  <a:pt x="43" y="150"/>
                </a:cubicBezTo>
                <a:cubicBezTo>
                  <a:pt x="42" y="152"/>
                  <a:pt x="42" y="152"/>
                  <a:pt x="42" y="152"/>
                </a:cubicBezTo>
                <a:cubicBezTo>
                  <a:pt x="42" y="152"/>
                  <a:pt x="49" y="156"/>
                  <a:pt x="52" y="157"/>
                </a:cubicBezTo>
                <a:cubicBezTo>
                  <a:pt x="50" y="160"/>
                  <a:pt x="49" y="163"/>
                  <a:pt x="47" y="166"/>
                </a:cubicBezTo>
                <a:cubicBezTo>
                  <a:pt x="44" y="164"/>
                  <a:pt x="38" y="161"/>
                  <a:pt x="38" y="161"/>
                </a:cubicBezTo>
                <a:cubicBezTo>
                  <a:pt x="37" y="163"/>
                  <a:pt x="37" y="163"/>
                  <a:pt x="37" y="163"/>
                </a:cubicBezTo>
                <a:close/>
                <a:moveTo>
                  <a:pt x="16" y="238"/>
                </a:moveTo>
                <a:cubicBezTo>
                  <a:pt x="15" y="241"/>
                  <a:pt x="15" y="248"/>
                  <a:pt x="14" y="251"/>
                </a:cubicBezTo>
                <a:cubicBezTo>
                  <a:pt x="12" y="251"/>
                  <a:pt x="10" y="251"/>
                  <a:pt x="7" y="251"/>
                </a:cubicBezTo>
                <a:cubicBezTo>
                  <a:pt x="8" y="225"/>
                  <a:pt x="15" y="200"/>
                  <a:pt x="17" y="192"/>
                </a:cubicBezTo>
                <a:cubicBezTo>
                  <a:pt x="25" y="195"/>
                  <a:pt x="46" y="201"/>
                  <a:pt x="47" y="201"/>
                </a:cubicBezTo>
                <a:cubicBezTo>
                  <a:pt x="49" y="202"/>
                  <a:pt x="49" y="202"/>
                  <a:pt x="49" y="202"/>
                </a:cubicBezTo>
                <a:cubicBezTo>
                  <a:pt x="50" y="200"/>
                  <a:pt x="50" y="200"/>
                  <a:pt x="50" y="200"/>
                </a:cubicBezTo>
                <a:cubicBezTo>
                  <a:pt x="51" y="196"/>
                  <a:pt x="55" y="188"/>
                  <a:pt x="55" y="187"/>
                </a:cubicBezTo>
                <a:cubicBezTo>
                  <a:pt x="56" y="185"/>
                  <a:pt x="56" y="185"/>
                  <a:pt x="56" y="185"/>
                </a:cubicBezTo>
                <a:cubicBezTo>
                  <a:pt x="56" y="185"/>
                  <a:pt x="48" y="183"/>
                  <a:pt x="46" y="182"/>
                </a:cubicBezTo>
                <a:cubicBezTo>
                  <a:pt x="46" y="180"/>
                  <a:pt x="48" y="176"/>
                  <a:pt x="50" y="172"/>
                </a:cubicBezTo>
                <a:cubicBezTo>
                  <a:pt x="53" y="173"/>
                  <a:pt x="59" y="176"/>
                  <a:pt x="59" y="176"/>
                </a:cubicBezTo>
                <a:cubicBezTo>
                  <a:pt x="60" y="175"/>
                  <a:pt x="60" y="175"/>
                  <a:pt x="60" y="175"/>
                </a:cubicBezTo>
                <a:cubicBezTo>
                  <a:pt x="60" y="175"/>
                  <a:pt x="64" y="169"/>
                  <a:pt x="66" y="165"/>
                </a:cubicBezTo>
                <a:cubicBezTo>
                  <a:pt x="68" y="166"/>
                  <a:pt x="70" y="167"/>
                  <a:pt x="72" y="168"/>
                </a:cubicBezTo>
                <a:cubicBezTo>
                  <a:pt x="69" y="174"/>
                  <a:pt x="59" y="193"/>
                  <a:pt x="54" y="213"/>
                </a:cubicBezTo>
                <a:cubicBezTo>
                  <a:pt x="50" y="212"/>
                  <a:pt x="22" y="206"/>
                  <a:pt x="22" y="206"/>
                </a:cubicBezTo>
                <a:cubicBezTo>
                  <a:pt x="21" y="207"/>
                  <a:pt x="21" y="207"/>
                  <a:pt x="21" y="207"/>
                </a:cubicBezTo>
                <a:cubicBezTo>
                  <a:pt x="18" y="215"/>
                  <a:pt x="17" y="223"/>
                  <a:pt x="17" y="223"/>
                </a:cubicBezTo>
                <a:cubicBezTo>
                  <a:pt x="17" y="225"/>
                  <a:pt x="17" y="225"/>
                  <a:pt x="17" y="225"/>
                </a:cubicBezTo>
                <a:cubicBezTo>
                  <a:pt x="17" y="225"/>
                  <a:pt x="25" y="227"/>
                  <a:pt x="28" y="227"/>
                </a:cubicBezTo>
                <a:cubicBezTo>
                  <a:pt x="27" y="230"/>
                  <a:pt x="27" y="233"/>
                  <a:pt x="27" y="237"/>
                </a:cubicBezTo>
                <a:cubicBezTo>
                  <a:pt x="22" y="236"/>
                  <a:pt x="16" y="235"/>
                  <a:pt x="16" y="235"/>
                </a:cubicBezTo>
                <a:cubicBezTo>
                  <a:pt x="16" y="238"/>
                  <a:pt x="16" y="238"/>
                  <a:pt x="16" y="238"/>
                </a:cubicBezTo>
                <a:close/>
                <a:moveTo>
                  <a:pt x="91" y="464"/>
                </a:moveTo>
                <a:cubicBezTo>
                  <a:pt x="71" y="447"/>
                  <a:pt x="56" y="426"/>
                  <a:pt x="52" y="420"/>
                </a:cubicBezTo>
                <a:cubicBezTo>
                  <a:pt x="59" y="415"/>
                  <a:pt x="77" y="402"/>
                  <a:pt x="78" y="401"/>
                </a:cubicBezTo>
                <a:cubicBezTo>
                  <a:pt x="80" y="400"/>
                  <a:pt x="80" y="400"/>
                  <a:pt x="80" y="400"/>
                </a:cubicBezTo>
                <a:cubicBezTo>
                  <a:pt x="79" y="398"/>
                  <a:pt x="79" y="398"/>
                  <a:pt x="79" y="398"/>
                </a:cubicBezTo>
                <a:cubicBezTo>
                  <a:pt x="76" y="395"/>
                  <a:pt x="72" y="386"/>
                  <a:pt x="72" y="386"/>
                </a:cubicBezTo>
                <a:cubicBezTo>
                  <a:pt x="71" y="384"/>
                  <a:pt x="71" y="384"/>
                  <a:pt x="71" y="384"/>
                </a:cubicBezTo>
                <a:cubicBezTo>
                  <a:pt x="71" y="384"/>
                  <a:pt x="64" y="389"/>
                  <a:pt x="61" y="391"/>
                </a:cubicBezTo>
                <a:cubicBezTo>
                  <a:pt x="60" y="389"/>
                  <a:pt x="58" y="385"/>
                  <a:pt x="56" y="381"/>
                </a:cubicBezTo>
                <a:cubicBezTo>
                  <a:pt x="59" y="380"/>
                  <a:pt x="65" y="377"/>
                  <a:pt x="65" y="377"/>
                </a:cubicBezTo>
                <a:cubicBezTo>
                  <a:pt x="64" y="375"/>
                  <a:pt x="64" y="375"/>
                  <a:pt x="64" y="375"/>
                </a:cubicBezTo>
                <a:cubicBezTo>
                  <a:pt x="64" y="375"/>
                  <a:pt x="62" y="368"/>
                  <a:pt x="60" y="364"/>
                </a:cubicBezTo>
                <a:cubicBezTo>
                  <a:pt x="62" y="363"/>
                  <a:pt x="64" y="362"/>
                  <a:pt x="66" y="361"/>
                </a:cubicBezTo>
                <a:cubicBezTo>
                  <a:pt x="69" y="367"/>
                  <a:pt x="78" y="387"/>
                  <a:pt x="91" y="404"/>
                </a:cubicBezTo>
                <a:cubicBezTo>
                  <a:pt x="88" y="406"/>
                  <a:pt x="65" y="425"/>
                  <a:pt x="65" y="425"/>
                </a:cubicBezTo>
                <a:cubicBezTo>
                  <a:pt x="66" y="426"/>
                  <a:pt x="66" y="426"/>
                  <a:pt x="66" y="426"/>
                </a:cubicBezTo>
                <a:cubicBezTo>
                  <a:pt x="70" y="433"/>
                  <a:pt x="75" y="439"/>
                  <a:pt x="76" y="439"/>
                </a:cubicBezTo>
                <a:cubicBezTo>
                  <a:pt x="77" y="440"/>
                  <a:pt x="77" y="440"/>
                  <a:pt x="77" y="440"/>
                </a:cubicBezTo>
                <a:cubicBezTo>
                  <a:pt x="77" y="440"/>
                  <a:pt x="84" y="435"/>
                  <a:pt x="86" y="433"/>
                </a:cubicBezTo>
                <a:cubicBezTo>
                  <a:pt x="87" y="435"/>
                  <a:pt x="90" y="438"/>
                  <a:pt x="92" y="440"/>
                </a:cubicBezTo>
                <a:cubicBezTo>
                  <a:pt x="89" y="443"/>
                  <a:pt x="84" y="448"/>
                  <a:pt x="84" y="448"/>
                </a:cubicBezTo>
                <a:cubicBezTo>
                  <a:pt x="86" y="449"/>
                  <a:pt x="86" y="449"/>
                  <a:pt x="86" y="449"/>
                </a:cubicBezTo>
                <a:cubicBezTo>
                  <a:pt x="89" y="452"/>
                  <a:pt x="94" y="456"/>
                  <a:pt x="96" y="459"/>
                </a:cubicBezTo>
                <a:cubicBezTo>
                  <a:pt x="95" y="460"/>
                  <a:pt x="93" y="462"/>
                  <a:pt x="91" y="464"/>
                </a:cubicBezTo>
                <a:cubicBezTo>
                  <a:pt x="91" y="464"/>
                  <a:pt x="91" y="464"/>
                  <a:pt x="91" y="464"/>
                </a:cubicBezTo>
                <a:close/>
                <a:moveTo>
                  <a:pt x="156" y="508"/>
                </a:moveTo>
                <a:cubicBezTo>
                  <a:pt x="132" y="498"/>
                  <a:pt x="112" y="482"/>
                  <a:pt x="106" y="477"/>
                </a:cubicBezTo>
                <a:cubicBezTo>
                  <a:pt x="111" y="471"/>
                  <a:pt x="125" y="453"/>
                  <a:pt x="126" y="452"/>
                </a:cubicBezTo>
                <a:cubicBezTo>
                  <a:pt x="127" y="451"/>
                  <a:pt x="127" y="451"/>
                  <a:pt x="127" y="451"/>
                </a:cubicBezTo>
                <a:cubicBezTo>
                  <a:pt x="125" y="449"/>
                  <a:pt x="125" y="449"/>
                  <a:pt x="125" y="449"/>
                </a:cubicBezTo>
                <a:cubicBezTo>
                  <a:pt x="122" y="447"/>
                  <a:pt x="115" y="440"/>
                  <a:pt x="115" y="440"/>
                </a:cubicBezTo>
                <a:cubicBezTo>
                  <a:pt x="114" y="438"/>
                  <a:pt x="114" y="438"/>
                  <a:pt x="114" y="438"/>
                </a:cubicBezTo>
                <a:cubicBezTo>
                  <a:pt x="114" y="438"/>
                  <a:pt x="108" y="445"/>
                  <a:pt x="107" y="447"/>
                </a:cubicBezTo>
                <a:cubicBezTo>
                  <a:pt x="105" y="446"/>
                  <a:pt x="102" y="443"/>
                  <a:pt x="98" y="440"/>
                </a:cubicBezTo>
                <a:cubicBezTo>
                  <a:pt x="101" y="437"/>
                  <a:pt x="106" y="433"/>
                  <a:pt x="106" y="433"/>
                </a:cubicBezTo>
                <a:cubicBezTo>
                  <a:pt x="105" y="431"/>
                  <a:pt x="105" y="431"/>
                  <a:pt x="105" y="431"/>
                </a:cubicBezTo>
                <a:cubicBezTo>
                  <a:pt x="105" y="431"/>
                  <a:pt x="101" y="425"/>
                  <a:pt x="98" y="422"/>
                </a:cubicBezTo>
                <a:cubicBezTo>
                  <a:pt x="100" y="420"/>
                  <a:pt x="101" y="419"/>
                  <a:pt x="103" y="417"/>
                </a:cubicBezTo>
                <a:cubicBezTo>
                  <a:pt x="107" y="423"/>
                  <a:pt x="122" y="439"/>
                  <a:pt x="139" y="451"/>
                </a:cubicBezTo>
                <a:cubicBezTo>
                  <a:pt x="137" y="454"/>
                  <a:pt x="120" y="478"/>
                  <a:pt x="120" y="478"/>
                </a:cubicBezTo>
                <a:cubicBezTo>
                  <a:pt x="121" y="479"/>
                  <a:pt x="121" y="479"/>
                  <a:pt x="121" y="479"/>
                </a:cubicBezTo>
                <a:cubicBezTo>
                  <a:pt x="127" y="485"/>
                  <a:pt x="134" y="488"/>
                  <a:pt x="134" y="489"/>
                </a:cubicBezTo>
                <a:cubicBezTo>
                  <a:pt x="136" y="490"/>
                  <a:pt x="136" y="490"/>
                  <a:pt x="136" y="490"/>
                </a:cubicBezTo>
                <a:cubicBezTo>
                  <a:pt x="136" y="490"/>
                  <a:pt x="141" y="483"/>
                  <a:pt x="142" y="480"/>
                </a:cubicBezTo>
                <a:cubicBezTo>
                  <a:pt x="145" y="482"/>
                  <a:pt x="147" y="483"/>
                  <a:pt x="151" y="485"/>
                </a:cubicBezTo>
                <a:cubicBezTo>
                  <a:pt x="148" y="489"/>
                  <a:pt x="145" y="495"/>
                  <a:pt x="145" y="495"/>
                </a:cubicBezTo>
                <a:cubicBezTo>
                  <a:pt x="147" y="496"/>
                  <a:pt x="147" y="496"/>
                  <a:pt x="147" y="496"/>
                </a:cubicBezTo>
                <a:cubicBezTo>
                  <a:pt x="150" y="497"/>
                  <a:pt x="156" y="500"/>
                  <a:pt x="159" y="502"/>
                </a:cubicBezTo>
                <a:cubicBezTo>
                  <a:pt x="158" y="504"/>
                  <a:pt x="157" y="506"/>
                  <a:pt x="156" y="508"/>
                </a:cubicBezTo>
                <a:cubicBezTo>
                  <a:pt x="156" y="508"/>
                  <a:pt x="156" y="508"/>
                  <a:pt x="156" y="508"/>
                </a:cubicBezTo>
                <a:close/>
                <a:moveTo>
                  <a:pt x="327" y="528"/>
                </a:moveTo>
                <a:cubicBezTo>
                  <a:pt x="326" y="521"/>
                  <a:pt x="321" y="499"/>
                  <a:pt x="321" y="498"/>
                </a:cubicBezTo>
                <a:cubicBezTo>
                  <a:pt x="320" y="496"/>
                  <a:pt x="320" y="496"/>
                  <a:pt x="320" y="496"/>
                </a:cubicBezTo>
                <a:cubicBezTo>
                  <a:pt x="318" y="496"/>
                  <a:pt x="318" y="496"/>
                  <a:pt x="318" y="496"/>
                </a:cubicBezTo>
                <a:cubicBezTo>
                  <a:pt x="314" y="497"/>
                  <a:pt x="305" y="498"/>
                  <a:pt x="305" y="498"/>
                </a:cubicBezTo>
                <a:cubicBezTo>
                  <a:pt x="302" y="498"/>
                  <a:pt x="302" y="498"/>
                  <a:pt x="302" y="498"/>
                </a:cubicBezTo>
                <a:cubicBezTo>
                  <a:pt x="302" y="498"/>
                  <a:pt x="304" y="507"/>
                  <a:pt x="305" y="509"/>
                </a:cubicBezTo>
                <a:cubicBezTo>
                  <a:pt x="302" y="510"/>
                  <a:pt x="298" y="511"/>
                  <a:pt x="294" y="511"/>
                </a:cubicBezTo>
                <a:cubicBezTo>
                  <a:pt x="293" y="507"/>
                  <a:pt x="293" y="501"/>
                  <a:pt x="293" y="501"/>
                </a:cubicBezTo>
                <a:cubicBezTo>
                  <a:pt x="291" y="501"/>
                  <a:pt x="291" y="501"/>
                  <a:pt x="291" y="501"/>
                </a:cubicBezTo>
                <a:cubicBezTo>
                  <a:pt x="291" y="501"/>
                  <a:pt x="284" y="500"/>
                  <a:pt x="279" y="500"/>
                </a:cubicBezTo>
                <a:cubicBezTo>
                  <a:pt x="279" y="498"/>
                  <a:pt x="279" y="496"/>
                  <a:pt x="279" y="493"/>
                </a:cubicBezTo>
                <a:cubicBezTo>
                  <a:pt x="286" y="493"/>
                  <a:pt x="308" y="492"/>
                  <a:pt x="327" y="487"/>
                </a:cubicBezTo>
                <a:cubicBezTo>
                  <a:pt x="328" y="490"/>
                  <a:pt x="336" y="518"/>
                  <a:pt x="336" y="518"/>
                </a:cubicBezTo>
                <a:cubicBezTo>
                  <a:pt x="338" y="518"/>
                  <a:pt x="338" y="518"/>
                  <a:pt x="338" y="518"/>
                </a:cubicBezTo>
                <a:cubicBezTo>
                  <a:pt x="346" y="517"/>
                  <a:pt x="353" y="514"/>
                  <a:pt x="354" y="514"/>
                </a:cubicBezTo>
                <a:cubicBezTo>
                  <a:pt x="355" y="513"/>
                  <a:pt x="355" y="513"/>
                  <a:pt x="355" y="513"/>
                </a:cubicBezTo>
                <a:cubicBezTo>
                  <a:pt x="355" y="513"/>
                  <a:pt x="353" y="505"/>
                  <a:pt x="352" y="502"/>
                </a:cubicBezTo>
                <a:cubicBezTo>
                  <a:pt x="355" y="502"/>
                  <a:pt x="358" y="500"/>
                  <a:pt x="361" y="499"/>
                </a:cubicBezTo>
                <a:cubicBezTo>
                  <a:pt x="362" y="503"/>
                  <a:pt x="365" y="509"/>
                  <a:pt x="365" y="509"/>
                </a:cubicBezTo>
                <a:cubicBezTo>
                  <a:pt x="367" y="508"/>
                  <a:pt x="367" y="508"/>
                  <a:pt x="367" y="508"/>
                </a:cubicBezTo>
                <a:cubicBezTo>
                  <a:pt x="370" y="507"/>
                  <a:pt x="377" y="504"/>
                  <a:pt x="380" y="503"/>
                </a:cubicBezTo>
                <a:cubicBezTo>
                  <a:pt x="381" y="505"/>
                  <a:pt x="382" y="507"/>
                  <a:pt x="383" y="509"/>
                </a:cubicBezTo>
                <a:cubicBezTo>
                  <a:pt x="360" y="521"/>
                  <a:pt x="334" y="527"/>
                  <a:pt x="327" y="528"/>
                </a:cubicBezTo>
                <a:cubicBezTo>
                  <a:pt x="327" y="528"/>
                  <a:pt x="327" y="528"/>
                  <a:pt x="327" y="528"/>
                </a:cubicBezTo>
                <a:close/>
                <a:moveTo>
                  <a:pt x="230" y="530"/>
                </a:moveTo>
                <a:cubicBezTo>
                  <a:pt x="204" y="528"/>
                  <a:pt x="181" y="519"/>
                  <a:pt x="174" y="516"/>
                </a:cubicBezTo>
                <a:cubicBezTo>
                  <a:pt x="177" y="509"/>
                  <a:pt x="186" y="489"/>
                  <a:pt x="186" y="488"/>
                </a:cubicBezTo>
                <a:cubicBezTo>
                  <a:pt x="187" y="486"/>
                  <a:pt x="187" y="486"/>
                  <a:pt x="187" y="486"/>
                </a:cubicBezTo>
                <a:cubicBezTo>
                  <a:pt x="185" y="485"/>
                  <a:pt x="185" y="485"/>
                  <a:pt x="185" y="485"/>
                </a:cubicBezTo>
                <a:cubicBezTo>
                  <a:pt x="181" y="484"/>
                  <a:pt x="173" y="479"/>
                  <a:pt x="173" y="479"/>
                </a:cubicBezTo>
                <a:cubicBezTo>
                  <a:pt x="171" y="478"/>
                  <a:pt x="171" y="478"/>
                  <a:pt x="171" y="478"/>
                </a:cubicBezTo>
                <a:cubicBezTo>
                  <a:pt x="171" y="478"/>
                  <a:pt x="167" y="486"/>
                  <a:pt x="166" y="488"/>
                </a:cubicBezTo>
                <a:cubicBezTo>
                  <a:pt x="164" y="487"/>
                  <a:pt x="160" y="485"/>
                  <a:pt x="157" y="483"/>
                </a:cubicBezTo>
                <a:cubicBezTo>
                  <a:pt x="159" y="480"/>
                  <a:pt x="162" y="475"/>
                  <a:pt x="162" y="475"/>
                </a:cubicBezTo>
                <a:cubicBezTo>
                  <a:pt x="161" y="473"/>
                  <a:pt x="161" y="473"/>
                  <a:pt x="161" y="473"/>
                </a:cubicBezTo>
                <a:cubicBezTo>
                  <a:pt x="160" y="473"/>
                  <a:pt x="155" y="469"/>
                  <a:pt x="151" y="466"/>
                </a:cubicBezTo>
                <a:cubicBezTo>
                  <a:pt x="152" y="464"/>
                  <a:pt x="153" y="462"/>
                  <a:pt x="155" y="461"/>
                </a:cubicBezTo>
                <a:cubicBezTo>
                  <a:pt x="160" y="464"/>
                  <a:pt x="178" y="475"/>
                  <a:pt x="197" y="482"/>
                </a:cubicBezTo>
                <a:cubicBezTo>
                  <a:pt x="196" y="485"/>
                  <a:pt x="186" y="512"/>
                  <a:pt x="186" y="512"/>
                </a:cubicBezTo>
                <a:cubicBezTo>
                  <a:pt x="188" y="513"/>
                  <a:pt x="188" y="513"/>
                  <a:pt x="188" y="513"/>
                </a:cubicBezTo>
                <a:cubicBezTo>
                  <a:pt x="195" y="517"/>
                  <a:pt x="203" y="518"/>
                  <a:pt x="203" y="518"/>
                </a:cubicBezTo>
                <a:cubicBezTo>
                  <a:pt x="205" y="519"/>
                  <a:pt x="205" y="519"/>
                  <a:pt x="205" y="519"/>
                </a:cubicBezTo>
                <a:cubicBezTo>
                  <a:pt x="205" y="519"/>
                  <a:pt x="207" y="511"/>
                  <a:pt x="208" y="508"/>
                </a:cubicBezTo>
                <a:cubicBezTo>
                  <a:pt x="211" y="509"/>
                  <a:pt x="214" y="509"/>
                  <a:pt x="217" y="510"/>
                </a:cubicBezTo>
                <a:cubicBezTo>
                  <a:pt x="216" y="514"/>
                  <a:pt x="215" y="521"/>
                  <a:pt x="215" y="521"/>
                </a:cubicBezTo>
                <a:cubicBezTo>
                  <a:pt x="217" y="521"/>
                  <a:pt x="217" y="521"/>
                  <a:pt x="217" y="521"/>
                </a:cubicBezTo>
                <a:cubicBezTo>
                  <a:pt x="221" y="521"/>
                  <a:pt x="228" y="523"/>
                  <a:pt x="231" y="523"/>
                </a:cubicBezTo>
                <a:cubicBezTo>
                  <a:pt x="231" y="525"/>
                  <a:pt x="230" y="528"/>
                  <a:pt x="230" y="530"/>
                </a:cubicBezTo>
                <a:cubicBezTo>
                  <a:pt x="230" y="530"/>
                  <a:pt x="230" y="530"/>
                  <a:pt x="230" y="530"/>
                </a:cubicBezTo>
                <a:close/>
                <a:moveTo>
                  <a:pt x="249" y="533"/>
                </a:moveTo>
                <a:cubicBezTo>
                  <a:pt x="250" y="526"/>
                  <a:pt x="252" y="503"/>
                  <a:pt x="252" y="502"/>
                </a:cubicBezTo>
                <a:cubicBezTo>
                  <a:pt x="252" y="499"/>
                  <a:pt x="252" y="499"/>
                  <a:pt x="252" y="499"/>
                </a:cubicBezTo>
                <a:cubicBezTo>
                  <a:pt x="250" y="499"/>
                  <a:pt x="250" y="499"/>
                  <a:pt x="250" y="499"/>
                </a:cubicBezTo>
                <a:cubicBezTo>
                  <a:pt x="246" y="499"/>
                  <a:pt x="237" y="497"/>
                  <a:pt x="237" y="497"/>
                </a:cubicBezTo>
                <a:cubicBezTo>
                  <a:pt x="234" y="497"/>
                  <a:pt x="234" y="497"/>
                  <a:pt x="234" y="497"/>
                </a:cubicBezTo>
                <a:cubicBezTo>
                  <a:pt x="234" y="497"/>
                  <a:pt x="234" y="505"/>
                  <a:pt x="233" y="508"/>
                </a:cubicBezTo>
                <a:cubicBezTo>
                  <a:pt x="231" y="508"/>
                  <a:pt x="227" y="507"/>
                  <a:pt x="223" y="506"/>
                </a:cubicBezTo>
                <a:cubicBezTo>
                  <a:pt x="223" y="502"/>
                  <a:pt x="225" y="496"/>
                  <a:pt x="225" y="496"/>
                </a:cubicBezTo>
                <a:cubicBezTo>
                  <a:pt x="223" y="496"/>
                  <a:pt x="223" y="496"/>
                  <a:pt x="223" y="496"/>
                </a:cubicBezTo>
                <a:cubicBezTo>
                  <a:pt x="223" y="495"/>
                  <a:pt x="217" y="493"/>
                  <a:pt x="212" y="492"/>
                </a:cubicBezTo>
                <a:cubicBezTo>
                  <a:pt x="213" y="490"/>
                  <a:pt x="213" y="487"/>
                  <a:pt x="214" y="485"/>
                </a:cubicBezTo>
                <a:cubicBezTo>
                  <a:pt x="220" y="487"/>
                  <a:pt x="241" y="493"/>
                  <a:pt x="262" y="493"/>
                </a:cubicBezTo>
                <a:cubicBezTo>
                  <a:pt x="261" y="497"/>
                  <a:pt x="260" y="527"/>
                  <a:pt x="260" y="527"/>
                </a:cubicBezTo>
                <a:cubicBezTo>
                  <a:pt x="262" y="528"/>
                  <a:pt x="262" y="528"/>
                  <a:pt x="262" y="528"/>
                </a:cubicBezTo>
                <a:cubicBezTo>
                  <a:pt x="270" y="529"/>
                  <a:pt x="278" y="528"/>
                  <a:pt x="278" y="528"/>
                </a:cubicBezTo>
                <a:cubicBezTo>
                  <a:pt x="280" y="528"/>
                  <a:pt x="280" y="528"/>
                  <a:pt x="280" y="528"/>
                </a:cubicBezTo>
                <a:cubicBezTo>
                  <a:pt x="280" y="528"/>
                  <a:pt x="280" y="519"/>
                  <a:pt x="280" y="517"/>
                </a:cubicBezTo>
                <a:cubicBezTo>
                  <a:pt x="283" y="517"/>
                  <a:pt x="286" y="516"/>
                  <a:pt x="290" y="516"/>
                </a:cubicBezTo>
                <a:cubicBezTo>
                  <a:pt x="290" y="520"/>
                  <a:pt x="290" y="527"/>
                  <a:pt x="290" y="527"/>
                </a:cubicBezTo>
                <a:cubicBezTo>
                  <a:pt x="293" y="527"/>
                  <a:pt x="293" y="527"/>
                  <a:pt x="293" y="527"/>
                </a:cubicBezTo>
                <a:cubicBezTo>
                  <a:pt x="297" y="526"/>
                  <a:pt x="303" y="525"/>
                  <a:pt x="307" y="525"/>
                </a:cubicBezTo>
                <a:cubicBezTo>
                  <a:pt x="307" y="527"/>
                  <a:pt x="307" y="530"/>
                  <a:pt x="308" y="532"/>
                </a:cubicBezTo>
                <a:cubicBezTo>
                  <a:pt x="282" y="537"/>
                  <a:pt x="257" y="534"/>
                  <a:pt x="249" y="533"/>
                </a:cubicBezTo>
                <a:cubicBezTo>
                  <a:pt x="249" y="533"/>
                  <a:pt x="249" y="533"/>
                  <a:pt x="249" y="533"/>
                </a:cubicBezTo>
                <a:close/>
              </a:path>
            </a:pathLst>
          </a:custGeom>
          <a:solidFill>
            <a:srgbClr val="73490B"/>
          </a:solidFill>
          <a:ln>
            <a:solidFill>
              <a:srgbClr val="73490B"/>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腾祥铁山楷书简"/>
              <a:cs typeface="+mn-cs"/>
            </a:endParaRPr>
          </a:p>
        </p:txBody>
      </p:sp>
      <p:sp>
        <p:nvSpPr>
          <p:cNvPr id="4" name="PA_任意多边形 239">
            <a:extLst>
              <a:ext uri="{FF2B5EF4-FFF2-40B4-BE49-F238E27FC236}">
                <a16:creationId xmlns:a16="http://schemas.microsoft.com/office/drawing/2014/main" xmlns="" id="{67D63D13-7B99-4D06-AFEB-8BD7CFE00A9B}"/>
              </a:ext>
            </a:extLst>
          </p:cNvPr>
          <p:cNvSpPr>
            <a:spLocks noEditPoints="1"/>
          </p:cNvSpPr>
          <p:nvPr/>
        </p:nvSpPr>
        <p:spPr bwMode="auto">
          <a:xfrm>
            <a:off x="8886541" y="3864880"/>
            <a:ext cx="3106777" cy="2504640"/>
          </a:xfrm>
          <a:custGeom>
            <a:avLst/>
            <a:gdLst>
              <a:gd name="T0" fmla="*/ 180 w 228"/>
              <a:gd name="T1" fmla="*/ 36 h 184"/>
              <a:gd name="T2" fmla="*/ 172 w 228"/>
              <a:gd name="T3" fmla="*/ 60 h 184"/>
              <a:gd name="T4" fmla="*/ 161 w 228"/>
              <a:gd name="T5" fmla="*/ 86 h 184"/>
              <a:gd name="T6" fmla="*/ 225 w 228"/>
              <a:gd name="T7" fmla="*/ 105 h 184"/>
              <a:gd name="T8" fmla="*/ 211 w 228"/>
              <a:gd name="T9" fmla="*/ 132 h 184"/>
              <a:gd name="T10" fmla="*/ 218 w 228"/>
              <a:gd name="T11" fmla="*/ 158 h 184"/>
              <a:gd name="T12" fmla="*/ 158 w 228"/>
              <a:gd name="T13" fmla="*/ 177 h 184"/>
              <a:gd name="T14" fmla="*/ 179 w 228"/>
              <a:gd name="T15" fmla="*/ 152 h 184"/>
              <a:gd name="T16" fmla="*/ 130 w 228"/>
              <a:gd name="T17" fmla="*/ 137 h 184"/>
              <a:gd name="T18" fmla="*/ 169 w 228"/>
              <a:gd name="T19" fmla="*/ 118 h 184"/>
              <a:gd name="T20" fmla="*/ 139 w 228"/>
              <a:gd name="T21" fmla="*/ 94 h 184"/>
              <a:gd name="T22" fmla="*/ 93 w 228"/>
              <a:gd name="T23" fmla="*/ 113 h 184"/>
              <a:gd name="T24" fmla="*/ 49 w 228"/>
              <a:gd name="T25" fmla="*/ 107 h 184"/>
              <a:gd name="T26" fmla="*/ 9 w 228"/>
              <a:gd name="T27" fmla="*/ 87 h 184"/>
              <a:gd name="T28" fmla="*/ 87 w 228"/>
              <a:gd name="T29" fmla="*/ 83 h 184"/>
              <a:gd name="T30" fmla="*/ 96 w 228"/>
              <a:gd name="T31" fmla="*/ 92 h 184"/>
              <a:gd name="T32" fmla="*/ 138 w 228"/>
              <a:gd name="T33" fmla="*/ 62 h 184"/>
              <a:gd name="T34" fmla="*/ 131 w 228"/>
              <a:gd name="T35" fmla="*/ 31 h 184"/>
              <a:gd name="T36" fmla="*/ 123 w 228"/>
              <a:gd name="T37" fmla="*/ 16 h 184"/>
              <a:gd name="T38" fmla="*/ 155 w 228"/>
              <a:gd name="T39" fmla="*/ 11 h 184"/>
              <a:gd name="T40" fmla="*/ 134 w 228"/>
              <a:gd name="T41" fmla="*/ 16 h 184"/>
              <a:gd name="T42" fmla="*/ 188 w 228"/>
              <a:gd name="T43" fmla="*/ 31 h 184"/>
              <a:gd name="T44" fmla="*/ 173 w 228"/>
              <a:gd name="T45" fmla="*/ 24 h 184"/>
              <a:gd name="T46" fmla="*/ 157 w 228"/>
              <a:gd name="T47" fmla="*/ 28 h 184"/>
              <a:gd name="T48" fmla="*/ 176 w 228"/>
              <a:gd name="T49" fmla="*/ 48 h 184"/>
              <a:gd name="T50" fmla="*/ 157 w 228"/>
              <a:gd name="T51" fmla="*/ 58 h 184"/>
              <a:gd name="T52" fmla="*/ 160 w 228"/>
              <a:gd name="T53" fmla="*/ 72 h 184"/>
              <a:gd name="T54" fmla="*/ 184 w 228"/>
              <a:gd name="T55" fmla="*/ 95 h 184"/>
              <a:gd name="T56" fmla="*/ 205 w 228"/>
              <a:gd name="T57" fmla="*/ 115 h 184"/>
              <a:gd name="T58" fmla="*/ 199 w 228"/>
              <a:gd name="T59" fmla="*/ 109 h 184"/>
              <a:gd name="T60" fmla="*/ 179 w 228"/>
              <a:gd name="T61" fmla="*/ 114 h 184"/>
              <a:gd name="T62" fmla="*/ 164 w 228"/>
              <a:gd name="T63" fmla="*/ 108 h 184"/>
              <a:gd name="T64" fmla="*/ 123 w 228"/>
              <a:gd name="T65" fmla="*/ 96 h 184"/>
              <a:gd name="T66" fmla="*/ 112 w 228"/>
              <a:gd name="T67" fmla="*/ 102 h 184"/>
              <a:gd name="T68" fmla="*/ 42 w 228"/>
              <a:gd name="T69" fmla="*/ 122 h 184"/>
              <a:gd name="T70" fmla="*/ 62 w 228"/>
              <a:gd name="T71" fmla="*/ 104 h 184"/>
              <a:gd name="T72" fmla="*/ 75 w 228"/>
              <a:gd name="T73" fmla="*/ 111 h 184"/>
              <a:gd name="T74" fmla="*/ 43 w 228"/>
              <a:gd name="T75" fmla="*/ 97 h 184"/>
              <a:gd name="T76" fmla="*/ 45 w 228"/>
              <a:gd name="T77" fmla="*/ 93 h 184"/>
              <a:gd name="T78" fmla="*/ 30 w 228"/>
              <a:gd name="T79" fmla="*/ 89 h 184"/>
              <a:gd name="T80" fmla="*/ 59 w 228"/>
              <a:gd name="T81" fmla="*/ 89 h 184"/>
              <a:gd name="T82" fmla="*/ 94 w 228"/>
              <a:gd name="T83" fmla="*/ 97 h 184"/>
              <a:gd name="T84" fmla="*/ 124 w 228"/>
              <a:gd name="T85" fmla="*/ 67 h 184"/>
              <a:gd name="T86" fmla="*/ 103 w 228"/>
              <a:gd name="T87" fmla="*/ 69 h 184"/>
              <a:gd name="T88" fmla="*/ 112 w 228"/>
              <a:gd name="T89" fmla="*/ 53 h 184"/>
              <a:gd name="T90" fmla="*/ 126 w 228"/>
              <a:gd name="T91" fmla="*/ 47 h 184"/>
              <a:gd name="T92" fmla="*/ 114 w 228"/>
              <a:gd name="T93" fmla="*/ 22 h 184"/>
              <a:gd name="T94" fmla="*/ 98 w 228"/>
              <a:gd name="T95" fmla="*/ 19 h 184"/>
              <a:gd name="T96" fmla="*/ 138 w 228"/>
              <a:gd name="T97" fmla="*/ 5 h 184"/>
              <a:gd name="T98" fmla="*/ 66 w 228"/>
              <a:gd name="T99" fmla="*/ 82 h 184"/>
              <a:gd name="T100" fmla="*/ 3 w 228"/>
              <a:gd name="T101" fmla="*/ 105 h 184"/>
              <a:gd name="T102" fmla="*/ 43 w 228"/>
              <a:gd name="T103" fmla="*/ 77 h 184"/>
              <a:gd name="T104" fmla="*/ 151 w 228"/>
              <a:gd name="T105" fmla="*/ 112 h 184"/>
              <a:gd name="T106" fmla="*/ 219 w 228"/>
              <a:gd name="T107" fmla="*/ 135 h 184"/>
              <a:gd name="T108" fmla="*/ 193 w 228"/>
              <a:gd name="T109" fmla="*/ 134 h 184"/>
              <a:gd name="T110" fmla="*/ 220 w 228"/>
              <a:gd name="T111" fmla="*/ 165 h 184"/>
              <a:gd name="T112" fmla="*/ 205 w 228"/>
              <a:gd name="T113" fmla="*/ 166 h 184"/>
              <a:gd name="T114" fmla="*/ 175 w 228"/>
              <a:gd name="T115" fmla="*/ 177 h 184"/>
              <a:gd name="T116" fmla="*/ 166 w 228"/>
              <a:gd name="T117" fmla="*/ 152 h 184"/>
              <a:gd name="T118" fmla="*/ 137 w 228"/>
              <a:gd name="T119" fmla="*/ 138 h 184"/>
              <a:gd name="T120" fmla="*/ 167 w 228"/>
              <a:gd name="T121" fmla="*/ 138 h 184"/>
              <a:gd name="T122" fmla="*/ 153 w 228"/>
              <a:gd name="T123" fmla="*/ 13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84">
                <a:moveTo>
                  <a:pt x="151" y="3"/>
                </a:moveTo>
                <a:cubicBezTo>
                  <a:pt x="151" y="4"/>
                  <a:pt x="151" y="4"/>
                  <a:pt x="152" y="5"/>
                </a:cubicBezTo>
                <a:cubicBezTo>
                  <a:pt x="152" y="5"/>
                  <a:pt x="154" y="5"/>
                  <a:pt x="154" y="7"/>
                </a:cubicBezTo>
                <a:cubicBezTo>
                  <a:pt x="154" y="8"/>
                  <a:pt x="154" y="8"/>
                  <a:pt x="154" y="8"/>
                </a:cubicBezTo>
                <a:cubicBezTo>
                  <a:pt x="156" y="9"/>
                  <a:pt x="156" y="11"/>
                  <a:pt x="156" y="13"/>
                </a:cubicBezTo>
                <a:cubicBezTo>
                  <a:pt x="158" y="13"/>
                  <a:pt x="159" y="12"/>
                  <a:pt x="160" y="11"/>
                </a:cubicBezTo>
                <a:cubicBezTo>
                  <a:pt x="162" y="11"/>
                  <a:pt x="166" y="11"/>
                  <a:pt x="168" y="12"/>
                </a:cubicBezTo>
                <a:cubicBezTo>
                  <a:pt x="168" y="13"/>
                  <a:pt x="169" y="14"/>
                  <a:pt x="170" y="15"/>
                </a:cubicBezTo>
                <a:cubicBezTo>
                  <a:pt x="173" y="14"/>
                  <a:pt x="177" y="13"/>
                  <a:pt x="180" y="14"/>
                </a:cubicBezTo>
                <a:cubicBezTo>
                  <a:pt x="182" y="15"/>
                  <a:pt x="184" y="16"/>
                  <a:pt x="184" y="19"/>
                </a:cubicBezTo>
                <a:cubicBezTo>
                  <a:pt x="186" y="19"/>
                  <a:pt x="187" y="19"/>
                  <a:pt x="189" y="19"/>
                </a:cubicBezTo>
                <a:cubicBezTo>
                  <a:pt x="192" y="19"/>
                  <a:pt x="196" y="19"/>
                  <a:pt x="198" y="23"/>
                </a:cubicBezTo>
                <a:cubicBezTo>
                  <a:pt x="199" y="26"/>
                  <a:pt x="198" y="28"/>
                  <a:pt x="196" y="30"/>
                </a:cubicBezTo>
                <a:cubicBezTo>
                  <a:pt x="194" y="31"/>
                  <a:pt x="192" y="32"/>
                  <a:pt x="189" y="32"/>
                </a:cubicBezTo>
                <a:cubicBezTo>
                  <a:pt x="188" y="36"/>
                  <a:pt x="183" y="35"/>
                  <a:pt x="180" y="36"/>
                </a:cubicBezTo>
                <a:cubicBezTo>
                  <a:pt x="179" y="35"/>
                  <a:pt x="178" y="35"/>
                  <a:pt x="177" y="35"/>
                </a:cubicBezTo>
                <a:cubicBezTo>
                  <a:pt x="174" y="37"/>
                  <a:pt x="168" y="36"/>
                  <a:pt x="165" y="36"/>
                </a:cubicBezTo>
                <a:cubicBezTo>
                  <a:pt x="162" y="36"/>
                  <a:pt x="162" y="36"/>
                  <a:pt x="162" y="36"/>
                </a:cubicBezTo>
                <a:cubicBezTo>
                  <a:pt x="160" y="37"/>
                  <a:pt x="158" y="36"/>
                  <a:pt x="157" y="35"/>
                </a:cubicBezTo>
                <a:cubicBezTo>
                  <a:pt x="156" y="35"/>
                  <a:pt x="156" y="35"/>
                  <a:pt x="156" y="36"/>
                </a:cubicBezTo>
                <a:cubicBezTo>
                  <a:pt x="154" y="39"/>
                  <a:pt x="150" y="41"/>
                  <a:pt x="147" y="41"/>
                </a:cubicBezTo>
                <a:cubicBezTo>
                  <a:pt x="145" y="42"/>
                  <a:pt x="144" y="43"/>
                  <a:pt x="144" y="44"/>
                </a:cubicBezTo>
                <a:cubicBezTo>
                  <a:pt x="144" y="45"/>
                  <a:pt x="145" y="46"/>
                  <a:pt x="146" y="47"/>
                </a:cubicBezTo>
                <a:cubicBezTo>
                  <a:pt x="150" y="49"/>
                  <a:pt x="154" y="45"/>
                  <a:pt x="159" y="46"/>
                </a:cubicBezTo>
                <a:cubicBezTo>
                  <a:pt x="161" y="45"/>
                  <a:pt x="163" y="46"/>
                  <a:pt x="166" y="46"/>
                </a:cubicBezTo>
                <a:cubicBezTo>
                  <a:pt x="166" y="47"/>
                  <a:pt x="168" y="47"/>
                  <a:pt x="168" y="48"/>
                </a:cubicBezTo>
                <a:cubicBezTo>
                  <a:pt x="170" y="47"/>
                  <a:pt x="171" y="46"/>
                  <a:pt x="173" y="46"/>
                </a:cubicBezTo>
                <a:cubicBezTo>
                  <a:pt x="176" y="46"/>
                  <a:pt x="178" y="47"/>
                  <a:pt x="179" y="49"/>
                </a:cubicBezTo>
                <a:cubicBezTo>
                  <a:pt x="180" y="51"/>
                  <a:pt x="179" y="53"/>
                  <a:pt x="179" y="55"/>
                </a:cubicBezTo>
                <a:cubicBezTo>
                  <a:pt x="178" y="57"/>
                  <a:pt x="175" y="60"/>
                  <a:pt x="172" y="60"/>
                </a:cubicBezTo>
                <a:cubicBezTo>
                  <a:pt x="170" y="60"/>
                  <a:pt x="171" y="62"/>
                  <a:pt x="170" y="62"/>
                </a:cubicBezTo>
                <a:cubicBezTo>
                  <a:pt x="168" y="64"/>
                  <a:pt x="165" y="67"/>
                  <a:pt x="162" y="66"/>
                </a:cubicBezTo>
                <a:cubicBezTo>
                  <a:pt x="160" y="66"/>
                  <a:pt x="157" y="65"/>
                  <a:pt x="157" y="63"/>
                </a:cubicBezTo>
                <a:cubicBezTo>
                  <a:pt x="156" y="64"/>
                  <a:pt x="155" y="63"/>
                  <a:pt x="154" y="64"/>
                </a:cubicBezTo>
                <a:cubicBezTo>
                  <a:pt x="151" y="65"/>
                  <a:pt x="148" y="65"/>
                  <a:pt x="146" y="68"/>
                </a:cubicBezTo>
                <a:cubicBezTo>
                  <a:pt x="147" y="69"/>
                  <a:pt x="148" y="70"/>
                  <a:pt x="150" y="70"/>
                </a:cubicBezTo>
                <a:cubicBezTo>
                  <a:pt x="152" y="70"/>
                  <a:pt x="155" y="70"/>
                  <a:pt x="158" y="70"/>
                </a:cubicBezTo>
                <a:cubicBezTo>
                  <a:pt x="159" y="70"/>
                  <a:pt x="161" y="71"/>
                  <a:pt x="162" y="72"/>
                </a:cubicBezTo>
                <a:cubicBezTo>
                  <a:pt x="162" y="74"/>
                  <a:pt x="162" y="75"/>
                  <a:pt x="161" y="76"/>
                </a:cubicBezTo>
                <a:cubicBezTo>
                  <a:pt x="160" y="78"/>
                  <a:pt x="158" y="79"/>
                  <a:pt x="156" y="79"/>
                </a:cubicBezTo>
                <a:cubicBezTo>
                  <a:pt x="155" y="79"/>
                  <a:pt x="154" y="78"/>
                  <a:pt x="153" y="79"/>
                </a:cubicBezTo>
                <a:cubicBezTo>
                  <a:pt x="151" y="81"/>
                  <a:pt x="149" y="82"/>
                  <a:pt x="147" y="84"/>
                </a:cubicBezTo>
                <a:cubicBezTo>
                  <a:pt x="146" y="84"/>
                  <a:pt x="146" y="84"/>
                  <a:pt x="145" y="84"/>
                </a:cubicBezTo>
                <a:cubicBezTo>
                  <a:pt x="148" y="86"/>
                  <a:pt x="151" y="87"/>
                  <a:pt x="155" y="87"/>
                </a:cubicBezTo>
                <a:cubicBezTo>
                  <a:pt x="157" y="87"/>
                  <a:pt x="159" y="86"/>
                  <a:pt x="161" y="86"/>
                </a:cubicBezTo>
                <a:cubicBezTo>
                  <a:pt x="163" y="86"/>
                  <a:pt x="164" y="87"/>
                  <a:pt x="166" y="87"/>
                </a:cubicBezTo>
                <a:cubicBezTo>
                  <a:pt x="168" y="87"/>
                  <a:pt x="170" y="88"/>
                  <a:pt x="171" y="90"/>
                </a:cubicBezTo>
                <a:cubicBezTo>
                  <a:pt x="171" y="91"/>
                  <a:pt x="171" y="92"/>
                  <a:pt x="171" y="93"/>
                </a:cubicBezTo>
                <a:cubicBezTo>
                  <a:pt x="170" y="93"/>
                  <a:pt x="170" y="94"/>
                  <a:pt x="170" y="95"/>
                </a:cubicBezTo>
                <a:cubicBezTo>
                  <a:pt x="170" y="95"/>
                  <a:pt x="171" y="94"/>
                  <a:pt x="172" y="95"/>
                </a:cubicBezTo>
                <a:cubicBezTo>
                  <a:pt x="174" y="94"/>
                  <a:pt x="176" y="95"/>
                  <a:pt x="177" y="95"/>
                </a:cubicBezTo>
                <a:cubicBezTo>
                  <a:pt x="180" y="94"/>
                  <a:pt x="182" y="94"/>
                  <a:pt x="184" y="94"/>
                </a:cubicBezTo>
                <a:cubicBezTo>
                  <a:pt x="188" y="94"/>
                  <a:pt x="192" y="94"/>
                  <a:pt x="196" y="94"/>
                </a:cubicBezTo>
                <a:cubicBezTo>
                  <a:pt x="197" y="95"/>
                  <a:pt x="197" y="95"/>
                  <a:pt x="198" y="96"/>
                </a:cubicBezTo>
                <a:cubicBezTo>
                  <a:pt x="201" y="94"/>
                  <a:pt x="204" y="94"/>
                  <a:pt x="208" y="95"/>
                </a:cubicBezTo>
                <a:cubicBezTo>
                  <a:pt x="210" y="95"/>
                  <a:pt x="210" y="98"/>
                  <a:pt x="212" y="97"/>
                </a:cubicBezTo>
                <a:cubicBezTo>
                  <a:pt x="215" y="97"/>
                  <a:pt x="217" y="99"/>
                  <a:pt x="218" y="101"/>
                </a:cubicBezTo>
                <a:cubicBezTo>
                  <a:pt x="219" y="102"/>
                  <a:pt x="220" y="103"/>
                  <a:pt x="220" y="104"/>
                </a:cubicBezTo>
                <a:cubicBezTo>
                  <a:pt x="221" y="104"/>
                  <a:pt x="222" y="104"/>
                  <a:pt x="223" y="104"/>
                </a:cubicBezTo>
                <a:cubicBezTo>
                  <a:pt x="224" y="105"/>
                  <a:pt x="225" y="105"/>
                  <a:pt x="225" y="105"/>
                </a:cubicBezTo>
                <a:cubicBezTo>
                  <a:pt x="227" y="107"/>
                  <a:pt x="228" y="109"/>
                  <a:pt x="227" y="112"/>
                </a:cubicBezTo>
                <a:cubicBezTo>
                  <a:pt x="224" y="114"/>
                  <a:pt x="220" y="117"/>
                  <a:pt x="216" y="116"/>
                </a:cubicBezTo>
                <a:cubicBezTo>
                  <a:pt x="213" y="118"/>
                  <a:pt x="210" y="118"/>
                  <a:pt x="207" y="118"/>
                </a:cubicBezTo>
                <a:cubicBezTo>
                  <a:pt x="204" y="117"/>
                  <a:pt x="204" y="117"/>
                  <a:pt x="204" y="117"/>
                </a:cubicBezTo>
                <a:cubicBezTo>
                  <a:pt x="200" y="119"/>
                  <a:pt x="196" y="119"/>
                  <a:pt x="192" y="118"/>
                </a:cubicBezTo>
                <a:cubicBezTo>
                  <a:pt x="192" y="119"/>
                  <a:pt x="192" y="119"/>
                  <a:pt x="192" y="120"/>
                </a:cubicBezTo>
                <a:cubicBezTo>
                  <a:pt x="192" y="121"/>
                  <a:pt x="192" y="122"/>
                  <a:pt x="191" y="123"/>
                </a:cubicBezTo>
                <a:cubicBezTo>
                  <a:pt x="189" y="125"/>
                  <a:pt x="187" y="126"/>
                  <a:pt x="184" y="127"/>
                </a:cubicBezTo>
                <a:cubicBezTo>
                  <a:pt x="184" y="127"/>
                  <a:pt x="183" y="128"/>
                  <a:pt x="184" y="128"/>
                </a:cubicBezTo>
                <a:cubicBezTo>
                  <a:pt x="184" y="129"/>
                  <a:pt x="184" y="129"/>
                  <a:pt x="184" y="129"/>
                </a:cubicBezTo>
                <a:cubicBezTo>
                  <a:pt x="187" y="129"/>
                  <a:pt x="191" y="128"/>
                  <a:pt x="193" y="130"/>
                </a:cubicBezTo>
                <a:cubicBezTo>
                  <a:pt x="194" y="130"/>
                  <a:pt x="194" y="130"/>
                  <a:pt x="195" y="130"/>
                </a:cubicBezTo>
                <a:cubicBezTo>
                  <a:pt x="199" y="128"/>
                  <a:pt x="199" y="128"/>
                  <a:pt x="199" y="128"/>
                </a:cubicBezTo>
                <a:cubicBezTo>
                  <a:pt x="201" y="128"/>
                  <a:pt x="203" y="127"/>
                  <a:pt x="205" y="128"/>
                </a:cubicBezTo>
                <a:cubicBezTo>
                  <a:pt x="207" y="129"/>
                  <a:pt x="209" y="130"/>
                  <a:pt x="211" y="132"/>
                </a:cubicBezTo>
                <a:cubicBezTo>
                  <a:pt x="213" y="132"/>
                  <a:pt x="216" y="132"/>
                  <a:pt x="218" y="132"/>
                </a:cubicBezTo>
                <a:cubicBezTo>
                  <a:pt x="219" y="133"/>
                  <a:pt x="221" y="134"/>
                  <a:pt x="221" y="137"/>
                </a:cubicBezTo>
                <a:cubicBezTo>
                  <a:pt x="220" y="139"/>
                  <a:pt x="219" y="142"/>
                  <a:pt x="216" y="143"/>
                </a:cubicBezTo>
                <a:cubicBezTo>
                  <a:pt x="213" y="145"/>
                  <a:pt x="208" y="145"/>
                  <a:pt x="205" y="143"/>
                </a:cubicBezTo>
                <a:cubicBezTo>
                  <a:pt x="204" y="141"/>
                  <a:pt x="202" y="143"/>
                  <a:pt x="201" y="143"/>
                </a:cubicBezTo>
                <a:cubicBezTo>
                  <a:pt x="200" y="144"/>
                  <a:pt x="198" y="144"/>
                  <a:pt x="196" y="144"/>
                </a:cubicBezTo>
                <a:cubicBezTo>
                  <a:pt x="196" y="144"/>
                  <a:pt x="197" y="145"/>
                  <a:pt x="196" y="145"/>
                </a:cubicBezTo>
                <a:cubicBezTo>
                  <a:pt x="195" y="145"/>
                  <a:pt x="195" y="146"/>
                  <a:pt x="194" y="145"/>
                </a:cubicBezTo>
                <a:cubicBezTo>
                  <a:pt x="192" y="146"/>
                  <a:pt x="189" y="148"/>
                  <a:pt x="188" y="150"/>
                </a:cubicBezTo>
                <a:cubicBezTo>
                  <a:pt x="189" y="151"/>
                  <a:pt x="189" y="152"/>
                  <a:pt x="190" y="152"/>
                </a:cubicBezTo>
                <a:cubicBezTo>
                  <a:pt x="192" y="152"/>
                  <a:pt x="194" y="152"/>
                  <a:pt x="196" y="152"/>
                </a:cubicBezTo>
                <a:cubicBezTo>
                  <a:pt x="198" y="152"/>
                  <a:pt x="201" y="152"/>
                  <a:pt x="204" y="154"/>
                </a:cubicBezTo>
                <a:cubicBezTo>
                  <a:pt x="205" y="152"/>
                  <a:pt x="208" y="151"/>
                  <a:pt x="210" y="152"/>
                </a:cubicBezTo>
                <a:cubicBezTo>
                  <a:pt x="212" y="152"/>
                  <a:pt x="215" y="153"/>
                  <a:pt x="216" y="155"/>
                </a:cubicBezTo>
                <a:cubicBezTo>
                  <a:pt x="217" y="156"/>
                  <a:pt x="216" y="158"/>
                  <a:pt x="218" y="158"/>
                </a:cubicBezTo>
                <a:cubicBezTo>
                  <a:pt x="219" y="158"/>
                  <a:pt x="220" y="159"/>
                  <a:pt x="221" y="159"/>
                </a:cubicBezTo>
                <a:cubicBezTo>
                  <a:pt x="223" y="161"/>
                  <a:pt x="223" y="163"/>
                  <a:pt x="222" y="164"/>
                </a:cubicBezTo>
                <a:cubicBezTo>
                  <a:pt x="222" y="166"/>
                  <a:pt x="219" y="167"/>
                  <a:pt x="217" y="168"/>
                </a:cubicBezTo>
                <a:cubicBezTo>
                  <a:pt x="216" y="170"/>
                  <a:pt x="213" y="171"/>
                  <a:pt x="210" y="171"/>
                </a:cubicBezTo>
                <a:cubicBezTo>
                  <a:pt x="208" y="170"/>
                  <a:pt x="208" y="170"/>
                  <a:pt x="208" y="170"/>
                </a:cubicBezTo>
                <a:cubicBezTo>
                  <a:pt x="205" y="172"/>
                  <a:pt x="203" y="174"/>
                  <a:pt x="200" y="173"/>
                </a:cubicBezTo>
                <a:cubicBezTo>
                  <a:pt x="198" y="173"/>
                  <a:pt x="197" y="172"/>
                  <a:pt x="196" y="171"/>
                </a:cubicBezTo>
                <a:cubicBezTo>
                  <a:pt x="195" y="170"/>
                  <a:pt x="195" y="169"/>
                  <a:pt x="195" y="168"/>
                </a:cubicBezTo>
                <a:cubicBezTo>
                  <a:pt x="194" y="167"/>
                  <a:pt x="193" y="168"/>
                  <a:pt x="192" y="167"/>
                </a:cubicBezTo>
                <a:cubicBezTo>
                  <a:pt x="191" y="167"/>
                  <a:pt x="190" y="165"/>
                  <a:pt x="189" y="165"/>
                </a:cubicBezTo>
                <a:cubicBezTo>
                  <a:pt x="189" y="165"/>
                  <a:pt x="188" y="165"/>
                  <a:pt x="188" y="165"/>
                </a:cubicBezTo>
                <a:cubicBezTo>
                  <a:pt x="189" y="168"/>
                  <a:pt x="189" y="170"/>
                  <a:pt x="188" y="172"/>
                </a:cubicBezTo>
                <a:cubicBezTo>
                  <a:pt x="185" y="177"/>
                  <a:pt x="179" y="177"/>
                  <a:pt x="174" y="178"/>
                </a:cubicBezTo>
                <a:cubicBezTo>
                  <a:pt x="171" y="179"/>
                  <a:pt x="168" y="178"/>
                  <a:pt x="165" y="177"/>
                </a:cubicBezTo>
                <a:cubicBezTo>
                  <a:pt x="162" y="178"/>
                  <a:pt x="161" y="177"/>
                  <a:pt x="158" y="177"/>
                </a:cubicBezTo>
                <a:cubicBezTo>
                  <a:pt x="155" y="178"/>
                  <a:pt x="152" y="178"/>
                  <a:pt x="150" y="179"/>
                </a:cubicBezTo>
                <a:cubicBezTo>
                  <a:pt x="148" y="180"/>
                  <a:pt x="147" y="180"/>
                  <a:pt x="145" y="181"/>
                </a:cubicBezTo>
                <a:cubicBezTo>
                  <a:pt x="141" y="183"/>
                  <a:pt x="137" y="184"/>
                  <a:pt x="132" y="183"/>
                </a:cubicBezTo>
                <a:cubicBezTo>
                  <a:pt x="131" y="183"/>
                  <a:pt x="130" y="183"/>
                  <a:pt x="130" y="182"/>
                </a:cubicBezTo>
                <a:cubicBezTo>
                  <a:pt x="130" y="181"/>
                  <a:pt x="131" y="182"/>
                  <a:pt x="132" y="182"/>
                </a:cubicBezTo>
                <a:cubicBezTo>
                  <a:pt x="134" y="182"/>
                  <a:pt x="137" y="182"/>
                  <a:pt x="139" y="181"/>
                </a:cubicBezTo>
                <a:cubicBezTo>
                  <a:pt x="144" y="180"/>
                  <a:pt x="148" y="178"/>
                  <a:pt x="151" y="175"/>
                </a:cubicBezTo>
                <a:cubicBezTo>
                  <a:pt x="153" y="173"/>
                  <a:pt x="154" y="170"/>
                  <a:pt x="157" y="169"/>
                </a:cubicBezTo>
                <a:cubicBezTo>
                  <a:pt x="160" y="167"/>
                  <a:pt x="163" y="166"/>
                  <a:pt x="167" y="166"/>
                </a:cubicBezTo>
                <a:cubicBezTo>
                  <a:pt x="168" y="166"/>
                  <a:pt x="170" y="165"/>
                  <a:pt x="172" y="165"/>
                </a:cubicBezTo>
                <a:cubicBezTo>
                  <a:pt x="173" y="165"/>
                  <a:pt x="175" y="165"/>
                  <a:pt x="176" y="163"/>
                </a:cubicBezTo>
                <a:cubicBezTo>
                  <a:pt x="177" y="163"/>
                  <a:pt x="177" y="162"/>
                  <a:pt x="177" y="161"/>
                </a:cubicBezTo>
                <a:cubicBezTo>
                  <a:pt x="176" y="159"/>
                  <a:pt x="174" y="160"/>
                  <a:pt x="173" y="158"/>
                </a:cubicBezTo>
                <a:cubicBezTo>
                  <a:pt x="173" y="157"/>
                  <a:pt x="173" y="156"/>
                  <a:pt x="173" y="155"/>
                </a:cubicBezTo>
                <a:cubicBezTo>
                  <a:pt x="175" y="153"/>
                  <a:pt x="179" y="155"/>
                  <a:pt x="179" y="152"/>
                </a:cubicBezTo>
                <a:cubicBezTo>
                  <a:pt x="179" y="150"/>
                  <a:pt x="177" y="151"/>
                  <a:pt x="175" y="151"/>
                </a:cubicBezTo>
                <a:cubicBezTo>
                  <a:pt x="173" y="151"/>
                  <a:pt x="171" y="152"/>
                  <a:pt x="169" y="153"/>
                </a:cubicBezTo>
                <a:cubicBezTo>
                  <a:pt x="168" y="154"/>
                  <a:pt x="165" y="154"/>
                  <a:pt x="164" y="153"/>
                </a:cubicBezTo>
                <a:cubicBezTo>
                  <a:pt x="163" y="152"/>
                  <a:pt x="163" y="152"/>
                  <a:pt x="162" y="152"/>
                </a:cubicBezTo>
                <a:cubicBezTo>
                  <a:pt x="161" y="153"/>
                  <a:pt x="160" y="152"/>
                  <a:pt x="159" y="153"/>
                </a:cubicBezTo>
                <a:cubicBezTo>
                  <a:pt x="157" y="153"/>
                  <a:pt x="155" y="152"/>
                  <a:pt x="154" y="151"/>
                </a:cubicBezTo>
                <a:cubicBezTo>
                  <a:pt x="153" y="151"/>
                  <a:pt x="152" y="150"/>
                  <a:pt x="152" y="150"/>
                </a:cubicBezTo>
                <a:cubicBezTo>
                  <a:pt x="151" y="151"/>
                  <a:pt x="150" y="150"/>
                  <a:pt x="149" y="151"/>
                </a:cubicBezTo>
                <a:cubicBezTo>
                  <a:pt x="147" y="152"/>
                  <a:pt x="145" y="152"/>
                  <a:pt x="142" y="152"/>
                </a:cubicBezTo>
                <a:cubicBezTo>
                  <a:pt x="141" y="152"/>
                  <a:pt x="139" y="151"/>
                  <a:pt x="137" y="151"/>
                </a:cubicBezTo>
                <a:cubicBezTo>
                  <a:pt x="136" y="150"/>
                  <a:pt x="135" y="149"/>
                  <a:pt x="134" y="147"/>
                </a:cubicBezTo>
                <a:cubicBezTo>
                  <a:pt x="134" y="146"/>
                  <a:pt x="133" y="147"/>
                  <a:pt x="132" y="147"/>
                </a:cubicBezTo>
                <a:cubicBezTo>
                  <a:pt x="130" y="147"/>
                  <a:pt x="127" y="148"/>
                  <a:pt x="124" y="146"/>
                </a:cubicBezTo>
                <a:cubicBezTo>
                  <a:pt x="123" y="145"/>
                  <a:pt x="123" y="143"/>
                  <a:pt x="124" y="142"/>
                </a:cubicBezTo>
                <a:cubicBezTo>
                  <a:pt x="126" y="140"/>
                  <a:pt x="128" y="139"/>
                  <a:pt x="130" y="137"/>
                </a:cubicBezTo>
                <a:cubicBezTo>
                  <a:pt x="132" y="137"/>
                  <a:pt x="135" y="136"/>
                  <a:pt x="137" y="136"/>
                </a:cubicBezTo>
                <a:cubicBezTo>
                  <a:pt x="139" y="136"/>
                  <a:pt x="141" y="134"/>
                  <a:pt x="143" y="134"/>
                </a:cubicBezTo>
                <a:cubicBezTo>
                  <a:pt x="144" y="131"/>
                  <a:pt x="147" y="131"/>
                  <a:pt x="149" y="130"/>
                </a:cubicBezTo>
                <a:cubicBezTo>
                  <a:pt x="151" y="130"/>
                  <a:pt x="152" y="131"/>
                  <a:pt x="154" y="131"/>
                </a:cubicBezTo>
                <a:cubicBezTo>
                  <a:pt x="155" y="128"/>
                  <a:pt x="158" y="128"/>
                  <a:pt x="161" y="127"/>
                </a:cubicBezTo>
                <a:cubicBezTo>
                  <a:pt x="163" y="128"/>
                  <a:pt x="165" y="128"/>
                  <a:pt x="167" y="129"/>
                </a:cubicBezTo>
                <a:cubicBezTo>
                  <a:pt x="169" y="130"/>
                  <a:pt x="170" y="131"/>
                  <a:pt x="171" y="131"/>
                </a:cubicBezTo>
                <a:cubicBezTo>
                  <a:pt x="174" y="132"/>
                  <a:pt x="174" y="132"/>
                  <a:pt x="174" y="132"/>
                </a:cubicBezTo>
                <a:cubicBezTo>
                  <a:pt x="175" y="131"/>
                  <a:pt x="176" y="131"/>
                  <a:pt x="177" y="130"/>
                </a:cubicBezTo>
                <a:cubicBezTo>
                  <a:pt x="177" y="128"/>
                  <a:pt x="174" y="128"/>
                  <a:pt x="173" y="127"/>
                </a:cubicBezTo>
                <a:cubicBezTo>
                  <a:pt x="172" y="126"/>
                  <a:pt x="172" y="125"/>
                  <a:pt x="172" y="124"/>
                </a:cubicBezTo>
                <a:cubicBezTo>
                  <a:pt x="174" y="122"/>
                  <a:pt x="177" y="122"/>
                  <a:pt x="178" y="120"/>
                </a:cubicBezTo>
                <a:cubicBezTo>
                  <a:pt x="178" y="120"/>
                  <a:pt x="178" y="119"/>
                  <a:pt x="178" y="119"/>
                </a:cubicBezTo>
                <a:cubicBezTo>
                  <a:pt x="176" y="116"/>
                  <a:pt x="172" y="117"/>
                  <a:pt x="170" y="117"/>
                </a:cubicBezTo>
                <a:cubicBezTo>
                  <a:pt x="169" y="118"/>
                  <a:pt x="170" y="118"/>
                  <a:pt x="169" y="118"/>
                </a:cubicBezTo>
                <a:cubicBezTo>
                  <a:pt x="165" y="119"/>
                  <a:pt x="162" y="120"/>
                  <a:pt x="159" y="119"/>
                </a:cubicBezTo>
                <a:cubicBezTo>
                  <a:pt x="156" y="119"/>
                  <a:pt x="153" y="118"/>
                  <a:pt x="151" y="116"/>
                </a:cubicBezTo>
                <a:cubicBezTo>
                  <a:pt x="150" y="115"/>
                  <a:pt x="150" y="113"/>
                  <a:pt x="150" y="112"/>
                </a:cubicBezTo>
                <a:cubicBezTo>
                  <a:pt x="152" y="109"/>
                  <a:pt x="155" y="108"/>
                  <a:pt x="158" y="107"/>
                </a:cubicBezTo>
                <a:cubicBezTo>
                  <a:pt x="160" y="107"/>
                  <a:pt x="162" y="107"/>
                  <a:pt x="163" y="107"/>
                </a:cubicBezTo>
                <a:cubicBezTo>
                  <a:pt x="166" y="107"/>
                  <a:pt x="168" y="107"/>
                  <a:pt x="170" y="107"/>
                </a:cubicBezTo>
                <a:cubicBezTo>
                  <a:pt x="171" y="106"/>
                  <a:pt x="173" y="106"/>
                  <a:pt x="173" y="105"/>
                </a:cubicBezTo>
                <a:cubicBezTo>
                  <a:pt x="172" y="104"/>
                  <a:pt x="171" y="104"/>
                  <a:pt x="170" y="104"/>
                </a:cubicBezTo>
                <a:cubicBezTo>
                  <a:pt x="163" y="103"/>
                  <a:pt x="163" y="103"/>
                  <a:pt x="163" y="103"/>
                </a:cubicBezTo>
                <a:cubicBezTo>
                  <a:pt x="162" y="102"/>
                  <a:pt x="160" y="103"/>
                  <a:pt x="159" y="101"/>
                </a:cubicBezTo>
                <a:cubicBezTo>
                  <a:pt x="158" y="102"/>
                  <a:pt x="157" y="101"/>
                  <a:pt x="157" y="100"/>
                </a:cubicBezTo>
                <a:cubicBezTo>
                  <a:pt x="157" y="99"/>
                  <a:pt x="155" y="99"/>
                  <a:pt x="157" y="98"/>
                </a:cubicBezTo>
                <a:cubicBezTo>
                  <a:pt x="157" y="97"/>
                  <a:pt x="160" y="96"/>
                  <a:pt x="159" y="95"/>
                </a:cubicBezTo>
                <a:cubicBezTo>
                  <a:pt x="156" y="93"/>
                  <a:pt x="152" y="94"/>
                  <a:pt x="149" y="95"/>
                </a:cubicBezTo>
                <a:cubicBezTo>
                  <a:pt x="145" y="95"/>
                  <a:pt x="142" y="94"/>
                  <a:pt x="139" y="94"/>
                </a:cubicBezTo>
                <a:cubicBezTo>
                  <a:pt x="137" y="94"/>
                  <a:pt x="137" y="92"/>
                  <a:pt x="135" y="93"/>
                </a:cubicBezTo>
                <a:cubicBezTo>
                  <a:pt x="135" y="92"/>
                  <a:pt x="135" y="92"/>
                  <a:pt x="134" y="93"/>
                </a:cubicBezTo>
                <a:cubicBezTo>
                  <a:pt x="132" y="95"/>
                  <a:pt x="132" y="95"/>
                  <a:pt x="132" y="95"/>
                </a:cubicBezTo>
                <a:cubicBezTo>
                  <a:pt x="130" y="97"/>
                  <a:pt x="127" y="97"/>
                  <a:pt x="124" y="97"/>
                </a:cubicBezTo>
                <a:cubicBezTo>
                  <a:pt x="122" y="97"/>
                  <a:pt x="120" y="96"/>
                  <a:pt x="119" y="95"/>
                </a:cubicBezTo>
                <a:cubicBezTo>
                  <a:pt x="118" y="93"/>
                  <a:pt x="119" y="91"/>
                  <a:pt x="120" y="89"/>
                </a:cubicBezTo>
                <a:cubicBezTo>
                  <a:pt x="120" y="88"/>
                  <a:pt x="119" y="88"/>
                  <a:pt x="118" y="88"/>
                </a:cubicBezTo>
                <a:cubicBezTo>
                  <a:pt x="115" y="87"/>
                  <a:pt x="115" y="91"/>
                  <a:pt x="112" y="92"/>
                </a:cubicBezTo>
                <a:cubicBezTo>
                  <a:pt x="113" y="93"/>
                  <a:pt x="113" y="93"/>
                  <a:pt x="114" y="94"/>
                </a:cubicBezTo>
                <a:cubicBezTo>
                  <a:pt x="115" y="96"/>
                  <a:pt x="115" y="98"/>
                  <a:pt x="115" y="100"/>
                </a:cubicBezTo>
                <a:cubicBezTo>
                  <a:pt x="113" y="102"/>
                  <a:pt x="113" y="102"/>
                  <a:pt x="113" y="102"/>
                </a:cubicBezTo>
                <a:cubicBezTo>
                  <a:pt x="112" y="103"/>
                  <a:pt x="111" y="104"/>
                  <a:pt x="110" y="105"/>
                </a:cubicBezTo>
                <a:cubicBezTo>
                  <a:pt x="104" y="107"/>
                  <a:pt x="98" y="106"/>
                  <a:pt x="92" y="105"/>
                </a:cubicBezTo>
                <a:cubicBezTo>
                  <a:pt x="91" y="105"/>
                  <a:pt x="90" y="106"/>
                  <a:pt x="90" y="107"/>
                </a:cubicBezTo>
                <a:cubicBezTo>
                  <a:pt x="91" y="108"/>
                  <a:pt x="94" y="110"/>
                  <a:pt x="93" y="113"/>
                </a:cubicBezTo>
                <a:cubicBezTo>
                  <a:pt x="93" y="114"/>
                  <a:pt x="93" y="114"/>
                  <a:pt x="93" y="115"/>
                </a:cubicBezTo>
                <a:cubicBezTo>
                  <a:pt x="91" y="117"/>
                  <a:pt x="89" y="119"/>
                  <a:pt x="86" y="119"/>
                </a:cubicBezTo>
                <a:cubicBezTo>
                  <a:pt x="86" y="120"/>
                  <a:pt x="86" y="121"/>
                  <a:pt x="85" y="121"/>
                </a:cubicBezTo>
                <a:cubicBezTo>
                  <a:pt x="83" y="124"/>
                  <a:pt x="80" y="125"/>
                  <a:pt x="77" y="125"/>
                </a:cubicBezTo>
                <a:cubicBezTo>
                  <a:pt x="74" y="125"/>
                  <a:pt x="72" y="125"/>
                  <a:pt x="70" y="124"/>
                </a:cubicBezTo>
                <a:cubicBezTo>
                  <a:pt x="69" y="124"/>
                  <a:pt x="68" y="125"/>
                  <a:pt x="67" y="125"/>
                </a:cubicBezTo>
                <a:cubicBezTo>
                  <a:pt x="64" y="126"/>
                  <a:pt x="61" y="127"/>
                  <a:pt x="58" y="126"/>
                </a:cubicBezTo>
                <a:cubicBezTo>
                  <a:pt x="55" y="126"/>
                  <a:pt x="52" y="125"/>
                  <a:pt x="50" y="124"/>
                </a:cubicBezTo>
                <a:cubicBezTo>
                  <a:pt x="49" y="124"/>
                  <a:pt x="47" y="123"/>
                  <a:pt x="46" y="123"/>
                </a:cubicBezTo>
                <a:cubicBezTo>
                  <a:pt x="43" y="124"/>
                  <a:pt x="40" y="122"/>
                  <a:pt x="37" y="122"/>
                </a:cubicBezTo>
                <a:cubicBezTo>
                  <a:pt x="36" y="121"/>
                  <a:pt x="34" y="121"/>
                  <a:pt x="34" y="120"/>
                </a:cubicBezTo>
                <a:cubicBezTo>
                  <a:pt x="33" y="118"/>
                  <a:pt x="33" y="117"/>
                  <a:pt x="34" y="115"/>
                </a:cubicBezTo>
                <a:cubicBezTo>
                  <a:pt x="35" y="114"/>
                  <a:pt x="37" y="112"/>
                  <a:pt x="39" y="113"/>
                </a:cubicBezTo>
                <a:cubicBezTo>
                  <a:pt x="40" y="111"/>
                  <a:pt x="41" y="110"/>
                  <a:pt x="43" y="110"/>
                </a:cubicBezTo>
                <a:cubicBezTo>
                  <a:pt x="45" y="110"/>
                  <a:pt x="47" y="109"/>
                  <a:pt x="49" y="107"/>
                </a:cubicBezTo>
                <a:cubicBezTo>
                  <a:pt x="49" y="106"/>
                  <a:pt x="49" y="105"/>
                  <a:pt x="48" y="104"/>
                </a:cubicBezTo>
                <a:cubicBezTo>
                  <a:pt x="47" y="102"/>
                  <a:pt x="45" y="102"/>
                  <a:pt x="42" y="102"/>
                </a:cubicBezTo>
                <a:cubicBezTo>
                  <a:pt x="41" y="103"/>
                  <a:pt x="38" y="104"/>
                  <a:pt x="36" y="103"/>
                </a:cubicBezTo>
                <a:cubicBezTo>
                  <a:pt x="36" y="103"/>
                  <a:pt x="36" y="103"/>
                  <a:pt x="36" y="103"/>
                </a:cubicBezTo>
                <a:cubicBezTo>
                  <a:pt x="34" y="104"/>
                  <a:pt x="33" y="104"/>
                  <a:pt x="31" y="104"/>
                </a:cubicBezTo>
                <a:cubicBezTo>
                  <a:pt x="30" y="103"/>
                  <a:pt x="29" y="103"/>
                  <a:pt x="28" y="102"/>
                </a:cubicBezTo>
                <a:cubicBezTo>
                  <a:pt x="26" y="103"/>
                  <a:pt x="25" y="103"/>
                  <a:pt x="23" y="104"/>
                </a:cubicBezTo>
                <a:cubicBezTo>
                  <a:pt x="22" y="106"/>
                  <a:pt x="19" y="109"/>
                  <a:pt x="16" y="109"/>
                </a:cubicBezTo>
                <a:cubicBezTo>
                  <a:pt x="14" y="109"/>
                  <a:pt x="11" y="109"/>
                  <a:pt x="9" y="107"/>
                </a:cubicBezTo>
                <a:cubicBezTo>
                  <a:pt x="9" y="106"/>
                  <a:pt x="7" y="107"/>
                  <a:pt x="6" y="107"/>
                </a:cubicBezTo>
                <a:cubicBezTo>
                  <a:pt x="5" y="107"/>
                  <a:pt x="4" y="106"/>
                  <a:pt x="3" y="106"/>
                </a:cubicBezTo>
                <a:cubicBezTo>
                  <a:pt x="2" y="105"/>
                  <a:pt x="1" y="105"/>
                  <a:pt x="1" y="104"/>
                </a:cubicBezTo>
                <a:cubicBezTo>
                  <a:pt x="0" y="102"/>
                  <a:pt x="1" y="100"/>
                  <a:pt x="2" y="98"/>
                </a:cubicBezTo>
                <a:cubicBezTo>
                  <a:pt x="3" y="97"/>
                  <a:pt x="4" y="96"/>
                  <a:pt x="5" y="95"/>
                </a:cubicBezTo>
                <a:cubicBezTo>
                  <a:pt x="6" y="92"/>
                  <a:pt x="7" y="89"/>
                  <a:pt x="9" y="87"/>
                </a:cubicBezTo>
                <a:cubicBezTo>
                  <a:pt x="11" y="86"/>
                  <a:pt x="13" y="84"/>
                  <a:pt x="15" y="84"/>
                </a:cubicBezTo>
                <a:cubicBezTo>
                  <a:pt x="16" y="83"/>
                  <a:pt x="17" y="84"/>
                  <a:pt x="18" y="83"/>
                </a:cubicBezTo>
                <a:cubicBezTo>
                  <a:pt x="20" y="84"/>
                  <a:pt x="22" y="83"/>
                  <a:pt x="23" y="85"/>
                </a:cubicBezTo>
                <a:cubicBezTo>
                  <a:pt x="24" y="85"/>
                  <a:pt x="24" y="83"/>
                  <a:pt x="25" y="83"/>
                </a:cubicBezTo>
                <a:cubicBezTo>
                  <a:pt x="26" y="81"/>
                  <a:pt x="28" y="81"/>
                  <a:pt x="29" y="81"/>
                </a:cubicBezTo>
                <a:cubicBezTo>
                  <a:pt x="31" y="79"/>
                  <a:pt x="33" y="79"/>
                  <a:pt x="35" y="78"/>
                </a:cubicBezTo>
                <a:cubicBezTo>
                  <a:pt x="36" y="78"/>
                  <a:pt x="37" y="78"/>
                  <a:pt x="38" y="78"/>
                </a:cubicBezTo>
                <a:cubicBezTo>
                  <a:pt x="41" y="78"/>
                  <a:pt x="41" y="78"/>
                  <a:pt x="41" y="78"/>
                </a:cubicBezTo>
                <a:cubicBezTo>
                  <a:pt x="42" y="77"/>
                  <a:pt x="42" y="76"/>
                  <a:pt x="44" y="75"/>
                </a:cubicBezTo>
                <a:cubicBezTo>
                  <a:pt x="47" y="73"/>
                  <a:pt x="51" y="71"/>
                  <a:pt x="55" y="70"/>
                </a:cubicBezTo>
                <a:cubicBezTo>
                  <a:pt x="59" y="69"/>
                  <a:pt x="63" y="70"/>
                  <a:pt x="67" y="70"/>
                </a:cubicBezTo>
                <a:cubicBezTo>
                  <a:pt x="71" y="70"/>
                  <a:pt x="73" y="72"/>
                  <a:pt x="76" y="74"/>
                </a:cubicBezTo>
                <a:cubicBezTo>
                  <a:pt x="79" y="73"/>
                  <a:pt x="82" y="71"/>
                  <a:pt x="85" y="72"/>
                </a:cubicBezTo>
                <a:cubicBezTo>
                  <a:pt x="87" y="73"/>
                  <a:pt x="89" y="75"/>
                  <a:pt x="90" y="78"/>
                </a:cubicBezTo>
                <a:cubicBezTo>
                  <a:pt x="90" y="80"/>
                  <a:pt x="89" y="81"/>
                  <a:pt x="87" y="83"/>
                </a:cubicBezTo>
                <a:cubicBezTo>
                  <a:pt x="85" y="84"/>
                  <a:pt x="83" y="86"/>
                  <a:pt x="81" y="86"/>
                </a:cubicBezTo>
                <a:cubicBezTo>
                  <a:pt x="80" y="86"/>
                  <a:pt x="78" y="87"/>
                  <a:pt x="77" y="86"/>
                </a:cubicBezTo>
                <a:cubicBezTo>
                  <a:pt x="76" y="89"/>
                  <a:pt x="72" y="90"/>
                  <a:pt x="69" y="90"/>
                </a:cubicBezTo>
                <a:cubicBezTo>
                  <a:pt x="66" y="92"/>
                  <a:pt x="66" y="92"/>
                  <a:pt x="66" y="92"/>
                </a:cubicBezTo>
                <a:cubicBezTo>
                  <a:pt x="63" y="94"/>
                  <a:pt x="60" y="96"/>
                  <a:pt x="56" y="95"/>
                </a:cubicBezTo>
                <a:cubicBezTo>
                  <a:pt x="55" y="95"/>
                  <a:pt x="54" y="94"/>
                  <a:pt x="54" y="93"/>
                </a:cubicBezTo>
                <a:cubicBezTo>
                  <a:pt x="54" y="93"/>
                  <a:pt x="54" y="93"/>
                  <a:pt x="54" y="93"/>
                </a:cubicBezTo>
                <a:cubicBezTo>
                  <a:pt x="53" y="93"/>
                  <a:pt x="53" y="93"/>
                  <a:pt x="53" y="93"/>
                </a:cubicBezTo>
                <a:cubicBezTo>
                  <a:pt x="53" y="94"/>
                  <a:pt x="52" y="96"/>
                  <a:pt x="53" y="97"/>
                </a:cubicBezTo>
                <a:cubicBezTo>
                  <a:pt x="54" y="99"/>
                  <a:pt x="57" y="98"/>
                  <a:pt x="59" y="99"/>
                </a:cubicBezTo>
                <a:cubicBezTo>
                  <a:pt x="62" y="99"/>
                  <a:pt x="64" y="97"/>
                  <a:pt x="66" y="97"/>
                </a:cubicBezTo>
                <a:cubicBezTo>
                  <a:pt x="72" y="97"/>
                  <a:pt x="77" y="98"/>
                  <a:pt x="81" y="100"/>
                </a:cubicBezTo>
                <a:cubicBezTo>
                  <a:pt x="84" y="95"/>
                  <a:pt x="90" y="96"/>
                  <a:pt x="95" y="96"/>
                </a:cubicBezTo>
                <a:cubicBezTo>
                  <a:pt x="96" y="96"/>
                  <a:pt x="97" y="95"/>
                  <a:pt x="98" y="94"/>
                </a:cubicBezTo>
                <a:cubicBezTo>
                  <a:pt x="98" y="93"/>
                  <a:pt x="97" y="93"/>
                  <a:pt x="96" y="92"/>
                </a:cubicBezTo>
                <a:cubicBezTo>
                  <a:pt x="95" y="90"/>
                  <a:pt x="94" y="89"/>
                  <a:pt x="95" y="87"/>
                </a:cubicBezTo>
                <a:cubicBezTo>
                  <a:pt x="96" y="84"/>
                  <a:pt x="99" y="82"/>
                  <a:pt x="102" y="81"/>
                </a:cubicBezTo>
                <a:cubicBezTo>
                  <a:pt x="104" y="81"/>
                  <a:pt x="105" y="81"/>
                  <a:pt x="106" y="81"/>
                </a:cubicBezTo>
                <a:cubicBezTo>
                  <a:pt x="107" y="81"/>
                  <a:pt x="107" y="80"/>
                  <a:pt x="107" y="80"/>
                </a:cubicBezTo>
                <a:cubicBezTo>
                  <a:pt x="109" y="78"/>
                  <a:pt x="111" y="78"/>
                  <a:pt x="113" y="77"/>
                </a:cubicBezTo>
                <a:cubicBezTo>
                  <a:pt x="112" y="76"/>
                  <a:pt x="111" y="76"/>
                  <a:pt x="110" y="74"/>
                </a:cubicBezTo>
                <a:cubicBezTo>
                  <a:pt x="107" y="74"/>
                  <a:pt x="107" y="74"/>
                  <a:pt x="107" y="74"/>
                </a:cubicBezTo>
                <a:cubicBezTo>
                  <a:pt x="105" y="72"/>
                  <a:pt x="103" y="73"/>
                  <a:pt x="102" y="70"/>
                </a:cubicBezTo>
                <a:cubicBezTo>
                  <a:pt x="101" y="69"/>
                  <a:pt x="101" y="68"/>
                  <a:pt x="102" y="68"/>
                </a:cubicBezTo>
                <a:cubicBezTo>
                  <a:pt x="103" y="66"/>
                  <a:pt x="105" y="65"/>
                  <a:pt x="107" y="65"/>
                </a:cubicBezTo>
                <a:cubicBezTo>
                  <a:pt x="108" y="65"/>
                  <a:pt x="109" y="65"/>
                  <a:pt x="110" y="65"/>
                </a:cubicBezTo>
                <a:cubicBezTo>
                  <a:pt x="111" y="63"/>
                  <a:pt x="112" y="61"/>
                  <a:pt x="113" y="60"/>
                </a:cubicBezTo>
                <a:cubicBezTo>
                  <a:pt x="117" y="59"/>
                  <a:pt x="121" y="59"/>
                  <a:pt x="124" y="61"/>
                </a:cubicBezTo>
                <a:cubicBezTo>
                  <a:pt x="125" y="62"/>
                  <a:pt x="125" y="62"/>
                  <a:pt x="125" y="62"/>
                </a:cubicBezTo>
                <a:cubicBezTo>
                  <a:pt x="129" y="60"/>
                  <a:pt x="134" y="62"/>
                  <a:pt x="138" y="62"/>
                </a:cubicBezTo>
                <a:cubicBezTo>
                  <a:pt x="140" y="62"/>
                  <a:pt x="141" y="60"/>
                  <a:pt x="143" y="59"/>
                </a:cubicBezTo>
                <a:cubicBezTo>
                  <a:pt x="143" y="58"/>
                  <a:pt x="143" y="57"/>
                  <a:pt x="143" y="56"/>
                </a:cubicBezTo>
                <a:cubicBezTo>
                  <a:pt x="141" y="55"/>
                  <a:pt x="139" y="54"/>
                  <a:pt x="137" y="54"/>
                </a:cubicBezTo>
                <a:cubicBezTo>
                  <a:pt x="134" y="55"/>
                  <a:pt x="131" y="57"/>
                  <a:pt x="128" y="58"/>
                </a:cubicBezTo>
                <a:cubicBezTo>
                  <a:pt x="124" y="58"/>
                  <a:pt x="120" y="59"/>
                  <a:pt x="116" y="57"/>
                </a:cubicBezTo>
                <a:cubicBezTo>
                  <a:pt x="116" y="56"/>
                  <a:pt x="116" y="55"/>
                  <a:pt x="115" y="55"/>
                </a:cubicBezTo>
                <a:cubicBezTo>
                  <a:pt x="113" y="55"/>
                  <a:pt x="111" y="54"/>
                  <a:pt x="110" y="53"/>
                </a:cubicBezTo>
                <a:cubicBezTo>
                  <a:pt x="109" y="51"/>
                  <a:pt x="110" y="49"/>
                  <a:pt x="110" y="47"/>
                </a:cubicBezTo>
                <a:cubicBezTo>
                  <a:pt x="112" y="44"/>
                  <a:pt x="116" y="43"/>
                  <a:pt x="119" y="44"/>
                </a:cubicBezTo>
                <a:cubicBezTo>
                  <a:pt x="121" y="42"/>
                  <a:pt x="122" y="40"/>
                  <a:pt x="125" y="39"/>
                </a:cubicBezTo>
                <a:cubicBezTo>
                  <a:pt x="127" y="38"/>
                  <a:pt x="131" y="38"/>
                  <a:pt x="133" y="40"/>
                </a:cubicBezTo>
                <a:cubicBezTo>
                  <a:pt x="134" y="39"/>
                  <a:pt x="134" y="40"/>
                  <a:pt x="135" y="40"/>
                </a:cubicBezTo>
                <a:cubicBezTo>
                  <a:pt x="136" y="39"/>
                  <a:pt x="139" y="38"/>
                  <a:pt x="139" y="36"/>
                </a:cubicBezTo>
                <a:cubicBezTo>
                  <a:pt x="140" y="34"/>
                  <a:pt x="139" y="32"/>
                  <a:pt x="138" y="31"/>
                </a:cubicBezTo>
                <a:cubicBezTo>
                  <a:pt x="136" y="30"/>
                  <a:pt x="133" y="30"/>
                  <a:pt x="131" y="31"/>
                </a:cubicBezTo>
                <a:cubicBezTo>
                  <a:pt x="129" y="33"/>
                  <a:pt x="125" y="34"/>
                  <a:pt x="122" y="33"/>
                </a:cubicBezTo>
                <a:cubicBezTo>
                  <a:pt x="120" y="32"/>
                  <a:pt x="120" y="32"/>
                  <a:pt x="120" y="32"/>
                </a:cubicBezTo>
                <a:cubicBezTo>
                  <a:pt x="119" y="33"/>
                  <a:pt x="118" y="33"/>
                  <a:pt x="117" y="34"/>
                </a:cubicBezTo>
                <a:cubicBezTo>
                  <a:pt x="115" y="34"/>
                  <a:pt x="112" y="33"/>
                  <a:pt x="110" y="31"/>
                </a:cubicBezTo>
                <a:cubicBezTo>
                  <a:pt x="107" y="31"/>
                  <a:pt x="107" y="31"/>
                  <a:pt x="107" y="31"/>
                </a:cubicBezTo>
                <a:cubicBezTo>
                  <a:pt x="104" y="30"/>
                  <a:pt x="104" y="30"/>
                  <a:pt x="104" y="30"/>
                </a:cubicBezTo>
                <a:cubicBezTo>
                  <a:pt x="102" y="32"/>
                  <a:pt x="98" y="32"/>
                  <a:pt x="95" y="31"/>
                </a:cubicBezTo>
                <a:cubicBezTo>
                  <a:pt x="93" y="30"/>
                  <a:pt x="90" y="28"/>
                  <a:pt x="90" y="25"/>
                </a:cubicBezTo>
                <a:cubicBezTo>
                  <a:pt x="90" y="24"/>
                  <a:pt x="90" y="22"/>
                  <a:pt x="92" y="21"/>
                </a:cubicBezTo>
                <a:cubicBezTo>
                  <a:pt x="93" y="19"/>
                  <a:pt x="95" y="19"/>
                  <a:pt x="97" y="19"/>
                </a:cubicBezTo>
                <a:cubicBezTo>
                  <a:pt x="98" y="16"/>
                  <a:pt x="101" y="14"/>
                  <a:pt x="104" y="14"/>
                </a:cubicBezTo>
                <a:cubicBezTo>
                  <a:pt x="106" y="13"/>
                  <a:pt x="108" y="14"/>
                  <a:pt x="109" y="15"/>
                </a:cubicBezTo>
                <a:cubicBezTo>
                  <a:pt x="110" y="15"/>
                  <a:pt x="111" y="14"/>
                  <a:pt x="112" y="13"/>
                </a:cubicBezTo>
                <a:cubicBezTo>
                  <a:pt x="115" y="12"/>
                  <a:pt x="118" y="12"/>
                  <a:pt x="121" y="13"/>
                </a:cubicBezTo>
                <a:cubicBezTo>
                  <a:pt x="122" y="14"/>
                  <a:pt x="122" y="15"/>
                  <a:pt x="123" y="16"/>
                </a:cubicBezTo>
                <a:cubicBezTo>
                  <a:pt x="124" y="15"/>
                  <a:pt x="125" y="15"/>
                  <a:pt x="126" y="14"/>
                </a:cubicBezTo>
                <a:cubicBezTo>
                  <a:pt x="126" y="13"/>
                  <a:pt x="125" y="13"/>
                  <a:pt x="124" y="12"/>
                </a:cubicBezTo>
                <a:cubicBezTo>
                  <a:pt x="124" y="10"/>
                  <a:pt x="124" y="8"/>
                  <a:pt x="125" y="7"/>
                </a:cubicBezTo>
                <a:cubicBezTo>
                  <a:pt x="126" y="5"/>
                  <a:pt x="128" y="5"/>
                  <a:pt x="130" y="6"/>
                </a:cubicBezTo>
                <a:cubicBezTo>
                  <a:pt x="132" y="4"/>
                  <a:pt x="132" y="2"/>
                  <a:pt x="135" y="2"/>
                </a:cubicBezTo>
                <a:cubicBezTo>
                  <a:pt x="136" y="2"/>
                  <a:pt x="137" y="3"/>
                  <a:pt x="139" y="3"/>
                </a:cubicBezTo>
                <a:cubicBezTo>
                  <a:pt x="141" y="1"/>
                  <a:pt x="144" y="0"/>
                  <a:pt x="148" y="1"/>
                </a:cubicBezTo>
                <a:cubicBezTo>
                  <a:pt x="149" y="2"/>
                  <a:pt x="150" y="2"/>
                  <a:pt x="151" y="3"/>
                </a:cubicBezTo>
                <a:close/>
                <a:moveTo>
                  <a:pt x="150" y="5"/>
                </a:moveTo>
                <a:cubicBezTo>
                  <a:pt x="150" y="5"/>
                  <a:pt x="150" y="6"/>
                  <a:pt x="150" y="7"/>
                </a:cubicBezTo>
                <a:cubicBezTo>
                  <a:pt x="150" y="7"/>
                  <a:pt x="151" y="7"/>
                  <a:pt x="151" y="7"/>
                </a:cubicBezTo>
                <a:cubicBezTo>
                  <a:pt x="151" y="6"/>
                  <a:pt x="152" y="6"/>
                  <a:pt x="152" y="6"/>
                </a:cubicBezTo>
                <a:cubicBezTo>
                  <a:pt x="152" y="6"/>
                  <a:pt x="153" y="7"/>
                  <a:pt x="153" y="7"/>
                </a:cubicBezTo>
                <a:cubicBezTo>
                  <a:pt x="153" y="8"/>
                  <a:pt x="152" y="9"/>
                  <a:pt x="153" y="10"/>
                </a:cubicBezTo>
                <a:cubicBezTo>
                  <a:pt x="154" y="9"/>
                  <a:pt x="155" y="10"/>
                  <a:pt x="155" y="11"/>
                </a:cubicBezTo>
                <a:cubicBezTo>
                  <a:pt x="155" y="12"/>
                  <a:pt x="155" y="14"/>
                  <a:pt x="154" y="15"/>
                </a:cubicBezTo>
                <a:cubicBezTo>
                  <a:pt x="154" y="16"/>
                  <a:pt x="153" y="16"/>
                  <a:pt x="152" y="17"/>
                </a:cubicBezTo>
                <a:cubicBezTo>
                  <a:pt x="151" y="17"/>
                  <a:pt x="150" y="17"/>
                  <a:pt x="150" y="16"/>
                </a:cubicBezTo>
                <a:cubicBezTo>
                  <a:pt x="149" y="16"/>
                  <a:pt x="149" y="15"/>
                  <a:pt x="148" y="16"/>
                </a:cubicBezTo>
                <a:cubicBezTo>
                  <a:pt x="148" y="17"/>
                  <a:pt x="148" y="18"/>
                  <a:pt x="147" y="18"/>
                </a:cubicBezTo>
                <a:cubicBezTo>
                  <a:pt x="145" y="21"/>
                  <a:pt x="141" y="21"/>
                  <a:pt x="138" y="20"/>
                </a:cubicBezTo>
                <a:cubicBezTo>
                  <a:pt x="137" y="19"/>
                  <a:pt x="136" y="18"/>
                  <a:pt x="136" y="17"/>
                </a:cubicBezTo>
                <a:cubicBezTo>
                  <a:pt x="135" y="16"/>
                  <a:pt x="136" y="14"/>
                  <a:pt x="137" y="13"/>
                </a:cubicBezTo>
                <a:cubicBezTo>
                  <a:pt x="139" y="13"/>
                  <a:pt x="140" y="12"/>
                  <a:pt x="142" y="12"/>
                </a:cubicBezTo>
                <a:cubicBezTo>
                  <a:pt x="142" y="12"/>
                  <a:pt x="144" y="13"/>
                  <a:pt x="144" y="14"/>
                </a:cubicBezTo>
                <a:cubicBezTo>
                  <a:pt x="145" y="16"/>
                  <a:pt x="141" y="16"/>
                  <a:pt x="143" y="17"/>
                </a:cubicBezTo>
                <a:cubicBezTo>
                  <a:pt x="144" y="17"/>
                  <a:pt x="145" y="16"/>
                  <a:pt x="145" y="15"/>
                </a:cubicBezTo>
                <a:cubicBezTo>
                  <a:pt x="146" y="14"/>
                  <a:pt x="145" y="13"/>
                  <a:pt x="145" y="12"/>
                </a:cubicBezTo>
                <a:cubicBezTo>
                  <a:pt x="143" y="11"/>
                  <a:pt x="141" y="10"/>
                  <a:pt x="139" y="11"/>
                </a:cubicBezTo>
                <a:cubicBezTo>
                  <a:pt x="137" y="11"/>
                  <a:pt x="135" y="13"/>
                  <a:pt x="134" y="16"/>
                </a:cubicBezTo>
                <a:cubicBezTo>
                  <a:pt x="134" y="17"/>
                  <a:pt x="134" y="18"/>
                  <a:pt x="135" y="20"/>
                </a:cubicBezTo>
                <a:cubicBezTo>
                  <a:pt x="137" y="22"/>
                  <a:pt x="140" y="22"/>
                  <a:pt x="143" y="22"/>
                </a:cubicBezTo>
                <a:cubicBezTo>
                  <a:pt x="145" y="21"/>
                  <a:pt x="148" y="20"/>
                  <a:pt x="149" y="18"/>
                </a:cubicBezTo>
                <a:cubicBezTo>
                  <a:pt x="151" y="18"/>
                  <a:pt x="153" y="18"/>
                  <a:pt x="155" y="16"/>
                </a:cubicBezTo>
                <a:cubicBezTo>
                  <a:pt x="156" y="14"/>
                  <a:pt x="158" y="13"/>
                  <a:pt x="161" y="12"/>
                </a:cubicBezTo>
                <a:cubicBezTo>
                  <a:pt x="163" y="12"/>
                  <a:pt x="165" y="12"/>
                  <a:pt x="167" y="13"/>
                </a:cubicBezTo>
                <a:cubicBezTo>
                  <a:pt x="167" y="14"/>
                  <a:pt x="169" y="15"/>
                  <a:pt x="169" y="17"/>
                </a:cubicBezTo>
                <a:cubicBezTo>
                  <a:pt x="170" y="17"/>
                  <a:pt x="170" y="16"/>
                  <a:pt x="171" y="16"/>
                </a:cubicBezTo>
                <a:cubicBezTo>
                  <a:pt x="174" y="15"/>
                  <a:pt x="179" y="13"/>
                  <a:pt x="182" y="16"/>
                </a:cubicBezTo>
                <a:cubicBezTo>
                  <a:pt x="183" y="17"/>
                  <a:pt x="183" y="18"/>
                  <a:pt x="183" y="19"/>
                </a:cubicBezTo>
                <a:cubicBezTo>
                  <a:pt x="183" y="19"/>
                  <a:pt x="182" y="21"/>
                  <a:pt x="183" y="21"/>
                </a:cubicBezTo>
                <a:cubicBezTo>
                  <a:pt x="187" y="19"/>
                  <a:pt x="191" y="19"/>
                  <a:pt x="195" y="21"/>
                </a:cubicBezTo>
                <a:cubicBezTo>
                  <a:pt x="196" y="22"/>
                  <a:pt x="197" y="24"/>
                  <a:pt x="197" y="25"/>
                </a:cubicBezTo>
                <a:cubicBezTo>
                  <a:pt x="197" y="27"/>
                  <a:pt x="196" y="29"/>
                  <a:pt x="194" y="30"/>
                </a:cubicBezTo>
                <a:cubicBezTo>
                  <a:pt x="192" y="31"/>
                  <a:pt x="190" y="31"/>
                  <a:pt x="188" y="31"/>
                </a:cubicBezTo>
                <a:cubicBezTo>
                  <a:pt x="187" y="31"/>
                  <a:pt x="188" y="32"/>
                  <a:pt x="188" y="33"/>
                </a:cubicBezTo>
                <a:cubicBezTo>
                  <a:pt x="186" y="35"/>
                  <a:pt x="183" y="34"/>
                  <a:pt x="181" y="35"/>
                </a:cubicBezTo>
                <a:cubicBezTo>
                  <a:pt x="180" y="35"/>
                  <a:pt x="179" y="34"/>
                  <a:pt x="178" y="34"/>
                </a:cubicBezTo>
                <a:cubicBezTo>
                  <a:pt x="178" y="33"/>
                  <a:pt x="177" y="33"/>
                  <a:pt x="177" y="33"/>
                </a:cubicBezTo>
                <a:cubicBezTo>
                  <a:pt x="175" y="34"/>
                  <a:pt x="174" y="35"/>
                  <a:pt x="172" y="35"/>
                </a:cubicBezTo>
                <a:cubicBezTo>
                  <a:pt x="170" y="35"/>
                  <a:pt x="168" y="36"/>
                  <a:pt x="167" y="34"/>
                </a:cubicBezTo>
                <a:cubicBezTo>
                  <a:pt x="168" y="33"/>
                  <a:pt x="169" y="32"/>
                  <a:pt x="169" y="30"/>
                </a:cubicBezTo>
                <a:cubicBezTo>
                  <a:pt x="171" y="29"/>
                  <a:pt x="173" y="28"/>
                  <a:pt x="174" y="26"/>
                </a:cubicBezTo>
                <a:cubicBezTo>
                  <a:pt x="174" y="25"/>
                  <a:pt x="175" y="23"/>
                  <a:pt x="174" y="22"/>
                </a:cubicBezTo>
                <a:cubicBezTo>
                  <a:pt x="172" y="21"/>
                  <a:pt x="170" y="20"/>
                  <a:pt x="168" y="20"/>
                </a:cubicBezTo>
                <a:cubicBezTo>
                  <a:pt x="167" y="21"/>
                  <a:pt x="165" y="22"/>
                  <a:pt x="165" y="23"/>
                </a:cubicBezTo>
                <a:cubicBezTo>
                  <a:pt x="165" y="24"/>
                  <a:pt x="165" y="24"/>
                  <a:pt x="165" y="24"/>
                </a:cubicBezTo>
                <a:cubicBezTo>
                  <a:pt x="166" y="24"/>
                  <a:pt x="166" y="23"/>
                  <a:pt x="166" y="23"/>
                </a:cubicBezTo>
                <a:cubicBezTo>
                  <a:pt x="167" y="22"/>
                  <a:pt x="169" y="21"/>
                  <a:pt x="171" y="21"/>
                </a:cubicBezTo>
                <a:cubicBezTo>
                  <a:pt x="172" y="22"/>
                  <a:pt x="173" y="23"/>
                  <a:pt x="173" y="24"/>
                </a:cubicBezTo>
                <a:cubicBezTo>
                  <a:pt x="173" y="25"/>
                  <a:pt x="173" y="25"/>
                  <a:pt x="173" y="26"/>
                </a:cubicBezTo>
                <a:cubicBezTo>
                  <a:pt x="172" y="28"/>
                  <a:pt x="170" y="29"/>
                  <a:pt x="168" y="28"/>
                </a:cubicBezTo>
                <a:cubicBezTo>
                  <a:pt x="166" y="29"/>
                  <a:pt x="168" y="31"/>
                  <a:pt x="167" y="32"/>
                </a:cubicBezTo>
                <a:cubicBezTo>
                  <a:pt x="166" y="34"/>
                  <a:pt x="164" y="35"/>
                  <a:pt x="162" y="35"/>
                </a:cubicBezTo>
                <a:cubicBezTo>
                  <a:pt x="160" y="35"/>
                  <a:pt x="159" y="35"/>
                  <a:pt x="158" y="34"/>
                </a:cubicBezTo>
                <a:cubicBezTo>
                  <a:pt x="158" y="33"/>
                  <a:pt x="158" y="33"/>
                  <a:pt x="157" y="33"/>
                </a:cubicBezTo>
                <a:cubicBezTo>
                  <a:pt x="156" y="33"/>
                  <a:pt x="156" y="34"/>
                  <a:pt x="155" y="34"/>
                </a:cubicBezTo>
                <a:cubicBezTo>
                  <a:pt x="153" y="34"/>
                  <a:pt x="151" y="34"/>
                  <a:pt x="150" y="34"/>
                </a:cubicBezTo>
                <a:cubicBezTo>
                  <a:pt x="149" y="32"/>
                  <a:pt x="148" y="31"/>
                  <a:pt x="149" y="30"/>
                </a:cubicBezTo>
                <a:cubicBezTo>
                  <a:pt x="149" y="28"/>
                  <a:pt x="151" y="27"/>
                  <a:pt x="152" y="26"/>
                </a:cubicBezTo>
                <a:cubicBezTo>
                  <a:pt x="154" y="26"/>
                  <a:pt x="155" y="26"/>
                  <a:pt x="156" y="27"/>
                </a:cubicBezTo>
                <a:cubicBezTo>
                  <a:pt x="156" y="28"/>
                  <a:pt x="156" y="30"/>
                  <a:pt x="155" y="30"/>
                </a:cubicBezTo>
                <a:cubicBezTo>
                  <a:pt x="154" y="32"/>
                  <a:pt x="151" y="29"/>
                  <a:pt x="152" y="31"/>
                </a:cubicBezTo>
                <a:cubicBezTo>
                  <a:pt x="153" y="32"/>
                  <a:pt x="154" y="33"/>
                  <a:pt x="155" y="32"/>
                </a:cubicBezTo>
                <a:cubicBezTo>
                  <a:pt x="157" y="31"/>
                  <a:pt x="157" y="29"/>
                  <a:pt x="157" y="28"/>
                </a:cubicBezTo>
                <a:cubicBezTo>
                  <a:pt x="157" y="27"/>
                  <a:pt x="156" y="25"/>
                  <a:pt x="155" y="25"/>
                </a:cubicBezTo>
                <a:cubicBezTo>
                  <a:pt x="153" y="24"/>
                  <a:pt x="153" y="24"/>
                  <a:pt x="153" y="24"/>
                </a:cubicBezTo>
                <a:cubicBezTo>
                  <a:pt x="150" y="25"/>
                  <a:pt x="148" y="27"/>
                  <a:pt x="147" y="29"/>
                </a:cubicBezTo>
                <a:cubicBezTo>
                  <a:pt x="147" y="31"/>
                  <a:pt x="148" y="33"/>
                  <a:pt x="149" y="35"/>
                </a:cubicBezTo>
                <a:cubicBezTo>
                  <a:pt x="151" y="35"/>
                  <a:pt x="152" y="36"/>
                  <a:pt x="154" y="35"/>
                </a:cubicBezTo>
                <a:cubicBezTo>
                  <a:pt x="154" y="36"/>
                  <a:pt x="154" y="36"/>
                  <a:pt x="154" y="36"/>
                </a:cubicBezTo>
                <a:cubicBezTo>
                  <a:pt x="153" y="38"/>
                  <a:pt x="149" y="40"/>
                  <a:pt x="146" y="40"/>
                </a:cubicBezTo>
                <a:cubicBezTo>
                  <a:pt x="146" y="40"/>
                  <a:pt x="146" y="40"/>
                  <a:pt x="145" y="40"/>
                </a:cubicBezTo>
                <a:cubicBezTo>
                  <a:pt x="144" y="42"/>
                  <a:pt x="143" y="43"/>
                  <a:pt x="143" y="45"/>
                </a:cubicBezTo>
                <a:cubicBezTo>
                  <a:pt x="143" y="46"/>
                  <a:pt x="144" y="47"/>
                  <a:pt x="145" y="48"/>
                </a:cubicBezTo>
                <a:cubicBezTo>
                  <a:pt x="148" y="49"/>
                  <a:pt x="151" y="48"/>
                  <a:pt x="154" y="47"/>
                </a:cubicBezTo>
                <a:cubicBezTo>
                  <a:pt x="158" y="47"/>
                  <a:pt x="162" y="46"/>
                  <a:pt x="165" y="47"/>
                </a:cubicBezTo>
                <a:cubicBezTo>
                  <a:pt x="166" y="48"/>
                  <a:pt x="167" y="49"/>
                  <a:pt x="168" y="50"/>
                </a:cubicBezTo>
                <a:cubicBezTo>
                  <a:pt x="169" y="50"/>
                  <a:pt x="169" y="49"/>
                  <a:pt x="170" y="48"/>
                </a:cubicBezTo>
                <a:cubicBezTo>
                  <a:pt x="172" y="47"/>
                  <a:pt x="174" y="48"/>
                  <a:pt x="176" y="48"/>
                </a:cubicBezTo>
                <a:cubicBezTo>
                  <a:pt x="177" y="48"/>
                  <a:pt x="178" y="49"/>
                  <a:pt x="178" y="51"/>
                </a:cubicBezTo>
                <a:cubicBezTo>
                  <a:pt x="179" y="53"/>
                  <a:pt x="178" y="56"/>
                  <a:pt x="175" y="57"/>
                </a:cubicBezTo>
                <a:cubicBezTo>
                  <a:pt x="174" y="58"/>
                  <a:pt x="173" y="59"/>
                  <a:pt x="172" y="59"/>
                </a:cubicBezTo>
                <a:cubicBezTo>
                  <a:pt x="171" y="60"/>
                  <a:pt x="169" y="58"/>
                  <a:pt x="169" y="60"/>
                </a:cubicBezTo>
                <a:cubicBezTo>
                  <a:pt x="169" y="61"/>
                  <a:pt x="169" y="62"/>
                  <a:pt x="169" y="62"/>
                </a:cubicBezTo>
                <a:cubicBezTo>
                  <a:pt x="166" y="64"/>
                  <a:pt x="163" y="66"/>
                  <a:pt x="159" y="65"/>
                </a:cubicBezTo>
                <a:cubicBezTo>
                  <a:pt x="159" y="64"/>
                  <a:pt x="158" y="64"/>
                  <a:pt x="158" y="63"/>
                </a:cubicBezTo>
                <a:cubicBezTo>
                  <a:pt x="158" y="62"/>
                  <a:pt x="158" y="61"/>
                  <a:pt x="157" y="61"/>
                </a:cubicBezTo>
                <a:cubicBezTo>
                  <a:pt x="156" y="62"/>
                  <a:pt x="155" y="61"/>
                  <a:pt x="154" y="61"/>
                </a:cubicBezTo>
                <a:cubicBezTo>
                  <a:pt x="154" y="60"/>
                  <a:pt x="153" y="60"/>
                  <a:pt x="153" y="59"/>
                </a:cubicBezTo>
                <a:cubicBezTo>
                  <a:pt x="153" y="57"/>
                  <a:pt x="153" y="54"/>
                  <a:pt x="155" y="53"/>
                </a:cubicBezTo>
                <a:cubicBezTo>
                  <a:pt x="157" y="53"/>
                  <a:pt x="160" y="52"/>
                  <a:pt x="161" y="54"/>
                </a:cubicBezTo>
                <a:cubicBezTo>
                  <a:pt x="162" y="55"/>
                  <a:pt x="161" y="56"/>
                  <a:pt x="161" y="57"/>
                </a:cubicBezTo>
                <a:cubicBezTo>
                  <a:pt x="161" y="58"/>
                  <a:pt x="160" y="58"/>
                  <a:pt x="159" y="58"/>
                </a:cubicBezTo>
                <a:cubicBezTo>
                  <a:pt x="159" y="58"/>
                  <a:pt x="158" y="58"/>
                  <a:pt x="157" y="58"/>
                </a:cubicBezTo>
                <a:cubicBezTo>
                  <a:pt x="157" y="57"/>
                  <a:pt x="157" y="57"/>
                  <a:pt x="157" y="57"/>
                </a:cubicBezTo>
                <a:cubicBezTo>
                  <a:pt x="156" y="56"/>
                  <a:pt x="156" y="57"/>
                  <a:pt x="156" y="57"/>
                </a:cubicBezTo>
                <a:cubicBezTo>
                  <a:pt x="156" y="58"/>
                  <a:pt x="157" y="59"/>
                  <a:pt x="157" y="59"/>
                </a:cubicBezTo>
                <a:cubicBezTo>
                  <a:pt x="159" y="60"/>
                  <a:pt x="161" y="59"/>
                  <a:pt x="162" y="58"/>
                </a:cubicBezTo>
                <a:cubicBezTo>
                  <a:pt x="163" y="57"/>
                  <a:pt x="163" y="55"/>
                  <a:pt x="162" y="53"/>
                </a:cubicBezTo>
                <a:cubicBezTo>
                  <a:pt x="161" y="52"/>
                  <a:pt x="159" y="51"/>
                  <a:pt x="156" y="52"/>
                </a:cubicBezTo>
                <a:cubicBezTo>
                  <a:pt x="154" y="52"/>
                  <a:pt x="152" y="54"/>
                  <a:pt x="152" y="57"/>
                </a:cubicBezTo>
                <a:cubicBezTo>
                  <a:pt x="151" y="59"/>
                  <a:pt x="152" y="61"/>
                  <a:pt x="153" y="62"/>
                </a:cubicBezTo>
                <a:cubicBezTo>
                  <a:pt x="154" y="62"/>
                  <a:pt x="154" y="62"/>
                  <a:pt x="154" y="62"/>
                </a:cubicBezTo>
                <a:cubicBezTo>
                  <a:pt x="153" y="63"/>
                  <a:pt x="153" y="63"/>
                  <a:pt x="153" y="63"/>
                </a:cubicBezTo>
                <a:cubicBezTo>
                  <a:pt x="150" y="64"/>
                  <a:pt x="146" y="65"/>
                  <a:pt x="145" y="68"/>
                </a:cubicBezTo>
                <a:cubicBezTo>
                  <a:pt x="144" y="69"/>
                  <a:pt x="145" y="69"/>
                  <a:pt x="145" y="69"/>
                </a:cubicBezTo>
                <a:cubicBezTo>
                  <a:pt x="146" y="69"/>
                  <a:pt x="146" y="70"/>
                  <a:pt x="147" y="70"/>
                </a:cubicBezTo>
                <a:cubicBezTo>
                  <a:pt x="147" y="71"/>
                  <a:pt x="148" y="71"/>
                  <a:pt x="149" y="71"/>
                </a:cubicBezTo>
                <a:cubicBezTo>
                  <a:pt x="153" y="71"/>
                  <a:pt x="156" y="71"/>
                  <a:pt x="160" y="72"/>
                </a:cubicBezTo>
                <a:cubicBezTo>
                  <a:pt x="161" y="72"/>
                  <a:pt x="161" y="73"/>
                  <a:pt x="161" y="75"/>
                </a:cubicBezTo>
                <a:cubicBezTo>
                  <a:pt x="161" y="76"/>
                  <a:pt x="159" y="77"/>
                  <a:pt x="157" y="78"/>
                </a:cubicBezTo>
                <a:cubicBezTo>
                  <a:pt x="156" y="78"/>
                  <a:pt x="154" y="77"/>
                  <a:pt x="153" y="77"/>
                </a:cubicBezTo>
                <a:cubicBezTo>
                  <a:pt x="151" y="79"/>
                  <a:pt x="149" y="81"/>
                  <a:pt x="146" y="83"/>
                </a:cubicBezTo>
                <a:cubicBezTo>
                  <a:pt x="145" y="83"/>
                  <a:pt x="144" y="83"/>
                  <a:pt x="143" y="84"/>
                </a:cubicBezTo>
                <a:cubicBezTo>
                  <a:pt x="142" y="85"/>
                  <a:pt x="144" y="84"/>
                  <a:pt x="144" y="85"/>
                </a:cubicBezTo>
                <a:cubicBezTo>
                  <a:pt x="146" y="86"/>
                  <a:pt x="147" y="87"/>
                  <a:pt x="149" y="88"/>
                </a:cubicBezTo>
                <a:cubicBezTo>
                  <a:pt x="152" y="88"/>
                  <a:pt x="155" y="88"/>
                  <a:pt x="158" y="88"/>
                </a:cubicBezTo>
                <a:cubicBezTo>
                  <a:pt x="159" y="88"/>
                  <a:pt x="160" y="87"/>
                  <a:pt x="161" y="87"/>
                </a:cubicBezTo>
                <a:cubicBezTo>
                  <a:pt x="163" y="87"/>
                  <a:pt x="166" y="88"/>
                  <a:pt x="169" y="90"/>
                </a:cubicBezTo>
                <a:cubicBezTo>
                  <a:pt x="169" y="90"/>
                  <a:pt x="170" y="91"/>
                  <a:pt x="170" y="92"/>
                </a:cubicBezTo>
                <a:cubicBezTo>
                  <a:pt x="169" y="93"/>
                  <a:pt x="167" y="94"/>
                  <a:pt x="168" y="95"/>
                </a:cubicBezTo>
                <a:cubicBezTo>
                  <a:pt x="169" y="96"/>
                  <a:pt x="170" y="96"/>
                  <a:pt x="171" y="96"/>
                </a:cubicBezTo>
                <a:cubicBezTo>
                  <a:pt x="174" y="96"/>
                  <a:pt x="176" y="96"/>
                  <a:pt x="179" y="96"/>
                </a:cubicBezTo>
                <a:cubicBezTo>
                  <a:pt x="181" y="96"/>
                  <a:pt x="182" y="95"/>
                  <a:pt x="184" y="95"/>
                </a:cubicBezTo>
                <a:cubicBezTo>
                  <a:pt x="188" y="95"/>
                  <a:pt x="192" y="95"/>
                  <a:pt x="195" y="96"/>
                </a:cubicBezTo>
                <a:cubicBezTo>
                  <a:pt x="197" y="96"/>
                  <a:pt x="197" y="98"/>
                  <a:pt x="198" y="97"/>
                </a:cubicBezTo>
                <a:cubicBezTo>
                  <a:pt x="200" y="95"/>
                  <a:pt x="204" y="95"/>
                  <a:pt x="207" y="96"/>
                </a:cubicBezTo>
                <a:cubicBezTo>
                  <a:pt x="208" y="97"/>
                  <a:pt x="209" y="98"/>
                  <a:pt x="210" y="99"/>
                </a:cubicBezTo>
                <a:cubicBezTo>
                  <a:pt x="211" y="100"/>
                  <a:pt x="212" y="98"/>
                  <a:pt x="213" y="99"/>
                </a:cubicBezTo>
                <a:cubicBezTo>
                  <a:pt x="215" y="99"/>
                  <a:pt x="217" y="100"/>
                  <a:pt x="218" y="102"/>
                </a:cubicBezTo>
                <a:cubicBezTo>
                  <a:pt x="218" y="103"/>
                  <a:pt x="218" y="103"/>
                  <a:pt x="218" y="104"/>
                </a:cubicBezTo>
                <a:cubicBezTo>
                  <a:pt x="218" y="105"/>
                  <a:pt x="217" y="105"/>
                  <a:pt x="217" y="106"/>
                </a:cubicBezTo>
                <a:cubicBezTo>
                  <a:pt x="218" y="106"/>
                  <a:pt x="219" y="105"/>
                  <a:pt x="220" y="105"/>
                </a:cubicBezTo>
                <a:cubicBezTo>
                  <a:pt x="222" y="105"/>
                  <a:pt x="223" y="106"/>
                  <a:pt x="225" y="107"/>
                </a:cubicBezTo>
                <a:cubicBezTo>
                  <a:pt x="226" y="108"/>
                  <a:pt x="226" y="109"/>
                  <a:pt x="226" y="110"/>
                </a:cubicBezTo>
                <a:cubicBezTo>
                  <a:pt x="224" y="113"/>
                  <a:pt x="221" y="115"/>
                  <a:pt x="217" y="115"/>
                </a:cubicBezTo>
                <a:cubicBezTo>
                  <a:pt x="216" y="114"/>
                  <a:pt x="216" y="114"/>
                  <a:pt x="215" y="115"/>
                </a:cubicBezTo>
                <a:cubicBezTo>
                  <a:pt x="214" y="116"/>
                  <a:pt x="212" y="116"/>
                  <a:pt x="211" y="117"/>
                </a:cubicBezTo>
                <a:cubicBezTo>
                  <a:pt x="209" y="116"/>
                  <a:pt x="207" y="117"/>
                  <a:pt x="205" y="115"/>
                </a:cubicBezTo>
                <a:cubicBezTo>
                  <a:pt x="205" y="115"/>
                  <a:pt x="204" y="115"/>
                  <a:pt x="203" y="115"/>
                </a:cubicBezTo>
                <a:cubicBezTo>
                  <a:pt x="201" y="118"/>
                  <a:pt x="197" y="118"/>
                  <a:pt x="193" y="117"/>
                </a:cubicBezTo>
                <a:cubicBezTo>
                  <a:pt x="191" y="117"/>
                  <a:pt x="191" y="117"/>
                  <a:pt x="191" y="117"/>
                </a:cubicBezTo>
                <a:cubicBezTo>
                  <a:pt x="189" y="115"/>
                  <a:pt x="186" y="114"/>
                  <a:pt x="183" y="114"/>
                </a:cubicBezTo>
                <a:cubicBezTo>
                  <a:pt x="182" y="114"/>
                  <a:pt x="181" y="114"/>
                  <a:pt x="181" y="113"/>
                </a:cubicBezTo>
                <a:cubicBezTo>
                  <a:pt x="181" y="111"/>
                  <a:pt x="184" y="113"/>
                  <a:pt x="183" y="111"/>
                </a:cubicBezTo>
                <a:cubicBezTo>
                  <a:pt x="183" y="110"/>
                  <a:pt x="181" y="109"/>
                  <a:pt x="181" y="107"/>
                </a:cubicBezTo>
                <a:cubicBezTo>
                  <a:pt x="180" y="106"/>
                  <a:pt x="181" y="105"/>
                  <a:pt x="182" y="103"/>
                </a:cubicBezTo>
                <a:cubicBezTo>
                  <a:pt x="183" y="102"/>
                  <a:pt x="184" y="102"/>
                  <a:pt x="186" y="102"/>
                </a:cubicBezTo>
                <a:cubicBezTo>
                  <a:pt x="188" y="102"/>
                  <a:pt x="190" y="102"/>
                  <a:pt x="191" y="103"/>
                </a:cubicBezTo>
                <a:cubicBezTo>
                  <a:pt x="192" y="103"/>
                  <a:pt x="192" y="104"/>
                  <a:pt x="193" y="104"/>
                </a:cubicBezTo>
                <a:cubicBezTo>
                  <a:pt x="196" y="103"/>
                  <a:pt x="196" y="103"/>
                  <a:pt x="196" y="103"/>
                </a:cubicBezTo>
                <a:cubicBezTo>
                  <a:pt x="198" y="103"/>
                  <a:pt x="200" y="103"/>
                  <a:pt x="202" y="103"/>
                </a:cubicBezTo>
                <a:cubicBezTo>
                  <a:pt x="202" y="104"/>
                  <a:pt x="204" y="104"/>
                  <a:pt x="204" y="105"/>
                </a:cubicBezTo>
                <a:cubicBezTo>
                  <a:pt x="203" y="107"/>
                  <a:pt x="201" y="109"/>
                  <a:pt x="199" y="109"/>
                </a:cubicBezTo>
                <a:cubicBezTo>
                  <a:pt x="198" y="110"/>
                  <a:pt x="196" y="109"/>
                  <a:pt x="195" y="109"/>
                </a:cubicBezTo>
                <a:cubicBezTo>
                  <a:pt x="195" y="108"/>
                  <a:pt x="195" y="107"/>
                  <a:pt x="196" y="107"/>
                </a:cubicBezTo>
                <a:cubicBezTo>
                  <a:pt x="196" y="107"/>
                  <a:pt x="197" y="108"/>
                  <a:pt x="197" y="107"/>
                </a:cubicBezTo>
                <a:cubicBezTo>
                  <a:pt x="198" y="107"/>
                  <a:pt x="198" y="107"/>
                  <a:pt x="197" y="107"/>
                </a:cubicBezTo>
                <a:cubicBezTo>
                  <a:pt x="197" y="106"/>
                  <a:pt x="195" y="106"/>
                  <a:pt x="194" y="107"/>
                </a:cubicBezTo>
                <a:cubicBezTo>
                  <a:pt x="194" y="107"/>
                  <a:pt x="193" y="108"/>
                  <a:pt x="193" y="108"/>
                </a:cubicBezTo>
                <a:cubicBezTo>
                  <a:pt x="194" y="111"/>
                  <a:pt x="196" y="110"/>
                  <a:pt x="198" y="111"/>
                </a:cubicBezTo>
                <a:cubicBezTo>
                  <a:pt x="201" y="110"/>
                  <a:pt x="204" y="109"/>
                  <a:pt x="205" y="106"/>
                </a:cubicBezTo>
                <a:cubicBezTo>
                  <a:pt x="205" y="105"/>
                  <a:pt x="205" y="105"/>
                  <a:pt x="205" y="104"/>
                </a:cubicBezTo>
                <a:cubicBezTo>
                  <a:pt x="203" y="102"/>
                  <a:pt x="201" y="102"/>
                  <a:pt x="199" y="101"/>
                </a:cubicBezTo>
                <a:cubicBezTo>
                  <a:pt x="197" y="101"/>
                  <a:pt x="195" y="102"/>
                  <a:pt x="193" y="102"/>
                </a:cubicBezTo>
                <a:cubicBezTo>
                  <a:pt x="192" y="100"/>
                  <a:pt x="189" y="101"/>
                  <a:pt x="188" y="101"/>
                </a:cubicBezTo>
                <a:cubicBezTo>
                  <a:pt x="185" y="101"/>
                  <a:pt x="181" y="100"/>
                  <a:pt x="180" y="104"/>
                </a:cubicBezTo>
                <a:cubicBezTo>
                  <a:pt x="179" y="106"/>
                  <a:pt x="180" y="109"/>
                  <a:pt x="181" y="111"/>
                </a:cubicBezTo>
                <a:cubicBezTo>
                  <a:pt x="180" y="112"/>
                  <a:pt x="178" y="112"/>
                  <a:pt x="179" y="114"/>
                </a:cubicBezTo>
                <a:cubicBezTo>
                  <a:pt x="180" y="115"/>
                  <a:pt x="182" y="115"/>
                  <a:pt x="183" y="115"/>
                </a:cubicBezTo>
                <a:cubicBezTo>
                  <a:pt x="186" y="115"/>
                  <a:pt x="189" y="116"/>
                  <a:pt x="191" y="118"/>
                </a:cubicBezTo>
                <a:cubicBezTo>
                  <a:pt x="191" y="119"/>
                  <a:pt x="191" y="121"/>
                  <a:pt x="191" y="122"/>
                </a:cubicBezTo>
                <a:cubicBezTo>
                  <a:pt x="189" y="125"/>
                  <a:pt x="186" y="125"/>
                  <a:pt x="183" y="126"/>
                </a:cubicBezTo>
                <a:cubicBezTo>
                  <a:pt x="181" y="127"/>
                  <a:pt x="183" y="130"/>
                  <a:pt x="180" y="129"/>
                </a:cubicBezTo>
                <a:cubicBezTo>
                  <a:pt x="180" y="130"/>
                  <a:pt x="179" y="130"/>
                  <a:pt x="178" y="130"/>
                </a:cubicBezTo>
                <a:cubicBezTo>
                  <a:pt x="179" y="127"/>
                  <a:pt x="175" y="127"/>
                  <a:pt x="174" y="126"/>
                </a:cubicBezTo>
                <a:cubicBezTo>
                  <a:pt x="173" y="125"/>
                  <a:pt x="174" y="124"/>
                  <a:pt x="175" y="124"/>
                </a:cubicBezTo>
                <a:cubicBezTo>
                  <a:pt x="177" y="123"/>
                  <a:pt x="177" y="122"/>
                  <a:pt x="179" y="121"/>
                </a:cubicBezTo>
                <a:cubicBezTo>
                  <a:pt x="179" y="120"/>
                  <a:pt x="180" y="119"/>
                  <a:pt x="180" y="119"/>
                </a:cubicBezTo>
                <a:cubicBezTo>
                  <a:pt x="179" y="117"/>
                  <a:pt x="177" y="116"/>
                  <a:pt x="175" y="116"/>
                </a:cubicBezTo>
                <a:cubicBezTo>
                  <a:pt x="171" y="115"/>
                  <a:pt x="167" y="117"/>
                  <a:pt x="162" y="116"/>
                </a:cubicBezTo>
                <a:cubicBezTo>
                  <a:pt x="161" y="115"/>
                  <a:pt x="161" y="115"/>
                  <a:pt x="161" y="115"/>
                </a:cubicBezTo>
                <a:cubicBezTo>
                  <a:pt x="160" y="114"/>
                  <a:pt x="157" y="114"/>
                  <a:pt x="158" y="112"/>
                </a:cubicBezTo>
                <a:cubicBezTo>
                  <a:pt x="159" y="109"/>
                  <a:pt x="162" y="109"/>
                  <a:pt x="164" y="108"/>
                </a:cubicBezTo>
                <a:cubicBezTo>
                  <a:pt x="165" y="109"/>
                  <a:pt x="167" y="109"/>
                  <a:pt x="167" y="108"/>
                </a:cubicBezTo>
                <a:cubicBezTo>
                  <a:pt x="170" y="108"/>
                  <a:pt x="173" y="108"/>
                  <a:pt x="174" y="105"/>
                </a:cubicBezTo>
                <a:cubicBezTo>
                  <a:pt x="174" y="105"/>
                  <a:pt x="174" y="105"/>
                  <a:pt x="174" y="104"/>
                </a:cubicBezTo>
                <a:cubicBezTo>
                  <a:pt x="172" y="102"/>
                  <a:pt x="170" y="103"/>
                  <a:pt x="168" y="102"/>
                </a:cubicBezTo>
                <a:cubicBezTo>
                  <a:pt x="163" y="102"/>
                  <a:pt x="163" y="102"/>
                  <a:pt x="163" y="102"/>
                </a:cubicBezTo>
                <a:cubicBezTo>
                  <a:pt x="162" y="101"/>
                  <a:pt x="160" y="101"/>
                  <a:pt x="159" y="100"/>
                </a:cubicBezTo>
                <a:cubicBezTo>
                  <a:pt x="159" y="99"/>
                  <a:pt x="159" y="99"/>
                  <a:pt x="158" y="98"/>
                </a:cubicBezTo>
                <a:cubicBezTo>
                  <a:pt x="159" y="97"/>
                  <a:pt x="161" y="96"/>
                  <a:pt x="160" y="94"/>
                </a:cubicBezTo>
                <a:cubicBezTo>
                  <a:pt x="159" y="92"/>
                  <a:pt x="156" y="92"/>
                  <a:pt x="154" y="93"/>
                </a:cubicBezTo>
                <a:cubicBezTo>
                  <a:pt x="152" y="93"/>
                  <a:pt x="150" y="93"/>
                  <a:pt x="148" y="94"/>
                </a:cubicBezTo>
                <a:cubicBezTo>
                  <a:pt x="147" y="94"/>
                  <a:pt x="146" y="94"/>
                  <a:pt x="145" y="94"/>
                </a:cubicBezTo>
                <a:cubicBezTo>
                  <a:pt x="142" y="93"/>
                  <a:pt x="139" y="94"/>
                  <a:pt x="137" y="92"/>
                </a:cubicBezTo>
                <a:cubicBezTo>
                  <a:pt x="136" y="91"/>
                  <a:pt x="135" y="91"/>
                  <a:pt x="135" y="90"/>
                </a:cubicBezTo>
                <a:cubicBezTo>
                  <a:pt x="134" y="90"/>
                  <a:pt x="134" y="92"/>
                  <a:pt x="133" y="93"/>
                </a:cubicBezTo>
                <a:cubicBezTo>
                  <a:pt x="131" y="95"/>
                  <a:pt x="127" y="96"/>
                  <a:pt x="123" y="96"/>
                </a:cubicBezTo>
                <a:cubicBezTo>
                  <a:pt x="122" y="95"/>
                  <a:pt x="120" y="95"/>
                  <a:pt x="120" y="94"/>
                </a:cubicBezTo>
                <a:cubicBezTo>
                  <a:pt x="119" y="92"/>
                  <a:pt x="120" y="90"/>
                  <a:pt x="121" y="89"/>
                </a:cubicBezTo>
                <a:cubicBezTo>
                  <a:pt x="121" y="87"/>
                  <a:pt x="120" y="87"/>
                  <a:pt x="119" y="86"/>
                </a:cubicBezTo>
                <a:cubicBezTo>
                  <a:pt x="117" y="86"/>
                  <a:pt x="116" y="86"/>
                  <a:pt x="115" y="88"/>
                </a:cubicBezTo>
                <a:cubicBezTo>
                  <a:pt x="113" y="89"/>
                  <a:pt x="113" y="90"/>
                  <a:pt x="111" y="91"/>
                </a:cubicBezTo>
                <a:cubicBezTo>
                  <a:pt x="110" y="91"/>
                  <a:pt x="109" y="89"/>
                  <a:pt x="107" y="90"/>
                </a:cubicBezTo>
                <a:cubicBezTo>
                  <a:pt x="106" y="90"/>
                  <a:pt x="105" y="91"/>
                  <a:pt x="104" y="92"/>
                </a:cubicBezTo>
                <a:cubicBezTo>
                  <a:pt x="103" y="93"/>
                  <a:pt x="103" y="95"/>
                  <a:pt x="104" y="96"/>
                </a:cubicBezTo>
                <a:cubicBezTo>
                  <a:pt x="106" y="97"/>
                  <a:pt x="107" y="98"/>
                  <a:pt x="109" y="97"/>
                </a:cubicBezTo>
                <a:cubicBezTo>
                  <a:pt x="109" y="96"/>
                  <a:pt x="107" y="96"/>
                  <a:pt x="106" y="96"/>
                </a:cubicBezTo>
                <a:cubicBezTo>
                  <a:pt x="105" y="95"/>
                  <a:pt x="105" y="94"/>
                  <a:pt x="105" y="93"/>
                </a:cubicBezTo>
                <a:cubicBezTo>
                  <a:pt x="105" y="92"/>
                  <a:pt x="106" y="92"/>
                  <a:pt x="107" y="91"/>
                </a:cubicBezTo>
                <a:cubicBezTo>
                  <a:pt x="108" y="91"/>
                  <a:pt x="109" y="92"/>
                  <a:pt x="110" y="92"/>
                </a:cubicBezTo>
                <a:cubicBezTo>
                  <a:pt x="111" y="93"/>
                  <a:pt x="113" y="94"/>
                  <a:pt x="113" y="95"/>
                </a:cubicBezTo>
                <a:cubicBezTo>
                  <a:pt x="114" y="98"/>
                  <a:pt x="114" y="100"/>
                  <a:pt x="112" y="102"/>
                </a:cubicBezTo>
                <a:cubicBezTo>
                  <a:pt x="110" y="104"/>
                  <a:pt x="108" y="105"/>
                  <a:pt x="106" y="105"/>
                </a:cubicBezTo>
                <a:cubicBezTo>
                  <a:pt x="102" y="106"/>
                  <a:pt x="98" y="104"/>
                  <a:pt x="94" y="104"/>
                </a:cubicBezTo>
                <a:cubicBezTo>
                  <a:pt x="93" y="104"/>
                  <a:pt x="92" y="102"/>
                  <a:pt x="91" y="103"/>
                </a:cubicBezTo>
                <a:cubicBezTo>
                  <a:pt x="90" y="104"/>
                  <a:pt x="89" y="105"/>
                  <a:pt x="88" y="106"/>
                </a:cubicBezTo>
                <a:cubicBezTo>
                  <a:pt x="87" y="107"/>
                  <a:pt x="84" y="105"/>
                  <a:pt x="85" y="107"/>
                </a:cubicBezTo>
                <a:cubicBezTo>
                  <a:pt x="86" y="108"/>
                  <a:pt x="87" y="108"/>
                  <a:pt x="88" y="108"/>
                </a:cubicBezTo>
                <a:cubicBezTo>
                  <a:pt x="89" y="109"/>
                  <a:pt x="92" y="109"/>
                  <a:pt x="92" y="111"/>
                </a:cubicBezTo>
                <a:cubicBezTo>
                  <a:pt x="93" y="113"/>
                  <a:pt x="91" y="114"/>
                  <a:pt x="91" y="116"/>
                </a:cubicBezTo>
                <a:cubicBezTo>
                  <a:pt x="89" y="117"/>
                  <a:pt x="88" y="118"/>
                  <a:pt x="85" y="118"/>
                </a:cubicBezTo>
                <a:cubicBezTo>
                  <a:pt x="85" y="119"/>
                  <a:pt x="85" y="119"/>
                  <a:pt x="85" y="120"/>
                </a:cubicBezTo>
                <a:cubicBezTo>
                  <a:pt x="84" y="122"/>
                  <a:pt x="82" y="123"/>
                  <a:pt x="79" y="124"/>
                </a:cubicBezTo>
                <a:cubicBezTo>
                  <a:pt x="76" y="125"/>
                  <a:pt x="73" y="124"/>
                  <a:pt x="70" y="122"/>
                </a:cubicBezTo>
                <a:cubicBezTo>
                  <a:pt x="68" y="123"/>
                  <a:pt x="66" y="125"/>
                  <a:pt x="64" y="125"/>
                </a:cubicBezTo>
                <a:cubicBezTo>
                  <a:pt x="58" y="127"/>
                  <a:pt x="52" y="124"/>
                  <a:pt x="47" y="121"/>
                </a:cubicBezTo>
                <a:cubicBezTo>
                  <a:pt x="45" y="122"/>
                  <a:pt x="44" y="122"/>
                  <a:pt x="42" y="122"/>
                </a:cubicBezTo>
                <a:cubicBezTo>
                  <a:pt x="40" y="121"/>
                  <a:pt x="37" y="121"/>
                  <a:pt x="35" y="119"/>
                </a:cubicBezTo>
                <a:cubicBezTo>
                  <a:pt x="34" y="119"/>
                  <a:pt x="34" y="118"/>
                  <a:pt x="34" y="117"/>
                </a:cubicBezTo>
                <a:cubicBezTo>
                  <a:pt x="35" y="115"/>
                  <a:pt x="37" y="114"/>
                  <a:pt x="39" y="114"/>
                </a:cubicBezTo>
                <a:cubicBezTo>
                  <a:pt x="39" y="115"/>
                  <a:pt x="41" y="115"/>
                  <a:pt x="41" y="116"/>
                </a:cubicBezTo>
                <a:cubicBezTo>
                  <a:pt x="42" y="116"/>
                  <a:pt x="42" y="116"/>
                  <a:pt x="43" y="117"/>
                </a:cubicBezTo>
                <a:cubicBezTo>
                  <a:pt x="45" y="117"/>
                  <a:pt x="47" y="117"/>
                  <a:pt x="49" y="116"/>
                </a:cubicBezTo>
                <a:cubicBezTo>
                  <a:pt x="50" y="117"/>
                  <a:pt x="50" y="118"/>
                  <a:pt x="51" y="118"/>
                </a:cubicBezTo>
                <a:cubicBezTo>
                  <a:pt x="53" y="119"/>
                  <a:pt x="55" y="120"/>
                  <a:pt x="58" y="121"/>
                </a:cubicBezTo>
                <a:cubicBezTo>
                  <a:pt x="60" y="120"/>
                  <a:pt x="62" y="119"/>
                  <a:pt x="63" y="117"/>
                </a:cubicBezTo>
                <a:cubicBezTo>
                  <a:pt x="64" y="117"/>
                  <a:pt x="64" y="118"/>
                  <a:pt x="65" y="118"/>
                </a:cubicBezTo>
                <a:cubicBezTo>
                  <a:pt x="69" y="118"/>
                  <a:pt x="73" y="119"/>
                  <a:pt x="76" y="117"/>
                </a:cubicBezTo>
                <a:cubicBezTo>
                  <a:pt x="77" y="116"/>
                  <a:pt x="78" y="115"/>
                  <a:pt x="79" y="113"/>
                </a:cubicBezTo>
                <a:cubicBezTo>
                  <a:pt x="78" y="112"/>
                  <a:pt x="76" y="110"/>
                  <a:pt x="75" y="109"/>
                </a:cubicBezTo>
                <a:cubicBezTo>
                  <a:pt x="75" y="107"/>
                  <a:pt x="73" y="106"/>
                  <a:pt x="72" y="105"/>
                </a:cubicBezTo>
                <a:cubicBezTo>
                  <a:pt x="69" y="103"/>
                  <a:pt x="65" y="102"/>
                  <a:pt x="62" y="104"/>
                </a:cubicBezTo>
                <a:cubicBezTo>
                  <a:pt x="61" y="105"/>
                  <a:pt x="60" y="107"/>
                  <a:pt x="61" y="108"/>
                </a:cubicBezTo>
                <a:cubicBezTo>
                  <a:pt x="61" y="109"/>
                  <a:pt x="61" y="110"/>
                  <a:pt x="62" y="111"/>
                </a:cubicBezTo>
                <a:cubicBezTo>
                  <a:pt x="64" y="112"/>
                  <a:pt x="66" y="112"/>
                  <a:pt x="68" y="111"/>
                </a:cubicBezTo>
                <a:cubicBezTo>
                  <a:pt x="69" y="111"/>
                  <a:pt x="69" y="109"/>
                  <a:pt x="69" y="108"/>
                </a:cubicBezTo>
                <a:cubicBezTo>
                  <a:pt x="68" y="108"/>
                  <a:pt x="68" y="107"/>
                  <a:pt x="67" y="107"/>
                </a:cubicBezTo>
                <a:cubicBezTo>
                  <a:pt x="67" y="107"/>
                  <a:pt x="66" y="107"/>
                  <a:pt x="66" y="108"/>
                </a:cubicBezTo>
                <a:cubicBezTo>
                  <a:pt x="66" y="109"/>
                  <a:pt x="68" y="108"/>
                  <a:pt x="68" y="109"/>
                </a:cubicBezTo>
                <a:cubicBezTo>
                  <a:pt x="68" y="110"/>
                  <a:pt x="67" y="111"/>
                  <a:pt x="66" y="111"/>
                </a:cubicBezTo>
                <a:cubicBezTo>
                  <a:pt x="65" y="111"/>
                  <a:pt x="63" y="110"/>
                  <a:pt x="62" y="110"/>
                </a:cubicBezTo>
                <a:cubicBezTo>
                  <a:pt x="62" y="108"/>
                  <a:pt x="61" y="108"/>
                  <a:pt x="62" y="106"/>
                </a:cubicBezTo>
                <a:cubicBezTo>
                  <a:pt x="63" y="105"/>
                  <a:pt x="65" y="104"/>
                  <a:pt x="67" y="104"/>
                </a:cubicBezTo>
                <a:cubicBezTo>
                  <a:pt x="68" y="105"/>
                  <a:pt x="69" y="104"/>
                  <a:pt x="70" y="105"/>
                </a:cubicBezTo>
                <a:cubicBezTo>
                  <a:pt x="72" y="106"/>
                  <a:pt x="73" y="107"/>
                  <a:pt x="73" y="109"/>
                </a:cubicBezTo>
                <a:cubicBezTo>
                  <a:pt x="73" y="109"/>
                  <a:pt x="73" y="110"/>
                  <a:pt x="73" y="110"/>
                </a:cubicBezTo>
                <a:cubicBezTo>
                  <a:pt x="73" y="111"/>
                  <a:pt x="74" y="111"/>
                  <a:pt x="75" y="111"/>
                </a:cubicBezTo>
                <a:cubicBezTo>
                  <a:pt x="76" y="112"/>
                  <a:pt x="77" y="112"/>
                  <a:pt x="77" y="113"/>
                </a:cubicBezTo>
                <a:cubicBezTo>
                  <a:pt x="76" y="115"/>
                  <a:pt x="74" y="117"/>
                  <a:pt x="72" y="117"/>
                </a:cubicBezTo>
                <a:cubicBezTo>
                  <a:pt x="69" y="118"/>
                  <a:pt x="67" y="117"/>
                  <a:pt x="64" y="116"/>
                </a:cubicBezTo>
                <a:cubicBezTo>
                  <a:pt x="64" y="116"/>
                  <a:pt x="63" y="115"/>
                  <a:pt x="63" y="115"/>
                </a:cubicBezTo>
                <a:cubicBezTo>
                  <a:pt x="62" y="118"/>
                  <a:pt x="59" y="119"/>
                  <a:pt x="57" y="119"/>
                </a:cubicBezTo>
                <a:cubicBezTo>
                  <a:pt x="54" y="119"/>
                  <a:pt x="52" y="117"/>
                  <a:pt x="49" y="115"/>
                </a:cubicBezTo>
                <a:cubicBezTo>
                  <a:pt x="49" y="114"/>
                  <a:pt x="48" y="115"/>
                  <a:pt x="47" y="116"/>
                </a:cubicBezTo>
                <a:cubicBezTo>
                  <a:pt x="45" y="116"/>
                  <a:pt x="43" y="116"/>
                  <a:pt x="41" y="115"/>
                </a:cubicBezTo>
                <a:cubicBezTo>
                  <a:pt x="41" y="114"/>
                  <a:pt x="40" y="113"/>
                  <a:pt x="40" y="113"/>
                </a:cubicBezTo>
                <a:cubicBezTo>
                  <a:pt x="42" y="111"/>
                  <a:pt x="44" y="111"/>
                  <a:pt x="45" y="111"/>
                </a:cubicBezTo>
                <a:cubicBezTo>
                  <a:pt x="47" y="110"/>
                  <a:pt x="50" y="109"/>
                  <a:pt x="50" y="106"/>
                </a:cubicBezTo>
                <a:cubicBezTo>
                  <a:pt x="50" y="105"/>
                  <a:pt x="50" y="104"/>
                  <a:pt x="49" y="103"/>
                </a:cubicBezTo>
                <a:cubicBezTo>
                  <a:pt x="48" y="102"/>
                  <a:pt x="46" y="101"/>
                  <a:pt x="44" y="101"/>
                </a:cubicBezTo>
                <a:cubicBezTo>
                  <a:pt x="43" y="101"/>
                  <a:pt x="43" y="101"/>
                  <a:pt x="43" y="101"/>
                </a:cubicBezTo>
                <a:cubicBezTo>
                  <a:pt x="43" y="100"/>
                  <a:pt x="44" y="99"/>
                  <a:pt x="43" y="97"/>
                </a:cubicBezTo>
                <a:cubicBezTo>
                  <a:pt x="44" y="97"/>
                  <a:pt x="46" y="96"/>
                  <a:pt x="46" y="95"/>
                </a:cubicBezTo>
                <a:cubicBezTo>
                  <a:pt x="46" y="94"/>
                  <a:pt x="46" y="93"/>
                  <a:pt x="46" y="93"/>
                </a:cubicBezTo>
                <a:cubicBezTo>
                  <a:pt x="45" y="92"/>
                  <a:pt x="44" y="92"/>
                  <a:pt x="43" y="91"/>
                </a:cubicBezTo>
                <a:cubicBezTo>
                  <a:pt x="42" y="92"/>
                  <a:pt x="41" y="91"/>
                  <a:pt x="40" y="92"/>
                </a:cubicBezTo>
                <a:cubicBezTo>
                  <a:pt x="38" y="92"/>
                  <a:pt x="37" y="92"/>
                  <a:pt x="36" y="93"/>
                </a:cubicBezTo>
                <a:cubicBezTo>
                  <a:pt x="36" y="93"/>
                  <a:pt x="35" y="94"/>
                  <a:pt x="35" y="95"/>
                </a:cubicBezTo>
                <a:cubicBezTo>
                  <a:pt x="35" y="95"/>
                  <a:pt x="36" y="96"/>
                  <a:pt x="37" y="97"/>
                </a:cubicBezTo>
                <a:cubicBezTo>
                  <a:pt x="37" y="97"/>
                  <a:pt x="38" y="97"/>
                  <a:pt x="38" y="96"/>
                </a:cubicBezTo>
                <a:cubicBezTo>
                  <a:pt x="39" y="96"/>
                  <a:pt x="38" y="96"/>
                  <a:pt x="38" y="96"/>
                </a:cubicBezTo>
                <a:cubicBezTo>
                  <a:pt x="37" y="96"/>
                  <a:pt x="37" y="95"/>
                  <a:pt x="36" y="95"/>
                </a:cubicBezTo>
                <a:cubicBezTo>
                  <a:pt x="36" y="94"/>
                  <a:pt x="37" y="94"/>
                  <a:pt x="37" y="93"/>
                </a:cubicBezTo>
                <a:cubicBezTo>
                  <a:pt x="38" y="93"/>
                  <a:pt x="38" y="93"/>
                  <a:pt x="39" y="93"/>
                </a:cubicBezTo>
                <a:cubicBezTo>
                  <a:pt x="39" y="94"/>
                  <a:pt x="40" y="94"/>
                  <a:pt x="40" y="94"/>
                </a:cubicBezTo>
                <a:cubicBezTo>
                  <a:pt x="40" y="93"/>
                  <a:pt x="41" y="93"/>
                  <a:pt x="42" y="93"/>
                </a:cubicBezTo>
                <a:cubicBezTo>
                  <a:pt x="43" y="92"/>
                  <a:pt x="44" y="93"/>
                  <a:pt x="45" y="93"/>
                </a:cubicBezTo>
                <a:cubicBezTo>
                  <a:pt x="45" y="94"/>
                  <a:pt x="45" y="94"/>
                  <a:pt x="45" y="95"/>
                </a:cubicBezTo>
                <a:cubicBezTo>
                  <a:pt x="44" y="96"/>
                  <a:pt x="43" y="97"/>
                  <a:pt x="42" y="97"/>
                </a:cubicBezTo>
                <a:cubicBezTo>
                  <a:pt x="41" y="97"/>
                  <a:pt x="41" y="97"/>
                  <a:pt x="41" y="98"/>
                </a:cubicBezTo>
                <a:cubicBezTo>
                  <a:pt x="42" y="98"/>
                  <a:pt x="42" y="99"/>
                  <a:pt x="42" y="99"/>
                </a:cubicBezTo>
                <a:cubicBezTo>
                  <a:pt x="42" y="101"/>
                  <a:pt x="40" y="102"/>
                  <a:pt x="39" y="102"/>
                </a:cubicBezTo>
                <a:cubicBezTo>
                  <a:pt x="38" y="102"/>
                  <a:pt x="37" y="101"/>
                  <a:pt x="36" y="101"/>
                </a:cubicBezTo>
                <a:cubicBezTo>
                  <a:pt x="35" y="102"/>
                  <a:pt x="34" y="102"/>
                  <a:pt x="32" y="103"/>
                </a:cubicBezTo>
                <a:cubicBezTo>
                  <a:pt x="31" y="102"/>
                  <a:pt x="29" y="102"/>
                  <a:pt x="28" y="100"/>
                </a:cubicBezTo>
                <a:cubicBezTo>
                  <a:pt x="27" y="100"/>
                  <a:pt x="27" y="101"/>
                  <a:pt x="26" y="102"/>
                </a:cubicBezTo>
                <a:cubicBezTo>
                  <a:pt x="24" y="103"/>
                  <a:pt x="21" y="103"/>
                  <a:pt x="19" y="102"/>
                </a:cubicBezTo>
                <a:cubicBezTo>
                  <a:pt x="18" y="101"/>
                  <a:pt x="18" y="100"/>
                  <a:pt x="18" y="99"/>
                </a:cubicBezTo>
                <a:cubicBezTo>
                  <a:pt x="19" y="98"/>
                  <a:pt x="20" y="96"/>
                  <a:pt x="21" y="96"/>
                </a:cubicBezTo>
                <a:cubicBezTo>
                  <a:pt x="23" y="95"/>
                  <a:pt x="26" y="95"/>
                  <a:pt x="28" y="95"/>
                </a:cubicBezTo>
                <a:cubicBezTo>
                  <a:pt x="29" y="95"/>
                  <a:pt x="29" y="94"/>
                  <a:pt x="29" y="94"/>
                </a:cubicBezTo>
                <a:cubicBezTo>
                  <a:pt x="28" y="92"/>
                  <a:pt x="30" y="91"/>
                  <a:pt x="30" y="89"/>
                </a:cubicBezTo>
                <a:cubicBezTo>
                  <a:pt x="32" y="88"/>
                  <a:pt x="35" y="88"/>
                  <a:pt x="38" y="88"/>
                </a:cubicBezTo>
                <a:cubicBezTo>
                  <a:pt x="38" y="88"/>
                  <a:pt x="39" y="89"/>
                  <a:pt x="39" y="88"/>
                </a:cubicBezTo>
                <a:cubicBezTo>
                  <a:pt x="40" y="88"/>
                  <a:pt x="39" y="87"/>
                  <a:pt x="40" y="87"/>
                </a:cubicBezTo>
                <a:cubicBezTo>
                  <a:pt x="41" y="85"/>
                  <a:pt x="43" y="83"/>
                  <a:pt x="46" y="82"/>
                </a:cubicBezTo>
                <a:cubicBezTo>
                  <a:pt x="49" y="82"/>
                  <a:pt x="51" y="83"/>
                  <a:pt x="53" y="84"/>
                </a:cubicBezTo>
                <a:cubicBezTo>
                  <a:pt x="56" y="82"/>
                  <a:pt x="59" y="82"/>
                  <a:pt x="62" y="82"/>
                </a:cubicBezTo>
                <a:cubicBezTo>
                  <a:pt x="64" y="82"/>
                  <a:pt x="65" y="82"/>
                  <a:pt x="66" y="83"/>
                </a:cubicBezTo>
                <a:cubicBezTo>
                  <a:pt x="68" y="83"/>
                  <a:pt x="69" y="82"/>
                  <a:pt x="70" y="82"/>
                </a:cubicBezTo>
                <a:cubicBezTo>
                  <a:pt x="72" y="81"/>
                  <a:pt x="74" y="82"/>
                  <a:pt x="75" y="83"/>
                </a:cubicBezTo>
                <a:cubicBezTo>
                  <a:pt x="76" y="83"/>
                  <a:pt x="76" y="84"/>
                  <a:pt x="76" y="85"/>
                </a:cubicBezTo>
                <a:cubicBezTo>
                  <a:pt x="75" y="88"/>
                  <a:pt x="72" y="89"/>
                  <a:pt x="69" y="88"/>
                </a:cubicBezTo>
                <a:cubicBezTo>
                  <a:pt x="67" y="88"/>
                  <a:pt x="67" y="90"/>
                  <a:pt x="66" y="91"/>
                </a:cubicBezTo>
                <a:cubicBezTo>
                  <a:pt x="63" y="93"/>
                  <a:pt x="60" y="95"/>
                  <a:pt x="56" y="94"/>
                </a:cubicBezTo>
                <a:cubicBezTo>
                  <a:pt x="55" y="93"/>
                  <a:pt x="55" y="93"/>
                  <a:pt x="55" y="92"/>
                </a:cubicBezTo>
                <a:cubicBezTo>
                  <a:pt x="55" y="90"/>
                  <a:pt x="57" y="90"/>
                  <a:pt x="59" y="89"/>
                </a:cubicBezTo>
                <a:cubicBezTo>
                  <a:pt x="60" y="89"/>
                  <a:pt x="60" y="90"/>
                  <a:pt x="60" y="90"/>
                </a:cubicBezTo>
                <a:cubicBezTo>
                  <a:pt x="60" y="91"/>
                  <a:pt x="59" y="91"/>
                  <a:pt x="60" y="92"/>
                </a:cubicBezTo>
                <a:cubicBezTo>
                  <a:pt x="61" y="92"/>
                  <a:pt x="61" y="92"/>
                  <a:pt x="61" y="91"/>
                </a:cubicBezTo>
                <a:cubicBezTo>
                  <a:pt x="62" y="91"/>
                  <a:pt x="62" y="90"/>
                  <a:pt x="62" y="89"/>
                </a:cubicBezTo>
                <a:cubicBezTo>
                  <a:pt x="61" y="89"/>
                  <a:pt x="60" y="88"/>
                  <a:pt x="59" y="88"/>
                </a:cubicBezTo>
                <a:cubicBezTo>
                  <a:pt x="56" y="88"/>
                  <a:pt x="54" y="90"/>
                  <a:pt x="53" y="92"/>
                </a:cubicBezTo>
                <a:cubicBezTo>
                  <a:pt x="53" y="93"/>
                  <a:pt x="53" y="93"/>
                  <a:pt x="53" y="93"/>
                </a:cubicBezTo>
                <a:cubicBezTo>
                  <a:pt x="53" y="92"/>
                  <a:pt x="52" y="93"/>
                  <a:pt x="52" y="93"/>
                </a:cubicBezTo>
                <a:cubicBezTo>
                  <a:pt x="52" y="94"/>
                  <a:pt x="51" y="96"/>
                  <a:pt x="52" y="98"/>
                </a:cubicBezTo>
                <a:cubicBezTo>
                  <a:pt x="55" y="100"/>
                  <a:pt x="60" y="100"/>
                  <a:pt x="63" y="99"/>
                </a:cubicBezTo>
                <a:cubicBezTo>
                  <a:pt x="68" y="98"/>
                  <a:pt x="73" y="98"/>
                  <a:pt x="78" y="100"/>
                </a:cubicBezTo>
                <a:cubicBezTo>
                  <a:pt x="79" y="100"/>
                  <a:pt x="80" y="101"/>
                  <a:pt x="81" y="102"/>
                </a:cubicBezTo>
                <a:cubicBezTo>
                  <a:pt x="81" y="102"/>
                  <a:pt x="81" y="102"/>
                  <a:pt x="82" y="102"/>
                </a:cubicBezTo>
                <a:cubicBezTo>
                  <a:pt x="82" y="101"/>
                  <a:pt x="83" y="99"/>
                  <a:pt x="84" y="99"/>
                </a:cubicBezTo>
                <a:cubicBezTo>
                  <a:pt x="87" y="97"/>
                  <a:pt x="91" y="97"/>
                  <a:pt x="94" y="97"/>
                </a:cubicBezTo>
                <a:cubicBezTo>
                  <a:pt x="97" y="97"/>
                  <a:pt x="99" y="96"/>
                  <a:pt x="101" y="94"/>
                </a:cubicBezTo>
                <a:cubicBezTo>
                  <a:pt x="101" y="93"/>
                  <a:pt x="99" y="93"/>
                  <a:pt x="99" y="93"/>
                </a:cubicBezTo>
                <a:cubicBezTo>
                  <a:pt x="97" y="92"/>
                  <a:pt x="97" y="90"/>
                  <a:pt x="96" y="89"/>
                </a:cubicBezTo>
                <a:cubicBezTo>
                  <a:pt x="96" y="86"/>
                  <a:pt x="99" y="83"/>
                  <a:pt x="102" y="82"/>
                </a:cubicBezTo>
                <a:cubicBezTo>
                  <a:pt x="104" y="82"/>
                  <a:pt x="106" y="82"/>
                  <a:pt x="107" y="83"/>
                </a:cubicBezTo>
                <a:cubicBezTo>
                  <a:pt x="108" y="83"/>
                  <a:pt x="108" y="83"/>
                  <a:pt x="108" y="82"/>
                </a:cubicBezTo>
                <a:cubicBezTo>
                  <a:pt x="107" y="81"/>
                  <a:pt x="109" y="81"/>
                  <a:pt x="109" y="80"/>
                </a:cubicBezTo>
                <a:cubicBezTo>
                  <a:pt x="112" y="78"/>
                  <a:pt x="115" y="79"/>
                  <a:pt x="118" y="79"/>
                </a:cubicBezTo>
                <a:cubicBezTo>
                  <a:pt x="121" y="79"/>
                  <a:pt x="125" y="78"/>
                  <a:pt x="128" y="78"/>
                </a:cubicBezTo>
                <a:cubicBezTo>
                  <a:pt x="130" y="78"/>
                  <a:pt x="132" y="77"/>
                  <a:pt x="133" y="75"/>
                </a:cubicBezTo>
                <a:cubicBezTo>
                  <a:pt x="134" y="73"/>
                  <a:pt x="133" y="72"/>
                  <a:pt x="132" y="71"/>
                </a:cubicBezTo>
                <a:cubicBezTo>
                  <a:pt x="131" y="71"/>
                  <a:pt x="132" y="70"/>
                  <a:pt x="132" y="70"/>
                </a:cubicBezTo>
                <a:cubicBezTo>
                  <a:pt x="132" y="68"/>
                  <a:pt x="131" y="67"/>
                  <a:pt x="130" y="67"/>
                </a:cubicBezTo>
                <a:cubicBezTo>
                  <a:pt x="129" y="65"/>
                  <a:pt x="127" y="66"/>
                  <a:pt x="126" y="66"/>
                </a:cubicBezTo>
                <a:cubicBezTo>
                  <a:pt x="124" y="67"/>
                  <a:pt x="124" y="67"/>
                  <a:pt x="124" y="67"/>
                </a:cubicBezTo>
                <a:cubicBezTo>
                  <a:pt x="123" y="65"/>
                  <a:pt x="121" y="65"/>
                  <a:pt x="119" y="65"/>
                </a:cubicBezTo>
                <a:cubicBezTo>
                  <a:pt x="118" y="66"/>
                  <a:pt x="117" y="68"/>
                  <a:pt x="117" y="69"/>
                </a:cubicBezTo>
                <a:cubicBezTo>
                  <a:pt x="117" y="69"/>
                  <a:pt x="118" y="69"/>
                  <a:pt x="118" y="69"/>
                </a:cubicBezTo>
                <a:cubicBezTo>
                  <a:pt x="118" y="68"/>
                  <a:pt x="119" y="67"/>
                  <a:pt x="120" y="67"/>
                </a:cubicBezTo>
                <a:cubicBezTo>
                  <a:pt x="121" y="66"/>
                  <a:pt x="122" y="66"/>
                  <a:pt x="122" y="67"/>
                </a:cubicBezTo>
                <a:cubicBezTo>
                  <a:pt x="123" y="67"/>
                  <a:pt x="123" y="68"/>
                  <a:pt x="124" y="68"/>
                </a:cubicBezTo>
                <a:cubicBezTo>
                  <a:pt x="125" y="68"/>
                  <a:pt x="127" y="66"/>
                  <a:pt x="129" y="67"/>
                </a:cubicBezTo>
                <a:cubicBezTo>
                  <a:pt x="130" y="67"/>
                  <a:pt x="130" y="68"/>
                  <a:pt x="131" y="69"/>
                </a:cubicBezTo>
                <a:cubicBezTo>
                  <a:pt x="131" y="70"/>
                  <a:pt x="130" y="70"/>
                  <a:pt x="130" y="71"/>
                </a:cubicBezTo>
                <a:cubicBezTo>
                  <a:pt x="129" y="72"/>
                  <a:pt x="127" y="72"/>
                  <a:pt x="126" y="72"/>
                </a:cubicBezTo>
                <a:cubicBezTo>
                  <a:pt x="125" y="71"/>
                  <a:pt x="125" y="71"/>
                  <a:pt x="124" y="71"/>
                </a:cubicBezTo>
                <a:cubicBezTo>
                  <a:pt x="123" y="74"/>
                  <a:pt x="121" y="76"/>
                  <a:pt x="118" y="77"/>
                </a:cubicBezTo>
                <a:cubicBezTo>
                  <a:pt x="115" y="77"/>
                  <a:pt x="112" y="75"/>
                  <a:pt x="110" y="73"/>
                </a:cubicBezTo>
                <a:cubicBezTo>
                  <a:pt x="108" y="73"/>
                  <a:pt x="106" y="72"/>
                  <a:pt x="104" y="71"/>
                </a:cubicBezTo>
                <a:cubicBezTo>
                  <a:pt x="103" y="71"/>
                  <a:pt x="103" y="70"/>
                  <a:pt x="103" y="69"/>
                </a:cubicBezTo>
                <a:cubicBezTo>
                  <a:pt x="103" y="68"/>
                  <a:pt x="104" y="67"/>
                  <a:pt x="105" y="67"/>
                </a:cubicBezTo>
                <a:cubicBezTo>
                  <a:pt x="106" y="66"/>
                  <a:pt x="109" y="66"/>
                  <a:pt x="110" y="67"/>
                </a:cubicBezTo>
                <a:cubicBezTo>
                  <a:pt x="111" y="67"/>
                  <a:pt x="111" y="66"/>
                  <a:pt x="111" y="66"/>
                </a:cubicBezTo>
                <a:cubicBezTo>
                  <a:pt x="111" y="65"/>
                  <a:pt x="112" y="64"/>
                  <a:pt x="113" y="62"/>
                </a:cubicBezTo>
                <a:cubicBezTo>
                  <a:pt x="115" y="61"/>
                  <a:pt x="118" y="60"/>
                  <a:pt x="120" y="61"/>
                </a:cubicBezTo>
                <a:cubicBezTo>
                  <a:pt x="122" y="61"/>
                  <a:pt x="123" y="63"/>
                  <a:pt x="124" y="63"/>
                </a:cubicBezTo>
                <a:cubicBezTo>
                  <a:pt x="124" y="63"/>
                  <a:pt x="125" y="64"/>
                  <a:pt x="125" y="64"/>
                </a:cubicBezTo>
                <a:cubicBezTo>
                  <a:pt x="129" y="60"/>
                  <a:pt x="134" y="64"/>
                  <a:pt x="139" y="63"/>
                </a:cubicBezTo>
                <a:cubicBezTo>
                  <a:pt x="142" y="63"/>
                  <a:pt x="144" y="60"/>
                  <a:pt x="144" y="57"/>
                </a:cubicBezTo>
                <a:cubicBezTo>
                  <a:pt x="144" y="56"/>
                  <a:pt x="143" y="55"/>
                  <a:pt x="142" y="54"/>
                </a:cubicBezTo>
                <a:cubicBezTo>
                  <a:pt x="140" y="53"/>
                  <a:pt x="137" y="53"/>
                  <a:pt x="134" y="54"/>
                </a:cubicBezTo>
                <a:cubicBezTo>
                  <a:pt x="130" y="57"/>
                  <a:pt x="124" y="58"/>
                  <a:pt x="118" y="56"/>
                </a:cubicBezTo>
                <a:cubicBezTo>
                  <a:pt x="118" y="56"/>
                  <a:pt x="117" y="56"/>
                  <a:pt x="117" y="55"/>
                </a:cubicBezTo>
                <a:cubicBezTo>
                  <a:pt x="116" y="54"/>
                  <a:pt x="117" y="53"/>
                  <a:pt x="116" y="53"/>
                </a:cubicBezTo>
                <a:cubicBezTo>
                  <a:pt x="115" y="53"/>
                  <a:pt x="113" y="54"/>
                  <a:pt x="112" y="53"/>
                </a:cubicBezTo>
                <a:cubicBezTo>
                  <a:pt x="111" y="52"/>
                  <a:pt x="111" y="51"/>
                  <a:pt x="111" y="51"/>
                </a:cubicBezTo>
                <a:cubicBezTo>
                  <a:pt x="111" y="48"/>
                  <a:pt x="111" y="48"/>
                  <a:pt x="111" y="48"/>
                </a:cubicBezTo>
                <a:cubicBezTo>
                  <a:pt x="113" y="45"/>
                  <a:pt x="116" y="45"/>
                  <a:pt x="118" y="45"/>
                </a:cubicBezTo>
                <a:cubicBezTo>
                  <a:pt x="119" y="45"/>
                  <a:pt x="120" y="46"/>
                  <a:pt x="120" y="46"/>
                </a:cubicBezTo>
                <a:cubicBezTo>
                  <a:pt x="120" y="44"/>
                  <a:pt x="121" y="44"/>
                  <a:pt x="122" y="43"/>
                </a:cubicBezTo>
                <a:cubicBezTo>
                  <a:pt x="123" y="41"/>
                  <a:pt x="127" y="39"/>
                  <a:pt x="130" y="40"/>
                </a:cubicBezTo>
                <a:cubicBezTo>
                  <a:pt x="132" y="40"/>
                  <a:pt x="134" y="41"/>
                  <a:pt x="134" y="43"/>
                </a:cubicBezTo>
                <a:cubicBezTo>
                  <a:pt x="134" y="44"/>
                  <a:pt x="134" y="45"/>
                  <a:pt x="133" y="46"/>
                </a:cubicBezTo>
                <a:cubicBezTo>
                  <a:pt x="133" y="47"/>
                  <a:pt x="131" y="47"/>
                  <a:pt x="130" y="47"/>
                </a:cubicBezTo>
                <a:cubicBezTo>
                  <a:pt x="129" y="47"/>
                  <a:pt x="128" y="48"/>
                  <a:pt x="128" y="46"/>
                </a:cubicBezTo>
                <a:cubicBezTo>
                  <a:pt x="127" y="46"/>
                  <a:pt x="128" y="45"/>
                  <a:pt x="128" y="45"/>
                </a:cubicBezTo>
                <a:cubicBezTo>
                  <a:pt x="129" y="44"/>
                  <a:pt x="130" y="45"/>
                  <a:pt x="130" y="44"/>
                </a:cubicBezTo>
                <a:cubicBezTo>
                  <a:pt x="130" y="43"/>
                  <a:pt x="130" y="43"/>
                  <a:pt x="129" y="43"/>
                </a:cubicBezTo>
                <a:cubicBezTo>
                  <a:pt x="128" y="43"/>
                  <a:pt x="127" y="44"/>
                  <a:pt x="126" y="45"/>
                </a:cubicBezTo>
                <a:cubicBezTo>
                  <a:pt x="126" y="45"/>
                  <a:pt x="126" y="46"/>
                  <a:pt x="126" y="47"/>
                </a:cubicBezTo>
                <a:cubicBezTo>
                  <a:pt x="127" y="49"/>
                  <a:pt x="129" y="48"/>
                  <a:pt x="131" y="49"/>
                </a:cubicBezTo>
                <a:cubicBezTo>
                  <a:pt x="132" y="48"/>
                  <a:pt x="134" y="47"/>
                  <a:pt x="135" y="46"/>
                </a:cubicBezTo>
                <a:cubicBezTo>
                  <a:pt x="135" y="45"/>
                  <a:pt x="136" y="43"/>
                  <a:pt x="135" y="42"/>
                </a:cubicBezTo>
                <a:cubicBezTo>
                  <a:pt x="135" y="42"/>
                  <a:pt x="135" y="41"/>
                  <a:pt x="135" y="41"/>
                </a:cubicBezTo>
                <a:cubicBezTo>
                  <a:pt x="137" y="40"/>
                  <a:pt x="140" y="38"/>
                  <a:pt x="141" y="35"/>
                </a:cubicBezTo>
                <a:cubicBezTo>
                  <a:pt x="141" y="34"/>
                  <a:pt x="140" y="32"/>
                  <a:pt x="139" y="31"/>
                </a:cubicBezTo>
                <a:cubicBezTo>
                  <a:pt x="138" y="30"/>
                  <a:pt x="137" y="29"/>
                  <a:pt x="136" y="29"/>
                </a:cubicBezTo>
                <a:cubicBezTo>
                  <a:pt x="133" y="28"/>
                  <a:pt x="130" y="30"/>
                  <a:pt x="128" y="31"/>
                </a:cubicBezTo>
                <a:cubicBezTo>
                  <a:pt x="126" y="32"/>
                  <a:pt x="123" y="32"/>
                  <a:pt x="121" y="31"/>
                </a:cubicBezTo>
                <a:cubicBezTo>
                  <a:pt x="121" y="30"/>
                  <a:pt x="120" y="30"/>
                  <a:pt x="119" y="30"/>
                </a:cubicBezTo>
                <a:cubicBezTo>
                  <a:pt x="117" y="32"/>
                  <a:pt x="115" y="33"/>
                  <a:pt x="112" y="32"/>
                </a:cubicBezTo>
                <a:cubicBezTo>
                  <a:pt x="112" y="31"/>
                  <a:pt x="112" y="31"/>
                  <a:pt x="112" y="31"/>
                </a:cubicBezTo>
                <a:cubicBezTo>
                  <a:pt x="113" y="31"/>
                  <a:pt x="113" y="30"/>
                  <a:pt x="114" y="30"/>
                </a:cubicBezTo>
                <a:cubicBezTo>
                  <a:pt x="115" y="29"/>
                  <a:pt x="116" y="27"/>
                  <a:pt x="116" y="25"/>
                </a:cubicBezTo>
                <a:cubicBezTo>
                  <a:pt x="116" y="24"/>
                  <a:pt x="116" y="23"/>
                  <a:pt x="114" y="22"/>
                </a:cubicBezTo>
                <a:cubicBezTo>
                  <a:pt x="113" y="21"/>
                  <a:pt x="112" y="21"/>
                  <a:pt x="110" y="21"/>
                </a:cubicBezTo>
                <a:cubicBezTo>
                  <a:pt x="110" y="22"/>
                  <a:pt x="109" y="22"/>
                  <a:pt x="109" y="23"/>
                </a:cubicBezTo>
                <a:cubicBezTo>
                  <a:pt x="110" y="24"/>
                  <a:pt x="110" y="23"/>
                  <a:pt x="111" y="22"/>
                </a:cubicBezTo>
                <a:cubicBezTo>
                  <a:pt x="112" y="22"/>
                  <a:pt x="113" y="22"/>
                  <a:pt x="114" y="23"/>
                </a:cubicBezTo>
                <a:cubicBezTo>
                  <a:pt x="115" y="24"/>
                  <a:pt x="115" y="25"/>
                  <a:pt x="115" y="26"/>
                </a:cubicBezTo>
                <a:cubicBezTo>
                  <a:pt x="115" y="28"/>
                  <a:pt x="113" y="29"/>
                  <a:pt x="112" y="30"/>
                </a:cubicBezTo>
                <a:cubicBezTo>
                  <a:pt x="110" y="30"/>
                  <a:pt x="107" y="31"/>
                  <a:pt x="105" y="29"/>
                </a:cubicBezTo>
                <a:cubicBezTo>
                  <a:pt x="105" y="29"/>
                  <a:pt x="105" y="28"/>
                  <a:pt x="104" y="28"/>
                </a:cubicBezTo>
                <a:cubicBezTo>
                  <a:pt x="103" y="29"/>
                  <a:pt x="101" y="31"/>
                  <a:pt x="99" y="31"/>
                </a:cubicBezTo>
                <a:cubicBezTo>
                  <a:pt x="96" y="31"/>
                  <a:pt x="93" y="29"/>
                  <a:pt x="92" y="27"/>
                </a:cubicBezTo>
                <a:cubicBezTo>
                  <a:pt x="91" y="26"/>
                  <a:pt x="91" y="24"/>
                  <a:pt x="91" y="23"/>
                </a:cubicBezTo>
                <a:cubicBezTo>
                  <a:pt x="92" y="22"/>
                  <a:pt x="93" y="21"/>
                  <a:pt x="95" y="20"/>
                </a:cubicBezTo>
                <a:cubicBezTo>
                  <a:pt x="96" y="20"/>
                  <a:pt x="97" y="20"/>
                  <a:pt x="98" y="21"/>
                </a:cubicBezTo>
                <a:cubicBezTo>
                  <a:pt x="98" y="21"/>
                  <a:pt x="98" y="21"/>
                  <a:pt x="98" y="20"/>
                </a:cubicBezTo>
                <a:cubicBezTo>
                  <a:pt x="99" y="20"/>
                  <a:pt x="98" y="20"/>
                  <a:pt x="98" y="19"/>
                </a:cubicBezTo>
                <a:cubicBezTo>
                  <a:pt x="99" y="17"/>
                  <a:pt x="101" y="16"/>
                  <a:pt x="103" y="15"/>
                </a:cubicBezTo>
                <a:cubicBezTo>
                  <a:pt x="105" y="15"/>
                  <a:pt x="108" y="14"/>
                  <a:pt x="109" y="17"/>
                </a:cubicBezTo>
                <a:cubicBezTo>
                  <a:pt x="109" y="17"/>
                  <a:pt x="109" y="17"/>
                  <a:pt x="109" y="18"/>
                </a:cubicBezTo>
                <a:cubicBezTo>
                  <a:pt x="110" y="17"/>
                  <a:pt x="110" y="16"/>
                  <a:pt x="111" y="15"/>
                </a:cubicBezTo>
                <a:cubicBezTo>
                  <a:pt x="113" y="14"/>
                  <a:pt x="114" y="14"/>
                  <a:pt x="116" y="13"/>
                </a:cubicBezTo>
                <a:cubicBezTo>
                  <a:pt x="118" y="13"/>
                  <a:pt x="119" y="14"/>
                  <a:pt x="121" y="15"/>
                </a:cubicBezTo>
                <a:cubicBezTo>
                  <a:pt x="121" y="16"/>
                  <a:pt x="122" y="17"/>
                  <a:pt x="124" y="17"/>
                </a:cubicBezTo>
                <a:cubicBezTo>
                  <a:pt x="125" y="17"/>
                  <a:pt x="126" y="16"/>
                  <a:pt x="126" y="16"/>
                </a:cubicBezTo>
                <a:cubicBezTo>
                  <a:pt x="127" y="15"/>
                  <a:pt x="127" y="14"/>
                  <a:pt x="127" y="13"/>
                </a:cubicBezTo>
                <a:cubicBezTo>
                  <a:pt x="126" y="12"/>
                  <a:pt x="125" y="11"/>
                  <a:pt x="125" y="9"/>
                </a:cubicBezTo>
                <a:cubicBezTo>
                  <a:pt x="126" y="8"/>
                  <a:pt x="126" y="7"/>
                  <a:pt x="128" y="7"/>
                </a:cubicBezTo>
                <a:cubicBezTo>
                  <a:pt x="129" y="7"/>
                  <a:pt x="130" y="7"/>
                  <a:pt x="131" y="7"/>
                </a:cubicBezTo>
                <a:cubicBezTo>
                  <a:pt x="132" y="6"/>
                  <a:pt x="132" y="5"/>
                  <a:pt x="133" y="4"/>
                </a:cubicBezTo>
                <a:cubicBezTo>
                  <a:pt x="134" y="3"/>
                  <a:pt x="135" y="3"/>
                  <a:pt x="135" y="3"/>
                </a:cubicBezTo>
                <a:cubicBezTo>
                  <a:pt x="136" y="4"/>
                  <a:pt x="138" y="4"/>
                  <a:pt x="138" y="5"/>
                </a:cubicBezTo>
                <a:cubicBezTo>
                  <a:pt x="138" y="6"/>
                  <a:pt x="139" y="6"/>
                  <a:pt x="139" y="6"/>
                </a:cubicBezTo>
                <a:cubicBezTo>
                  <a:pt x="139" y="5"/>
                  <a:pt x="140" y="4"/>
                  <a:pt x="140" y="3"/>
                </a:cubicBezTo>
                <a:cubicBezTo>
                  <a:pt x="143" y="2"/>
                  <a:pt x="145" y="1"/>
                  <a:pt x="147" y="2"/>
                </a:cubicBezTo>
                <a:cubicBezTo>
                  <a:pt x="149" y="3"/>
                  <a:pt x="150" y="3"/>
                  <a:pt x="150" y="5"/>
                </a:cubicBezTo>
                <a:close/>
                <a:moveTo>
                  <a:pt x="61" y="71"/>
                </a:moveTo>
                <a:cubicBezTo>
                  <a:pt x="65" y="71"/>
                  <a:pt x="68" y="71"/>
                  <a:pt x="71" y="73"/>
                </a:cubicBezTo>
                <a:cubicBezTo>
                  <a:pt x="73" y="74"/>
                  <a:pt x="74" y="75"/>
                  <a:pt x="76" y="76"/>
                </a:cubicBezTo>
                <a:cubicBezTo>
                  <a:pt x="78" y="76"/>
                  <a:pt x="79" y="74"/>
                  <a:pt x="81" y="73"/>
                </a:cubicBezTo>
                <a:cubicBezTo>
                  <a:pt x="83" y="73"/>
                  <a:pt x="86" y="73"/>
                  <a:pt x="87" y="75"/>
                </a:cubicBezTo>
                <a:cubicBezTo>
                  <a:pt x="88" y="76"/>
                  <a:pt x="89" y="78"/>
                  <a:pt x="89" y="79"/>
                </a:cubicBezTo>
                <a:cubicBezTo>
                  <a:pt x="88" y="82"/>
                  <a:pt x="85" y="83"/>
                  <a:pt x="83" y="84"/>
                </a:cubicBezTo>
                <a:cubicBezTo>
                  <a:pt x="81" y="85"/>
                  <a:pt x="79" y="86"/>
                  <a:pt x="78" y="84"/>
                </a:cubicBezTo>
                <a:cubicBezTo>
                  <a:pt x="78" y="84"/>
                  <a:pt x="78" y="84"/>
                  <a:pt x="78" y="84"/>
                </a:cubicBezTo>
                <a:cubicBezTo>
                  <a:pt x="77" y="82"/>
                  <a:pt x="75" y="81"/>
                  <a:pt x="73" y="80"/>
                </a:cubicBezTo>
                <a:cubicBezTo>
                  <a:pt x="70" y="80"/>
                  <a:pt x="68" y="81"/>
                  <a:pt x="66" y="82"/>
                </a:cubicBezTo>
                <a:cubicBezTo>
                  <a:pt x="65" y="81"/>
                  <a:pt x="63" y="80"/>
                  <a:pt x="61" y="80"/>
                </a:cubicBezTo>
                <a:cubicBezTo>
                  <a:pt x="58" y="81"/>
                  <a:pt x="56" y="81"/>
                  <a:pt x="54" y="82"/>
                </a:cubicBezTo>
                <a:cubicBezTo>
                  <a:pt x="52" y="83"/>
                  <a:pt x="51" y="81"/>
                  <a:pt x="49" y="81"/>
                </a:cubicBezTo>
                <a:cubicBezTo>
                  <a:pt x="46" y="81"/>
                  <a:pt x="44" y="82"/>
                  <a:pt x="41" y="83"/>
                </a:cubicBezTo>
                <a:cubicBezTo>
                  <a:pt x="40" y="84"/>
                  <a:pt x="39" y="85"/>
                  <a:pt x="38" y="87"/>
                </a:cubicBezTo>
                <a:cubicBezTo>
                  <a:pt x="37" y="86"/>
                  <a:pt x="36" y="87"/>
                  <a:pt x="35" y="87"/>
                </a:cubicBezTo>
                <a:cubicBezTo>
                  <a:pt x="33" y="87"/>
                  <a:pt x="30" y="87"/>
                  <a:pt x="29" y="89"/>
                </a:cubicBezTo>
                <a:cubicBezTo>
                  <a:pt x="28" y="90"/>
                  <a:pt x="28" y="92"/>
                  <a:pt x="27" y="93"/>
                </a:cubicBezTo>
                <a:cubicBezTo>
                  <a:pt x="24" y="93"/>
                  <a:pt x="20" y="94"/>
                  <a:pt x="18" y="96"/>
                </a:cubicBezTo>
                <a:cubicBezTo>
                  <a:pt x="17" y="98"/>
                  <a:pt x="16" y="99"/>
                  <a:pt x="17" y="101"/>
                </a:cubicBezTo>
                <a:cubicBezTo>
                  <a:pt x="17" y="104"/>
                  <a:pt x="20" y="104"/>
                  <a:pt x="22" y="104"/>
                </a:cubicBezTo>
                <a:cubicBezTo>
                  <a:pt x="21" y="106"/>
                  <a:pt x="18" y="108"/>
                  <a:pt x="16" y="108"/>
                </a:cubicBezTo>
                <a:cubicBezTo>
                  <a:pt x="14" y="108"/>
                  <a:pt x="10" y="108"/>
                  <a:pt x="9" y="106"/>
                </a:cubicBezTo>
                <a:cubicBezTo>
                  <a:pt x="9" y="105"/>
                  <a:pt x="9" y="105"/>
                  <a:pt x="9" y="105"/>
                </a:cubicBezTo>
                <a:cubicBezTo>
                  <a:pt x="7" y="106"/>
                  <a:pt x="5" y="106"/>
                  <a:pt x="3" y="105"/>
                </a:cubicBezTo>
                <a:cubicBezTo>
                  <a:pt x="2" y="104"/>
                  <a:pt x="1" y="103"/>
                  <a:pt x="2" y="101"/>
                </a:cubicBezTo>
                <a:cubicBezTo>
                  <a:pt x="3" y="98"/>
                  <a:pt x="3" y="98"/>
                  <a:pt x="3" y="98"/>
                </a:cubicBezTo>
                <a:cubicBezTo>
                  <a:pt x="4" y="98"/>
                  <a:pt x="5" y="96"/>
                  <a:pt x="7" y="96"/>
                </a:cubicBezTo>
                <a:cubicBezTo>
                  <a:pt x="7" y="95"/>
                  <a:pt x="7" y="95"/>
                  <a:pt x="7" y="94"/>
                </a:cubicBezTo>
                <a:cubicBezTo>
                  <a:pt x="7" y="93"/>
                  <a:pt x="8" y="91"/>
                  <a:pt x="8" y="90"/>
                </a:cubicBezTo>
                <a:cubicBezTo>
                  <a:pt x="10" y="88"/>
                  <a:pt x="11" y="86"/>
                  <a:pt x="14" y="86"/>
                </a:cubicBezTo>
                <a:cubicBezTo>
                  <a:pt x="16" y="85"/>
                  <a:pt x="18" y="85"/>
                  <a:pt x="21" y="85"/>
                </a:cubicBezTo>
                <a:cubicBezTo>
                  <a:pt x="22" y="85"/>
                  <a:pt x="22" y="86"/>
                  <a:pt x="23" y="87"/>
                </a:cubicBezTo>
                <a:cubicBezTo>
                  <a:pt x="24" y="87"/>
                  <a:pt x="24" y="85"/>
                  <a:pt x="25" y="85"/>
                </a:cubicBezTo>
                <a:cubicBezTo>
                  <a:pt x="26" y="84"/>
                  <a:pt x="26" y="83"/>
                  <a:pt x="27" y="83"/>
                </a:cubicBezTo>
                <a:cubicBezTo>
                  <a:pt x="29" y="82"/>
                  <a:pt x="31" y="80"/>
                  <a:pt x="33" y="80"/>
                </a:cubicBezTo>
                <a:cubicBezTo>
                  <a:pt x="35" y="79"/>
                  <a:pt x="37" y="79"/>
                  <a:pt x="38" y="79"/>
                </a:cubicBezTo>
                <a:cubicBezTo>
                  <a:pt x="39" y="79"/>
                  <a:pt x="40" y="79"/>
                  <a:pt x="41" y="80"/>
                </a:cubicBezTo>
                <a:cubicBezTo>
                  <a:pt x="42" y="80"/>
                  <a:pt x="42" y="79"/>
                  <a:pt x="42" y="79"/>
                </a:cubicBezTo>
                <a:cubicBezTo>
                  <a:pt x="43" y="77"/>
                  <a:pt x="43" y="77"/>
                  <a:pt x="43" y="77"/>
                </a:cubicBezTo>
                <a:cubicBezTo>
                  <a:pt x="45" y="76"/>
                  <a:pt x="46" y="75"/>
                  <a:pt x="47" y="74"/>
                </a:cubicBezTo>
                <a:cubicBezTo>
                  <a:pt x="50" y="73"/>
                  <a:pt x="53" y="71"/>
                  <a:pt x="57" y="71"/>
                </a:cubicBezTo>
                <a:cubicBezTo>
                  <a:pt x="58" y="70"/>
                  <a:pt x="60" y="71"/>
                  <a:pt x="61" y="71"/>
                </a:cubicBezTo>
                <a:close/>
                <a:moveTo>
                  <a:pt x="132" y="73"/>
                </a:moveTo>
                <a:cubicBezTo>
                  <a:pt x="133" y="75"/>
                  <a:pt x="131" y="75"/>
                  <a:pt x="130" y="76"/>
                </a:cubicBezTo>
                <a:cubicBezTo>
                  <a:pt x="127" y="77"/>
                  <a:pt x="124" y="77"/>
                  <a:pt x="120" y="77"/>
                </a:cubicBezTo>
                <a:cubicBezTo>
                  <a:pt x="122" y="76"/>
                  <a:pt x="124" y="75"/>
                  <a:pt x="125" y="73"/>
                </a:cubicBezTo>
                <a:cubicBezTo>
                  <a:pt x="127" y="73"/>
                  <a:pt x="128" y="74"/>
                  <a:pt x="130" y="73"/>
                </a:cubicBezTo>
                <a:cubicBezTo>
                  <a:pt x="130" y="73"/>
                  <a:pt x="132" y="71"/>
                  <a:pt x="132" y="73"/>
                </a:cubicBezTo>
                <a:close/>
                <a:moveTo>
                  <a:pt x="159" y="109"/>
                </a:moveTo>
                <a:cubicBezTo>
                  <a:pt x="158" y="110"/>
                  <a:pt x="156" y="111"/>
                  <a:pt x="157" y="112"/>
                </a:cubicBezTo>
                <a:cubicBezTo>
                  <a:pt x="157" y="114"/>
                  <a:pt x="159" y="115"/>
                  <a:pt x="160" y="116"/>
                </a:cubicBezTo>
                <a:cubicBezTo>
                  <a:pt x="162" y="117"/>
                  <a:pt x="164" y="117"/>
                  <a:pt x="165" y="117"/>
                </a:cubicBezTo>
                <a:cubicBezTo>
                  <a:pt x="161" y="119"/>
                  <a:pt x="154" y="118"/>
                  <a:pt x="151" y="115"/>
                </a:cubicBezTo>
                <a:cubicBezTo>
                  <a:pt x="151" y="114"/>
                  <a:pt x="151" y="113"/>
                  <a:pt x="151" y="112"/>
                </a:cubicBezTo>
                <a:cubicBezTo>
                  <a:pt x="152" y="111"/>
                  <a:pt x="154" y="110"/>
                  <a:pt x="155" y="109"/>
                </a:cubicBezTo>
                <a:cubicBezTo>
                  <a:pt x="156" y="109"/>
                  <a:pt x="157" y="108"/>
                  <a:pt x="159" y="109"/>
                </a:cubicBezTo>
                <a:close/>
                <a:moveTo>
                  <a:pt x="166" y="130"/>
                </a:moveTo>
                <a:cubicBezTo>
                  <a:pt x="169" y="132"/>
                  <a:pt x="169" y="132"/>
                  <a:pt x="169" y="132"/>
                </a:cubicBezTo>
                <a:cubicBezTo>
                  <a:pt x="171" y="132"/>
                  <a:pt x="173" y="133"/>
                  <a:pt x="175" y="133"/>
                </a:cubicBezTo>
                <a:cubicBezTo>
                  <a:pt x="175" y="134"/>
                  <a:pt x="176" y="134"/>
                  <a:pt x="177" y="134"/>
                </a:cubicBezTo>
                <a:cubicBezTo>
                  <a:pt x="180" y="130"/>
                  <a:pt x="185" y="131"/>
                  <a:pt x="189" y="130"/>
                </a:cubicBezTo>
                <a:cubicBezTo>
                  <a:pt x="190" y="130"/>
                  <a:pt x="192" y="130"/>
                  <a:pt x="193" y="131"/>
                </a:cubicBezTo>
                <a:cubicBezTo>
                  <a:pt x="193" y="132"/>
                  <a:pt x="194" y="132"/>
                  <a:pt x="194" y="132"/>
                </a:cubicBezTo>
                <a:cubicBezTo>
                  <a:pt x="197" y="130"/>
                  <a:pt x="200" y="129"/>
                  <a:pt x="203" y="129"/>
                </a:cubicBezTo>
                <a:cubicBezTo>
                  <a:pt x="205" y="130"/>
                  <a:pt x="208" y="131"/>
                  <a:pt x="209" y="132"/>
                </a:cubicBezTo>
                <a:cubicBezTo>
                  <a:pt x="209" y="133"/>
                  <a:pt x="209" y="133"/>
                  <a:pt x="209" y="134"/>
                </a:cubicBezTo>
                <a:cubicBezTo>
                  <a:pt x="210" y="134"/>
                  <a:pt x="210" y="134"/>
                  <a:pt x="211" y="133"/>
                </a:cubicBezTo>
                <a:cubicBezTo>
                  <a:pt x="211" y="133"/>
                  <a:pt x="211" y="133"/>
                  <a:pt x="211" y="133"/>
                </a:cubicBezTo>
                <a:cubicBezTo>
                  <a:pt x="214" y="133"/>
                  <a:pt x="217" y="133"/>
                  <a:pt x="219" y="135"/>
                </a:cubicBezTo>
                <a:cubicBezTo>
                  <a:pt x="221" y="137"/>
                  <a:pt x="219" y="139"/>
                  <a:pt x="218" y="140"/>
                </a:cubicBezTo>
                <a:cubicBezTo>
                  <a:pt x="217" y="142"/>
                  <a:pt x="215" y="142"/>
                  <a:pt x="214" y="143"/>
                </a:cubicBezTo>
                <a:cubicBezTo>
                  <a:pt x="212" y="143"/>
                  <a:pt x="210" y="143"/>
                  <a:pt x="209" y="143"/>
                </a:cubicBezTo>
                <a:cubicBezTo>
                  <a:pt x="207" y="142"/>
                  <a:pt x="205" y="141"/>
                  <a:pt x="204" y="140"/>
                </a:cubicBezTo>
                <a:cubicBezTo>
                  <a:pt x="203" y="140"/>
                  <a:pt x="202" y="141"/>
                  <a:pt x="202" y="142"/>
                </a:cubicBezTo>
                <a:cubicBezTo>
                  <a:pt x="200" y="142"/>
                  <a:pt x="198" y="143"/>
                  <a:pt x="197" y="143"/>
                </a:cubicBezTo>
                <a:cubicBezTo>
                  <a:pt x="195" y="142"/>
                  <a:pt x="193" y="142"/>
                  <a:pt x="192" y="140"/>
                </a:cubicBezTo>
                <a:cubicBezTo>
                  <a:pt x="191" y="139"/>
                  <a:pt x="192" y="137"/>
                  <a:pt x="192" y="136"/>
                </a:cubicBezTo>
                <a:cubicBezTo>
                  <a:pt x="193" y="135"/>
                  <a:pt x="195" y="135"/>
                  <a:pt x="196" y="135"/>
                </a:cubicBezTo>
                <a:cubicBezTo>
                  <a:pt x="197" y="135"/>
                  <a:pt x="198" y="136"/>
                  <a:pt x="198" y="137"/>
                </a:cubicBezTo>
                <a:cubicBezTo>
                  <a:pt x="198" y="138"/>
                  <a:pt x="197" y="139"/>
                  <a:pt x="196" y="140"/>
                </a:cubicBezTo>
                <a:cubicBezTo>
                  <a:pt x="196" y="140"/>
                  <a:pt x="196" y="140"/>
                  <a:pt x="197" y="140"/>
                </a:cubicBezTo>
                <a:cubicBezTo>
                  <a:pt x="198" y="140"/>
                  <a:pt x="199" y="139"/>
                  <a:pt x="199" y="138"/>
                </a:cubicBezTo>
                <a:cubicBezTo>
                  <a:pt x="199" y="137"/>
                  <a:pt x="200" y="136"/>
                  <a:pt x="199" y="135"/>
                </a:cubicBezTo>
                <a:cubicBezTo>
                  <a:pt x="198" y="134"/>
                  <a:pt x="195" y="134"/>
                  <a:pt x="193" y="134"/>
                </a:cubicBezTo>
                <a:cubicBezTo>
                  <a:pt x="192" y="134"/>
                  <a:pt x="191" y="135"/>
                  <a:pt x="191" y="136"/>
                </a:cubicBezTo>
                <a:cubicBezTo>
                  <a:pt x="190" y="138"/>
                  <a:pt x="190" y="139"/>
                  <a:pt x="191" y="141"/>
                </a:cubicBezTo>
                <a:cubicBezTo>
                  <a:pt x="192" y="142"/>
                  <a:pt x="193" y="143"/>
                  <a:pt x="195" y="144"/>
                </a:cubicBezTo>
                <a:cubicBezTo>
                  <a:pt x="192" y="145"/>
                  <a:pt x="189" y="146"/>
                  <a:pt x="187" y="149"/>
                </a:cubicBezTo>
                <a:cubicBezTo>
                  <a:pt x="187" y="150"/>
                  <a:pt x="187" y="151"/>
                  <a:pt x="188" y="152"/>
                </a:cubicBezTo>
                <a:cubicBezTo>
                  <a:pt x="190" y="155"/>
                  <a:pt x="195" y="152"/>
                  <a:pt x="198" y="153"/>
                </a:cubicBezTo>
                <a:cubicBezTo>
                  <a:pt x="199" y="153"/>
                  <a:pt x="201" y="153"/>
                  <a:pt x="202" y="155"/>
                </a:cubicBezTo>
                <a:cubicBezTo>
                  <a:pt x="203" y="155"/>
                  <a:pt x="202" y="156"/>
                  <a:pt x="203" y="156"/>
                </a:cubicBezTo>
                <a:cubicBezTo>
                  <a:pt x="204" y="156"/>
                  <a:pt x="204" y="155"/>
                  <a:pt x="205" y="155"/>
                </a:cubicBezTo>
                <a:cubicBezTo>
                  <a:pt x="206" y="154"/>
                  <a:pt x="207" y="153"/>
                  <a:pt x="208" y="153"/>
                </a:cubicBezTo>
                <a:cubicBezTo>
                  <a:pt x="210" y="153"/>
                  <a:pt x="213" y="153"/>
                  <a:pt x="215" y="155"/>
                </a:cubicBezTo>
                <a:cubicBezTo>
                  <a:pt x="215" y="156"/>
                  <a:pt x="216" y="157"/>
                  <a:pt x="215" y="159"/>
                </a:cubicBezTo>
                <a:cubicBezTo>
                  <a:pt x="216" y="160"/>
                  <a:pt x="217" y="159"/>
                  <a:pt x="218" y="159"/>
                </a:cubicBezTo>
                <a:cubicBezTo>
                  <a:pt x="220" y="160"/>
                  <a:pt x="221" y="160"/>
                  <a:pt x="221" y="162"/>
                </a:cubicBezTo>
                <a:cubicBezTo>
                  <a:pt x="221" y="163"/>
                  <a:pt x="221" y="164"/>
                  <a:pt x="220" y="165"/>
                </a:cubicBezTo>
                <a:cubicBezTo>
                  <a:pt x="219" y="166"/>
                  <a:pt x="218" y="167"/>
                  <a:pt x="217" y="166"/>
                </a:cubicBezTo>
                <a:cubicBezTo>
                  <a:pt x="216" y="167"/>
                  <a:pt x="216" y="169"/>
                  <a:pt x="214" y="169"/>
                </a:cubicBezTo>
                <a:cubicBezTo>
                  <a:pt x="212" y="169"/>
                  <a:pt x="209" y="170"/>
                  <a:pt x="208" y="169"/>
                </a:cubicBezTo>
                <a:cubicBezTo>
                  <a:pt x="206" y="168"/>
                  <a:pt x="206" y="170"/>
                  <a:pt x="206" y="170"/>
                </a:cubicBezTo>
                <a:cubicBezTo>
                  <a:pt x="203" y="172"/>
                  <a:pt x="200" y="172"/>
                  <a:pt x="198" y="171"/>
                </a:cubicBezTo>
                <a:cubicBezTo>
                  <a:pt x="197" y="170"/>
                  <a:pt x="195" y="169"/>
                  <a:pt x="196" y="167"/>
                </a:cubicBezTo>
                <a:cubicBezTo>
                  <a:pt x="196" y="166"/>
                  <a:pt x="194" y="167"/>
                  <a:pt x="193" y="166"/>
                </a:cubicBezTo>
                <a:cubicBezTo>
                  <a:pt x="192" y="166"/>
                  <a:pt x="191" y="165"/>
                  <a:pt x="191" y="163"/>
                </a:cubicBezTo>
                <a:cubicBezTo>
                  <a:pt x="191" y="162"/>
                  <a:pt x="191" y="161"/>
                  <a:pt x="191" y="160"/>
                </a:cubicBezTo>
                <a:cubicBezTo>
                  <a:pt x="193" y="160"/>
                  <a:pt x="195" y="160"/>
                  <a:pt x="196" y="160"/>
                </a:cubicBezTo>
                <a:cubicBezTo>
                  <a:pt x="197" y="161"/>
                  <a:pt x="197" y="162"/>
                  <a:pt x="197" y="162"/>
                </a:cubicBezTo>
                <a:cubicBezTo>
                  <a:pt x="197" y="163"/>
                  <a:pt x="197" y="163"/>
                  <a:pt x="197" y="164"/>
                </a:cubicBezTo>
                <a:cubicBezTo>
                  <a:pt x="198" y="164"/>
                  <a:pt x="199" y="163"/>
                  <a:pt x="199" y="163"/>
                </a:cubicBezTo>
                <a:cubicBezTo>
                  <a:pt x="201" y="162"/>
                  <a:pt x="203" y="161"/>
                  <a:pt x="204" y="162"/>
                </a:cubicBezTo>
                <a:cubicBezTo>
                  <a:pt x="205" y="163"/>
                  <a:pt x="205" y="165"/>
                  <a:pt x="205" y="166"/>
                </a:cubicBezTo>
                <a:cubicBezTo>
                  <a:pt x="204" y="167"/>
                  <a:pt x="203" y="167"/>
                  <a:pt x="202" y="167"/>
                </a:cubicBezTo>
                <a:cubicBezTo>
                  <a:pt x="201" y="167"/>
                  <a:pt x="202" y="165"/>
                  <a:pt x="201" y="165"/>
                </a:cubicBezTo>
                <a:cubicBezTo>
                  <a:pt x="200" y="165"/>
                  <a:pt x="200" y="166"/>
                  <a:pt x="199" y="166"/>
                </a:cubicBezTo>
                <a:cubicBezTo>
                  <a:pt x="200" y="167"/>
                  <a:pt x="200" y="168"/>
                  <a:pt x="201" y="168"/>
                </a:cubicBezTo>
                <a:cubicBezTo>
                  <a:pt x="202" y="168"/>
                  <a:pt x="204" y="168"/>
                  <a:pt x="205" y="166"/>
                </a:cubicBezTo>
                <a:cubicBezTo>
                  <a:pt x="206" y="166"/>
                  <a:pt x="206" y="164"/>
                  <a:pt x="206" y="163"/>
                </a:cubicBezTo>
                <a:cubicBezTo>
                  <a:pt x="206" y="162"/>
                  <a:pt x="206" y="162"/>
                  <a:pt x="205" y="161"/>
                </a:cubicBezTo>
                <a:cubicBezTo>
                  <a:pt x="204" y="160"/>
                  <a:pt x="202" y="160"/>
                  <a:pt x="201" y="161"/>
                </a:cubicBezTo>
                <a:cubicBezTo>
                  <a:pt x="200" y="161"/>
                  <a:pt x="199" y="162"/>
                  <a:pt x="199" y="162"/>
                </a:cubicBezTo>
                <a:cubicBezTo>
                  <a:pt x="198" y="160"/>
                  <a:pt x="197" y="159"/>
                  <a:pt x="195" y="159"/>
                </a:cubicBezTo>
                <a:cubicBezTo>
                  <a:pt x="193" y="158"/>
                  <a:pt x="191" y="158"/>
                  <a:pt x="190" y="160"/>
                </a:cubicBezTo>
                <a:cubicBezTo>
                  <a:pt x="189" y="162"/>
                  <a:pt x="190" y="164"/>
                  <a:pt x="187" y="164"/>
                </a:cubicBezTo>
                <a:cubicBezTo>
                  <a:pt x="187" y="164"/>
                  <a:pt x="186" y="165"/>
                  <a:pt x="187" y="166"/>
                </a:cubicBezTo>
                <a:cubicBezTo>
                  <a:pt x="188" y="167"/>
                  <a:pt x="188" y="169"/>
                  <a:pt x="188" y="170"/>
                </a:cubicBezTo>
                <a:cubicBezTo>
                  <a:pt x="186" y="176"/>
                  <a:pt x="180" y="176"/>
                  <a:pt x="175" y="177"/>
                </a:cubicBezTo>
                <a:cubicBezTo>
                  <a:pt x="171" y="178"/>
                  <a:pt x="168" y="176"/>
                  <a:pt x="165" y="176"/>
                </a:cubicBezTo>
                <a:cubicBezTo>
                  <a:pt x="164" y="177"/>
                  <a:pt x="163" y="176"/>
                  <a:pt x="161" y="176"/>
                </a:cubicBezTo>
                <a:cubicBezTo>
                  <a:pt x="157" y="176"/>
                  <a:pt x="153" y="177"/>
                  <a:pt x="149" y="178"/>
                </a:cubicBezTo>
                <a:cubicBezTo>
                  <a:pt x="151" y="176"/>
                  <a:pt x="153" y="174"/>
                  <a:pt x="155" y="171"/>
                </a:cubicBezTo>
                <a:cubicBezTo>
                  <a:pt x="157" y="170"/>
                  <a:pt x="160" y="168"/>
                  <a:pt x="162" y="168"/>
                </a:cubicBezTo>
                <a:cubicBezTo>
                  <a:pt x="164" y="167"/>
                  <a:pt x="166" y="167"/>
                  <a:pt x="168" y="167"/>
                </a:cubicBezTo>
                <a:cubicBezTo>
                  <a:pt x="171" y="166"/>
                  <a:pt x="175" y="167"/>
                  <a:pt x="177" y="165"/>
                </a:cubicBezTo>
                <a:cubicBezTo>
                  <a:pt x="178" y="164"/>
                  <a:pt x="178" y="162"/>
                  <a:pt x="178" y="161"/>
                </a:cubicBezTo>
                <a:cubicBezTo>
                  <a:pt x="178" y="160"/>
                  <a:pt x="176" y="159"/>
                  <a:pt x="175" y="158"/>
                </a:cubicBezTo>
                <a:cubicBezTo>
                  <a:pt x="174" y="158"/>
                  <a:pt x="174" y="157"/>
                  <a:pt x="175" y="156"/>
                </a:cubicBezTo>
                <a:cubicBezTo>
                  <a:pt x="176" y="155"/>
                  <a:pt x="178" y="156"/>
                  <a:pt x="179" y="154"/>
                </a:cubicBezTo>
                <a:cubicBezTo>
                  <a:pt x="180" y="154"/>
                  <a:pt x="181" y="153"/>
                  <a:pt x="181" y="151"/>
                </a:cubicBezTo>
                <a:cubicBezTo>
                  <a:pt x="181" y="150"/>
                  <a:pt x="180" y="150"/>
                  <a:pt x="179" y="150"/>
                </a:cubicBezTo>
                <a:cubicBezTo>
                  <a:pt x="176" y="149"/>
                  <a:pt x="173" y="149"/>
                  <a:pt x="170" y="151"/>
                </a:cubicBezTo>
                <a:cubicBezTo>
                  <a:pt x="169" y="152"/>
                  <a:pt x="168" y="152"/>
                  <a:pt x="166" y="152"/>
                </a:cubicBezTo>
                <a:cubicBezTo>
                  <a:pt x="165" y="152"/>
                  <a:pt x="164" y="150"/>
                  <a:pt x="163" y="150"/>
                </a:cubicBezTo>
                <a:cubicBezTo>
                  <a:pt x="162" y="151"/>
                  <a:pt x="161" y="151"/>
                  <a:pt x="161" y="151"/>
                </a:cubicBezTo>
                <a:cubicBezTo>
                  <a:pt x="160" y="151"/>
                  <a:pt x="159" y="151"/>
                  <a:pt x="158" y="151"/>
                </a:cubicBezTo>
                <a:cubicBezTo>
                  <a:pt x="156" y="151"/>
                  <a:pt x="154" y="150"/>
                  <a:pt x="153" y="149"/>
                </a:cubicBezTo>
                <a:cubicBezTo>
                  <a:pt x="152" y="148"/>
                  <a:pt x="152" y="148"/>
                  <a:pt x="151" y="148"/>
                </a:cubicBezTo>
                <a:cubicBezTo>
                  <a:pt x="151" y="150"/>
                  <a:pt x="150" y="149"/>
                  <a:pt x="150" y="149"/>
                </a:cubicBezTo>
                <a:cubicBezTo>
                  <a:pt x="147" y="151"/>
                  <a:pt x="143" y="151"/>
                  <a:pt x="140" y="150"/>
                </a:cubicBezTo>
                <a:cubicBezTo>
                  <a:pt x="138" y="150"/>
                  <a:pt x="136" y="149"/>
                  <a:pt x="135" y="147"/>
                </a:cubicBezTo>
                <a:cubicBezTo>
                  <a:pt x="135" y="146"/>
                  <a:pt x="136" y="146"/>
                  <a:pt x="135" y="145"/>
                </a:cubicBezTo>
                <a:cubicBezTo>
                  <a:pt x="134" y="145"/>
                  <a:pt x="133" y="146"/>
                  <a:pt x="132" y="146"/>
                </a:cubicBezTo>
                <a:cubicBezTo>
                  <a:pt x="130" y="146"/>
                  <a:pt x="127" y="147"/>
                  <a:pt x="125" y="145"/>
                </a:cubicBezTo>
                <a:cubicBezTo>
                  <a:pt x="125" y="144"/>
                  <a:pt x="125" y="143"/>
                  <a:pt x="125" y="142"/>
                </a:cubicBezTo>
                <a:cubicBezTo>
                  <a:pt x="126" y="141"/>
                  <a:pt x="128" y="140"/>
                  <a:pt x="130" y="139"/>
                </a:cubicBezTo>
                <a:cubicBezTo>
                  <a:pt x="135" y="137"/>
                  <a:pt x="135" y="137"/>
                  <a:pt x="135" y="137"/>
                </a:cubicBezTo>
                <a:cubicBezTo>
                  <a:pt x="136" y="137"/>
                  <a:pt x="137" y="137"/>
                  <a:pt x="137" y="138"/>
                </a:cubicBezTo>
                <a:cubicBezTo>
                  <a:pt x="137" y="139"/>
                  <a:pt x="137" y="141"/>
                  <a:pt x="137" y="142"/>
                </a:cubicBezTo>
                <a:cubicBezTo>
                  <a:pt x="139" y="144"/>
                  <a:pt x="141" y="144"/>
                  <a:pt x="143" y="145"/>
                </a:cubicBezTo>
                <a:cubicBezTo>
                  <a:pt x="147" y="145"/>
                  <a:pt x="147" y="145"/>
                  <a:pt x="147" y="145"/>
                </a:cubicBezTo>
                <a:cubicBezTo>
                  <a:pt x="147" y="145"/>
                  <a:pt x="148" y="145"/>
                  <a:pt x="149" y="145"/>
                </a:cubicBezTo>
                <a:cubicBezTo>
                  <a:pt x="151" y="148"/>
                  <a:pt x="154" y="148"/>
                  <a:pt x="157" y="148"/>
                </a:cubicBezTo>
                <a:cubicBezTo>
                  <a:pt x="159" y="148"/>
                  <a:pt x="161" y="147"/>
                  <a:pt x="162" y="146"/>
                </a:cubicBezTo>
                <a:cubicBezTo>
                  <a:pt x="163" y="146"/>
                  <a:pt x="164" y="147"/>
                  <a:pt x="165" y="147"/>
                </a:cubicBezTo>
                <a:cubicBezTo>
                  <a:pt x="167" y="147"/>
                  <a:pt x="170" y="147"/>
                  <a:pt x="172" y="144"/>
                </a:cubicBezTo>
                <a:cubicBezTo>
                  <a:pt x="172" y="143"/>
                  <a:pt x="173" y="142"/>
                  <a:pt x="173" y="141"/>
                </a:cubicBezTo>
                <a:cubicBezTo>
                  <a:pt x="173" y="140"/>
                  <a:pt x="173" y="139"/>
                  <a:pt x="172" y="138"/>
                </a:cubicBezTo>
                <a:cubicBezTo>
                  <a:pt x="169" y="136"/>
                  <a:pt x="166" y="136"/>
                  <a:pt x="164" y="138"/>
                </a:cubicBezTo>
                <a:cubicBezTo>
                  <a:pt x="163" y="138"/>
                  <a:pt x="163" y="139"/>
                  <a:pt x="163" y="139"/>
                </a:cubicBezTo>
                <a:cubicBezTo>
                  <a:pt x="163" y="140"/>
                  <a:pt x="163" y="140"/>
                  <a:pt x="163" y="140"/>
                </a:cubicBezTo>
                <a:cubicBezTo>
                  <a:pt x="164" y="140"/>
                  <a:pt x="164" y="140"/>
                  <a:pt x="164" y="140"/>
                </a:cubicBezTo>
                <a:cubicBezTo>
                  <a:pt x="164" y="138"/>
                  <a:pt x="166" y="139"/>
                  <a:pt x="167" y="138"/>
                </a:cubicBezTo>
                <a:cubicBezTo>
                  <a:pt x="169" y="138"/>
                  <a:pt x="170" y="138"/>
                  <a:pt x="171" y="139"/>
                </a:cubicBezTo>
                <a:cubicBezTo>
                  <a:pt x="172" y="141"/>
                  <a:pt x="171" y="142"/>
                  <a:pt x="171" y="144"/>
                </a:cubicBezTo>
                <a:cubicBezTo>
                  <a:pt x="169" y="145"/>
                  <a:pt x="167" y="145"/>
                  <a:pt x="166" y="145"/>
                </a:cubicBezTo>
                <a:cubicBezTo>
                  <a:pt x="164" y="145"/>
                  <a:pt x="163" y="145"/>
                  <a:pt x="163" y="144"/>
                </a:cubicBezTo>
                <a:cubicBezTo>
                  <a:pt x="162" y="144"/>
                  <a:pt x="161" y="145"/>
                  <a:pt x="160" y="146"/>
                </a:cubicBezTo>
                <a:cubicBezTo>
                  <a:pt x="158" y="147"/>
                  <a:pt x="155" y="147"/>
                  <a:pt x="153" y="146"/>
                </a:cubicBezTo>
                <a:cubicBezTo>
                  <a:pt x="152" y="146"/>
                  <a:pt x="151" y="145"/>
                  <a:pt x="150" y="144"/>
                </a:cubicBezTo>
                <a:cubicBezTo>
                  <a:pt x="150" y="144"/>
                  <a:pt x="150" y="144"/>
                  <a:pt x="150" y="144"/>
                </a:cubicBezTo>
                <a:cubicBezTo>
                  <a:pt x="148" y="144"/>
                  <a:pt x="147" y="144"/>
                  <a:pt x="145" y="144"/>
                </a:cubicBezTo>
                <a:cubicBezTo>
                  <a:pt x="143" y="144"/>
                  <a:pt x="142" y="143"/>
                  <a:pt x="140" y="142"/>
                </a:cubicBezTo>
                <a:cubicBezTo>
                  <a:pt x="139" y="142"/>
                  <a:pt x="139" y="141"/>
                  <a:pt x="138" y="140"/>
                </a:cubicBezTo>
                <a:cubicBezTo>
                  <a:pt x="138" y="139"/>
                  <a:pt x="138" y="139"/>
                  <a:pt x="138" y="138"/>
                </a:cubicBezTo>
                <a:cubicBezTo>
                  <a:pt x="140" y="136"/>
                  <a:pt x="142" y="135"/>
                  <a:pt x="145" y="135"/>
                </a:cubicBezTo>
                <a:cubicBezTo>
                  <a:pt x="145" y="134"/>
                  <a:pt x="145" y="133"/>
                  <a:pt x="146" y="132"/>
                </a:cubicBezTo>
                <a:cubicBezTo>
                  <a:pt x="148" y="131"/>
                  <a:pt x="150" y="132"/>
                  <a:pt x="153" y="132"/>
                </a:cubicBezTo>
                <a:cubicBezTo>
                  <a:pt x="153" y="132"/>
                  <a:pt x="155" y="133"/>
                  <a:pt x="155" y="132"/>
                </a:cubicBezTo>
                <a:cubicBezTo>
                  <a:pt x="156" y="129"/>
                  <a:pt x="158" y="129"/>
                  <a:pt x="160" y="129"/>
                </a:cubicBezTo>
                <a:cubicBezTo>
                  <a:pt x="162" y="129"/>
                  <a:pt x="164" y="129"/>
                  <a:pt x="166" y="130"/>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b="1" dirty="0"/>
          </a:p>
        </p:txBody>
      </p:sp>
      <p:sp>
        <p:nvSpPr>
          <p:cNvPr id="6" name="PA_任意多边形 239">
            <a:extLst>
              <a:ext uri="{FF2B5EF4-FFF2-40B4-BE49-F238E27FC236}">
                <a16:creationId xmlns:a16="http://schemas.microsoft.com/office/drawing/2014/main" xmlns="" id="{815EAE56-7119-481E-BA79-882418D82666}"/>
              </a:ext>
            </a:extLst>
          </p:cNvPr>
          <p:cNvSpPr>
            <a:spLocks noEditPoints="1"/>
          </p:cNvSpPr>
          <p:nvPr/>
        </p:nvSpPr>
        <p:spPr bwMode="auto">
          <a:xfrm>
            <a:off x="152400" y="250038"/>
            <a:ext cx="3106777" cy="2504640"/>
          </a:xfrm>
          <a:custGeom>
            <a:avLst/>
            <a:gdLst>
              <a:gd name="T0" fmla="*/ 180 w 228"/>
              <a:gd name="T1" fmla="*/ 36 h 184"/>
              <a:gd name="T2" fmla="*/ 172 w 228"/>
              <a:gd name="T3" fmla="*/ 60 h 184"/>
              <a:gd name="T4" fmla="*/ 161 w 228"/>
              <a:gd name="T5" fmla="*/ 86 h 184"/>
              <a:gd name="T6" fmla="*/ 225 w 228"/>
              <a:gd name="T7" fmla="*/ 105 h 184"/>
              <a:gd name="T8" fmla="*/ 211 w 228"/>
              <a:gd name="T9" fmla="*/ 132 h 184"/>
              <a:gd name="T10" fmla="*/ 218 w 228"/>
              <a:gd name="T11" fmla="*/ 158 h 184"/>
              <a:gd name="T12" fmla="*/ 158 w 228"/>
              <a:gd name="T13" fmla="*/ 177 h 184"/>
              <a:gd name="T14" fmla="*/ 179 w 228"/>
              <a:gd name="T15" fmla="*/ 152 h 184"/>
              <a:gd name="T16" fmla="*/ 130 w 228"/>
              <a:gd name="T17" fmla="*/ 137 h 184"/>
              <a:gd name="T18" fmla="*/ 169 w 228"/>
              <a:gd name="T19" fmla="*/ 118 h 184"/>
              <a:gd name="T20" fmla="*/ 139 w 228"/>
              <a:gd name="T21" fmla="*/ 94 h 184"/>
              <a:gd name="T22" fmla="*/ 93 w 228"/>
              <a:gd name="T23" fmla="*/ 113 h 184"/>
              <a:gd name="T24" fmla="*/ 49 w 228"/>
              <a:gd name="T25" fmla="*/ 107 h 184"/>
              <a:gd name="T26" fmla="*/ 9 w 228"/>
              <a:gd name="T27" fmla="*/ 87 h 184"/>
              <a:gd name="T28" fmla="*/ 87 w 228"/>
              <a:gd name="T29" fmla="*/ 83 h 184"/>
              <a:gd name="T30" fmla="*/ 96 w 228"/>
              <a:gd name="T31" fmla="*/ 92 h 184"/>
              <a:gd name="T32" fmla="*/ 138 w 228"/>
              <a:gd name="T33" fmla="*/ 62 h 184"/>
              <a:gd name="T34" fmla="*/ 131 w 228"/>
              <a:gd name="T35" fmla="*/ 31 h 184"/>
              <a:gd name="T36" fmla="*/ 123 w 228"/>
              <a:gd name="T37" fmla="*/ 16 h 184"/>
              <a:gd name="T38" fmla="*/ 155 w 228"/>
              <a:gd name="T39" fmla="*/ 11 h 184"/>
              <a:gd name="T40" fmla="*/ 134 w 228"/>
              <a:gd name="T41" fmla="*/ 16 h 184"/>
              <a:gd name="T42" fmla="*/ 188 w 228"/>
              <a:gd name="T43" fmla="*/ 31 h 184"/>
              <a:gd name="T44" fmla="*/ 173 w 228"/>
              <a:gd name="T45" fmla="*/ 24 h 184"/>
              <a:gd name="T46" fmla="*/ 157 w 228"/>
              <a:gd name="T47" fmla="*/ 28 h 184"/>
              <a:gd name="T48" fmla="*/ 176 w 228"/>
              <a:gd name="T49" fmla="*/ 48 h 184"/>
              <a:gd name="T50" fmla="*/ 157 w 228"/>
              <a:gd name="T51" fmla="*/ 58 h 184"/>
              <a:gd name="T52" fmla="*/ 160 w 228"/>
              <a:gd name="T53" fmla="*/ 72 h 184"/>
              <a:gd name="T54" fmla="*/ 184 w 228"/>
              <a:gd name="T55" fmla="*/ 95 h 184"/>
              <a:gd name="T56" fmla="*/ 205 w 228"/>
              <a:gd name="T57" fmla="*/ 115 h 184"/>
              <a:gd name="T58" fmla="*/ 199 w 228"/>
              <a:gd name="T59" fmla="*/ 109 h 184"/>
              <a:gd name="T60" fmla="*/ 179 w 228"/>
              <a:gd name="T61" fmla="*/ 114 h 184"/>
              <a:gd name="T62" fmla="*/ 164 w 228"/>
              <a:gd name="T63" fmla="*/ 108 h 184"/>
              <a:gd name="T64" fmla="*/ 123 w 228"/>
              <a:gd name="T65" fmla="*/ 96 h 184"/>
              <a:gd name="T66" fmla="*/ 112 w 228"/>
              <a:gd name="T67" fmla="*/ 102 h 184"/>
              <a:gd name="T68" fmla="*/ 42 w 228"/>
              <a:gd name="T69" fmla="*/ 122 h 184"/>
              <a:gd name="T70" fmla="*/ 62 w 228"/>
              <a:gd name="T71" fmla="*/ 104 h 184"/>
              <a:gd name="T72" fmla="*/ 75 w 228"/>
              <a:gd name="T73" fmla="*/ 111 h 184"/>
              <a:gd name="T74" fmla="*/ 43 w 228"/>
              <a:gd name="T75" fmla="*/ 97 h 184"/>
              <a:gd name="T76" fmla="*/ 45 w 228"/>
              <a:gd name="T77" fmla="*/ 93 h 184"/>
              <a:gd name="T78" fmla="*/ 30 w 228"/>
              <a:gd name="T79" fmla="*/ 89 h 184"/>
              <a:gd name="T80" fmla="*/ 59 w 228"/>
              <a:gd name="T81" fmla="*/ 89 h 184"/>
              <a:gd name="T82" fmla="*/ 94 w 228"/>
              <a:gd name="T83" fmla="*/ 97 h 184"/>
              <a:gd name="T84" fmla="*/ 124 w 228"/>
              <a:gd name="T85" fmla="*/ 67 h 184"/>
              <a:gd name="T86" fmla="*/ 103 w 228"/>
              <a:gd name="T87" fmla="*/ 69 h 184"/>
              <a:gd name="T88" fmla="*/ 112 w 228"/>
              <a:gd name="T89" fmla="*/ 53 h 184"/>
              <a:gd name="T90" fmla="*/ 126 w 228"/>
              <a:gd name="T91" fmla="*/ 47 h 184"/>
              <a:gd name="T92" fmla="*/ 114 w 228"/>
              <a:gd name="T93" fmla="*/ 22 h 184"/>
              <a:gd name="T94" fmla="*/ 98 w 228"/>
              <a:gd name="T95" fmla="*/ 19 h 184"/>
              <a:gd name="T96" fmla="*/ 138 w 228"/>
              <a:gd name="T97" fmla="*/ 5 h 184"/>
              <a:gd name="T98" fmla="*/ 66 w 228"/>
              <a:gd name="T99" fmla="*/ 82 h 184"/>
              <a:gd name="T100" fmla="*/ 3 w 228"/>
              <a:gd name="T101" fmla="*/ 105 h 184"/>
              <a:gd name="T102" fmla="*/ 43 w 228"/>
              <a:gd name="T103" fmla="*/ 77 h 184"/>
              <a:gd name="T104" fmla="*/ 151 w 228"/>
              <a:gd name="T105" fmla="*/ 112 h 184"/>
              <a:gd name="T106" fmla="*/ 219 w 228"/>
              <a:gd name="T107" fmla="*/ 135 h 184"/>
              <a:gd name="T108" fmla="*/ 193 w 228"/>
              <a:gd name="T109" fmla="*/ 134 h 184"/>
              <a:gd name="T110" fmla="*/ 220 w 228"/>
              <a:gd name="T111" fmla="*/ 165 h 184"/>
              <a:gd name="T112" fmla="*/ 205 w 228"/>
              <a:gd name="T113" fmla="*/ 166 h 184"/>
              <a:gd name="T114" fmla="*/ 175 w 228"/>
              <a:gd name="T115" fmla="*/ 177 h 184"/>
              <a:gd name="T116" fmla="*/ 166 w 228"/>
              <a:gd name="T117" fmla="*/ 152 h 184"/>
              <a:gd name="T118" fmla="*/ 137 w 228"/>
              <a:gd name="T119" fmla="*/ 138 h 184"/>
              <a:gd name="T120" fmla="*/ 167 w 228"/>
              <a:gd name="T121" fmla="*/ 138 h 184"/>
              <a:gd name="T122" fmla="*/ 153 w 228"/>
              <a:gd name="T123" fmla="*/ 13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84">
                <a:moveTo>
                  <a:pt x="151" y="3"/>
                </a:moveTo>
                <a:cubicBezTo>
                  <a:pt x="151" y="4"/>
                  <a:pt x="151" y="4"/>
                  <a:pt x="152" y="5"/>
                </a:cubicBezTo>
                <a:cubicBezTo>
                  <a:pt x="152" y="5"/>
                  <a:pt x="154" y="5"/>
                  <a:pt x="154" y="7"/>
                </a:cubicBezTo>
                <a:cubicBezTo>
                  <a:pt x="154" y="8"/>
                  <a:pt x="154" y="8"/>
                  <a:pt x="154" y="8"/>
                </a:cubicBezTo>
                <a:cubicBezTo>
                  <a:pt x="156" y="9"/>
                  <a:pt x="156" y="11"/>
                  <a:pt x="156" y="13"/>
                </a:cubicBezTo>
                <a:cubicBezTo>
                  <a:pt x="158" y="13"/>
                  <a:pt x="159" y="12"/>
                  <a:pt x="160" y="11"/>
                </a:cubicBezTo>
                <a:cubicBezTo>
                  <a:pt x="162" y="11"/>
                  <a:pt x="166" y="11"/>
                  <a:pt x="168" y="12"/>
                </a:cubicBezTo>
                <a:cubicBezTo>
                  <a:pt x="168" y="13"/>
                  <a:pt x="169" y="14"/>
                  <a:pt x="170" y="15"/>
                </a:cubicBezTo>
                <a:cubicBezTo>
                  <a:pt x="173" y="14"/>
                  <a:pt x="177" y="13"/>
                  <a:pt x="180" y="14"/>
                </a:cubicBezTo>
                <a:cubicBezTo>
                  <a:pt x="182" y="15"/>
                  <a:pt x="184" y="16"/>
                  <a:pt x="184" y="19"/>
                </a:cubicBezTo>
                <a:cubicBezTo>
                  <a:pt x="186" y="19"/>
                  <a:pt x="187" y="19"/>
                  <a:pt x="189" y="19"/>
                </a:cubicBezTo>
                <a:cubicBezTo>
                  <a:pt x="192" y="19"/>
                  <a:pt x="196" y="19"/>
                  <a:pt x="198" y="23"/>
                </a:cubicBezTo>
                <a:cubicBezTo>
                  <a:pt x="199" y="26"/>
                  <a:pt x="198" y="28"/>
                  <a:pt x="196" y="30"/>
                </a:cubicBezTo>
                <a:cubicBezTo>
                  <a:pt x="194" y="31"/>
                  <a:pt x="192" y="32"/>
                  <a:pt x="189" y="32"/>
                </a:cubicBezTo>
                <a:cubicBezTo>
                  <a:pt x="188" y="36"/>
                  <a:pt x="183" y="35"/>
                  <a:pt x="180" y="36"/>
                </a:cubicBezTo>
                <a:cubicBezTo>
                  <a:pt x="179" y="35"/>
                  <a:pt x="178" y="35"/>
                  <a:pt x="177" y="35"/>
                </a:cubicBezTo>
                <a:cubicBezTo>
                  <a:pt x="174" y="37"/>
                  <a:pt x="168" y="36"/>
                  <a:pt x="165" y="36"/>
                </a:cubicBezTo>
                <a:cubicBezTo>
                  <a:pt x="162" y="36"/>
                  <a:pt x="162" y="36"/>
                  <a:pt x="162" y="36"/>
                </a:cubicBezTo>
                <a:cubicBezTo>
                  <a:pt x="160" y="37"/>
                  <a:pt x="158" y="36"/>
                  <a:pt x="157" y="35"/>
                </a:cubicBezTo>
                <a:cubicBezTo>
                  <a:pt x="156" y="35"/>
                  <a:pt x="156" y="35"/>
                  <a:pt x="156" y="36"/>
                </a:cubicBezTo>
                <a:cubicBezTo>
                  <a:pt x="154" y="39"/>
                  <a:pt x="150" y="41"/>
                  <a:pt x="147" y="41"/>
                </a:cubicBezTo>
                <a:cubicBezTo>
                  <a:pt x="145" y="42"/>
                  <a:pt x="144" y="43"/>
                  <a:pt x="144" y="44"/>
                </a:cubicBezTo>
                <a:cubicBezTo>
                  <a:pt x="144" y="45"/>
                  <a:pt x="145" y="46"/>
                  <a:pt x="146" y="47"/>
                </a:cubicBezTo>
                <a:cubicBezTo>
                  <a:pt x="150" y="49"/>
                  <a:pt x="154" y="45"/>
                  <a:pt x="159" y="46"/>
                </a:cubicBezTo>
                <a:cubicBezTo>
                  <a:pt x="161" y="45"/>
                  <a:pt x="163" y="46"/>
                  <a:pt x="166" y="46"/>
                </a:cubicBezTo>
                <a:cubicBezTo>
                  <a:pt x="166" y="47"/>
                  <a:pt x="168" y="47"/>
                  <a:pt x="168" y="48"/>
                </a:cubicBezTo>
                <a:cubicBezTo>
                  <a:pt x="170" y="47"/>
                  <a:pt x="171" y="46"/>
                  <a:pt x="173" y="46"/>
                </a:cubicBezTo>
                <a:cubicBezTo>
                  <a:pt x="176" y="46"/>
                  <a:pt x="178" y="47"/>
                  <a:pt x="179" y="49"/>
                </a:cubicBezTo>
                <a:cubicBezTo>
                  <a:pt x="180" y="51"/>
                  <a:pt x="179" y="53"/>
                  <a:pt x="179" y="55"/>
                </a:cubicBezTo>
                <a:cubicBezTo>
                  <a:pt x="178" y="57"/>
                  <a:pt x="175" y="60"/>
                  <a:pt x="172" y="60"/>
                </a:cubicBezTo>
                <a:cubicBezTo>
                  <a:pt x="170" y="60"/>
                  <a:pt x="171" y="62"/>
                  <a:pt x="170" y="62"/>
                </a:cubicBezTo>
                <a:cubicBezTo>
                  <a:pt x="168" y="64"/>
                  <a:pt x="165" y="67"/>
                  <a:pt x="162" y="66"/>
                </a:cubicBezTo>
                <a:cubicBezTo>
                  <a:pt x="160" y="66"/>
                  <a:pt x="157" y="65"/>
                  <a:pt x="157" y="63"/>
                </a:cubicBezTo>
                <a:cubicBezTo>
                  <a:pt x="156" y="64"/>
                  <a:pt x="155" y="63"/>
                  <a:pt x="154" y="64"/>
                </a:cubicBezTo>
                <a:cubicBezTo>
                  <a:pt x="151" y="65"/>
                  <a:pt x="148" y="65"/>
                  <a:pt x="146" y="68"/>
                </a:cubicBezTo>
                <a:cubicBezTo>
                  <a:pt x="147" y="69"/>
                  <a:pt x="148" y="70"/>
                  <a:pt x="150" y="70"/>
                </a:cubicBezTo>
                <a:cubicBezTo>
                  <a:pt x="152" y="70"/>
                  <a:pt x="155" y="70"/>
                  <a:pt x="158" y="70"/>
                </a:cubicBezTo>
                <a:cubicBezTo>
                  <a:pt x="159" y="70"/>
                  <a:pt x="161" y="71"/>
                  <a:pt x="162" y="72"/>
                </a:cubicBezTo>
                <a:cubicBezTo>
                  <a:pt x="162" y="74"/>
                  <a:pt x="162" y="75"/>
                  <a:pt x="161" y="76"/>
                </a:cubicBezTo>
                <a:cubicBezTo>
                  <a:pt x="160" y="78"/>
                  <a:pt x="158" y="79"/>
                  <a:pt x="156" y="79"/>
                </a:cubicBezTo>
                <a:cubicBezTo>
                  <a:pt x="155" y="79"/>
                  <a:pt x="154" y="78"/>
                  <a:pt x="153" y="79"/>
                </a:cubicBezTo>
                <a:cubicBezTo>
                  <a:pt x="151" y="81"/>
                  <a:pt x="149" y="82"/>
                  <a:pt x="147" y="84"/>
                </a:cubicBezTo>
                <a:cubicBezTo>
                  <a:pt x="146" y="84"/>
                  <a:pt x="146" y="84"/>
                  <a:pt x="145" y="84"/>
                </a:cubicBezTo>
                <a:cubicBezTo>
                  <a:pt x="148" y="86"/>
                  <a:pt x="151" y="87"/>
                  <a:pt x="155" y="87"/>
                </a:cubicBezTo>
                <a:cubicBezTo>
                  <a:pt x="157" y="87"/>
                  <a:pt x="159" y="86"/>
                  <a:pt x="161" y="86"/>
                </a:cubicBezTo>
                <a:cubicBezTo>
                  <a:pt x="163" y="86"/>
                  <a:pt x="164" y="87"/>
                  <a:pt x="166" y="87"/>
                </a:cubicBezTo>
                <a:cubicBezTo>
                  <a:pt x="168" y="87"/>
                  <a:pt x="170" y="88"/>
                  <a:pt x="171" y="90"/>
                </a:cubicBezTo>
                <a:cubicBezTo>
                  <a:pt x="171" y="91"/>
                  <a:pt x="171" y="92"/>
                  <a:pt x="171" y="93"/>
                </a:cubicBezTo>
                <a:cubicBezTo>
                  <a:pt x="170" y="93"/>
                  <a:pt x="170" y="94"/>
                  <a:pt x="170" y="95"/>
                </a:cubicBezTo>
                <a:cubicBezTo>
                  <a:pt x="170" y="95"/>
                  <a:pt x="171" y="94"/>
                  <a:pt x="172" y="95"/>
                </a:cubicBezTo>
                <a:cubicBezTo>
                  <a:pt x="174" y="94"/>
                  <a:pt x="176" y="95"/>
                  <a:pt x="177" y="95"/>
                </a:cubicBezTo>
                <a:cubicBezTo>
                  <a:pt x="180" y="94"/>
                  <a:pt x="182" y="94"/>
                  <a:pt x="184" y="94"/>
                </a:cubicBezTo>
                <a:cubicBezTo>
                  <a:pt x="188" y="94"/>
                  <a:pt x="192" y="94"/>
                  <a:pt x="196" y="94"/>
                </a:cubicBezTo>
                <a:cubicBezTo>
                  <a:pt x="197" y="95"/>
                  <a:pt x="197" y="95"/>
                  <a:pt x="198" y="96"/>
                </a:cubicBezTo>
                <a:cubicBezTo>
                  <a:pt x="201" y="94"/>
                  <a:pt x="204" y="94"/>
                  <a:pt x="208" y="95"/>
                </a:cubicBezTo>
                <a:cubicBezTo>
                  <a:pt x="210" y="95"/>
                  <a:pt x="210" y="98"/>
                  <a:pt x="212" y="97"/>
                </a:cubicBezTo>
                <a:cubicBezTo>
                  <a:pt x="215" y="97"/>
                  <a:pt x="217" y="99"/>
                  <a:pt x="218" y="101"/>
                </a:cubicBezTo>
                <a:cubicBezTo>
                  <a:pt x="219" y="102"/>
                  <a:pt x="220" y="103"/>
                  <a:pt x="220" y="104"/>
                </a:cubicBezTo>
                <a:cubicBezTo>
                  <a:pt x="221" y="104"/>
                  <a:pt x="222" y="104"/>
                  <a:pt x="223" y="104"/>
                </a:cubicBezTo>
                <a:cubicBezTo>
                  <a:pt x="224" y="105"/>
                  <a:pt x="225" y="105"/>
                  <a:pt x="225" y="105"/>
                </a:cubicBezTo>
                <a:cubicBezTo>
                  <a:pt x="227" y="107"/>
                  <a:pt x="228" y="109"/>
                  <a:pt x="227" y="112"/>
                </a:cubicBezTo>
                <a:cubicBezTo>
                  <a:pt x="224" y="114"/>
                  <a:pt x="220" y="117"/>
                  <a:pt x="216" y="116"/>
                </a:cubicBezTo>
                <a:cubicBezTo>
                  <a:pt x="213" y="118"/>
                  <a:pt x="210" y="118"/>
                  <a:pt x="207" y="118"/>
                </a:cubicBezTo>
                <a:cubicBezTo>
                  <a:pt x="204" y="117"/>
                  <a:pt x="204" y="117"/>
                  <a:pt x="204" y="117"/>
                </a:cubicBezTo>
                <a:cubicBezTo>
                  <a:pt x="200" y="119"/>
                  <a:pt x="196" y="119"/>
                  <a:pt x="192" y="118"/>
                </a:cubicBezTo>
                <a:cubicBezTo>
                  <a:pt x="192" y="119"/>
                  <a:pt x="192" y="119"/>
                  <a:pt x="192" y="120"/>
                </a:cubicBezTo>
                <a:cubicBezTo>
                  <a:pt x="192" y="121"/>
                  <a:pt x="192" y="122"/>
                  <a:pt x="191" y="123"/>
                </a:cubicBezTo>
                <a:cubicBezTo>
                  <a:pt x="189" y="125"/>
                  <a:pt x="187" y="126"/>
                  <a:pt x="184" y="127"/>
                </a:cubicBezTo>
                <a:cubicBezTo>
                  <a:pt x="184" y="127"/>
                  <a:pt x="183" y="128"/>
                  <a:pt x="184" y="128"/>
                </a:cubicBezTo>
                <a:cubicBezTo>
                  <a:pt x="184" y="129"/>
                  <a:pt x="184" y="129"/>
                  <a:pt x="184" y="129"/>
                </a:cubicBezTo>
                <a:cubicBezTo>
                  <a:pt x="187" y="129"/>
                  <a:pt x="191" y="128"/>
                  <a:pt x="193" y="130"/>
                </a:cubicBezTo>
                <a:cubicBezTo>
                  <a:pt x="194" y="130"/>
                  <a:pt x="194" y="130"/>
                  <a:pt x="195" y="130"/>
                </a:cubicBezTo>
                <a:cubicBezTo>
                  <a:pt x="199" y="128"/>
                  <a:pt x="199" y="128"/>
                  <a:pt x="199" y="128"/>
                </a:cubicBezTo>
                <a:cubicBezTo>
                  <a:pt x="201" y="128"/>
                  <a:pt x="203" y="127"/>
                  <a:pt x="205" y="128"/>
                </a:cubicBezTo>
                <a:cubicBezTo>
                  <a:pt x="207" y="129"/>
                  <a:pt x="209" y="130"/>
                  <a:pt x="211" y="132"/>
                </a:cubicBezTo>
                <a:cubicBezTo>
                  <a:pt x="213" y="132"/>
                  <a:pt x="216" y="132"/>
                  <a:pt x="218" y="132"/>
                </a:cubicBezTo>
                <a:cubicBezTo>
                  <a:pt x="219" y="133"/>
                  <a:pt x="221" y="134"/>
                  <a:pt x="221" y="137"/>
                </a:cubicBezTo>
                <a:cubicBezTo>
                  <a:pt x="220" y="139"/>
                  <a:pt x="219" y="142"/>
                  <a:pt x="216" y="143"/>
                </a:cubicBezTo>
                <a:cubicBezTo>
                  <a:pt x="213" y="145"/>
                  <a:pt x="208" y="145"/>
                  <a:pt x="205" y="143"/>
                </a:cubicBezTo>
                <a:cubicBezTo>
                  <a:pt x="204" y="141"/>
                  <a:pt x="202" y="143"/>
                  <a:pt x="201" y="143"/>
                </a:cubicBezTo>
                <a:cubicBezTo>
                  <a:pt x="200" y="144"/>
                  <a:pt x="198" y="144"/>
                  <a:pt x="196" y="144"/>
                </a:cubicBezTo>
                <a:cubicBezTo>
                  <a:pt x="196" y="144"/>
                  <a:pt x="197" y="145"/>
                  <a:pt x="196" y="145"/>
                </a:cubicBezTo>
                <a:cubicBezTo>
                  <a:pt x="195" y="145"/>
                  <a:pt x="195" y="146"/>
                  <a:pt x="194" y="145"/>
                </a:cubicBezTo>
                <a:cubicBezTo>
                  <a:pt x="192" y="146"/>
                  <a:pt x="189" y="148"/>
                  <a:pt x="188" y="150"/>
                </a:cubicBezTo>
                <a:cubicBezTo>
                  <a:pt x="189" y="151"/>
                  <a:pt x="189" y="152"/>
                  <a:pt x="190" y="152"/>
                </a:cubicBezTo>
                <a:cubicBezTo>
                  <a:pt x="192" y="152"/>
                  <a:pt x="194" y="152"/>
                  <a:pt x="196" y="152"/>
                </a:cubicBezTo>
                <a:cubicBezTo>
                  <a:pt x="198" y="152"/>
                  <a:pt x="201" y="152"/>
                  <a:pt x="204" y="154"/>
                </a:cubicBezTo>
                <a:cubicBezTo>
                  <a:pt x="205" y="152"/>
                  <a:pt x="208" y="151"/>
                  <a:pt x="210" y="152"/>
                </a:cubicBezTo>
                <a:cubicBezTo>
                  <a:pt x="212" y="152"/>
                  <a:pt x="215" y="153"/>
                  <a:pt x="216" y="155"/>
                </a:cubicBezTo>
                <a:cubicBezTo>
                  <a:pt x="217" y="156"/>
                  <a:pt x="216" y="158"/>
                  <a:pt x="218" y="158"/>
                </a:cubicBezTo>
                <a:cubicBezTo>
                  <a:pt x="219" y="158"/>
                  <a:pt x="220" y="159"/>
                  <a:pt x="221" y="159"/>
                </a:cubicBezTo>
                <a:cubicBezTo>
                  <a:pt x="223" y="161"/>
                  <a:pt x="223" y="163"/>
                  <a:pt x="222" y="164"/>
                </a:cubicBezTo>
                <a:cubicBezTo>
                  <a:pt x="222" y="166"/>
                  <a:pt x="219" y="167"/>
                  <a:pt x="217" y="168"/>
                </a:cubicBezTo>
                <a:cubicBezTo>
                  <a:pt x="216" y="170"/>
                  <a:pt x="213" y="171"/>
                  <a:pt x="210" y="171"/>
                </a:cubicBezTo>
                <a:cubicBezTo>
                  <a:pt x="208" y="170"/>
                  <a:pt x="208" y="170"/>
                  <a:pt x="208" y="170"/>
                </a:cubicBezTo>
                <a:cubicBezTo>
                  <a:pt x="205" y="172"/>
                  <a:pt x="203" y="174"/>
                  <a:pt x="200" y="173"/>
                </a:cubicBezTo>
                <a:cubicBezTo>
                  <a:pt x="198" y="173"/>
                  <a:pt x="197" y="172"/>
                  <a:pt x="196" y="171"/>
                </a:cubicBezTo>
                <a:cubicBezTo>
                  <a:pt x="195" y="170"/>
                  <a:pt x="195" y="169"/>
                  <a:pt x="195" y="168"/>
                </a:cubicBezTo>
                <a:cubicBezTo>
                  <a:pt x="194" y="167"/>
                  <a:pt x="193" y="168"/>
                  <a:pt x="192" y="167"/>
                </a:cubicBezTo>
                <a:cubicBezTo>
                  <a:pt x="191" y="167"/>
                  <a:pt x="190" y="165"/>
                  <a:pt x="189" y="165"/>
                </a:cubicBezTo>
                <a:cubicBezTo>
                  <a:pt x="189" y="165"/>
                  <a:pt x="188" y="165"/>
                  <a:pt x="188" y="165"/>
                </a:cubicBezTo>
                <a:cubicBezTo>
                  <a:pt x="189" y="168"/>
                  <a:pt x="189" y="170"/>
                  <a:pt x="188" y="172"/>
                </a:cubicBezTo>
                <a:cubicBezTo>
                  <a:pt x="185" y="177"/>
                  <a:pt x="179" y="177"/>
                  <a:pt x="174" y="178"/>
                </a:cubicBezTo>
                <a:cubicBezTo>
                  <a:pt x="171" y="179"/>
                  <a:pt x="168" y="178"/>
                  <a:pt x="165" y="177"/>
                </a:cubicBezTo>
                <a:cubicBezTo>
                  <a:pt x="162" y="178"/>
                  <a:pt x="161" y="177"/>
                  <a:pt x="158" y="177"/>
                </a:cubicBezTo>
                <a:cubicBezTo>
                  <a:pt x="155" y="178"/>
                  <a:pt x="152" y="178"/>
                  <a:pt x="150" y="179"/>
                </a:cubicBezTo>
                <a:cubicBezTo>
                  <a:pt x="148" y="180"/>
                  <a:pt x="147" y="180"/>
                  <a:pt x="145" y="181"/>
                </a:cubicBezTo>
                <a:cubicBezTo>
                  <a:pt x="141" y="183"/>
                  <a:pt x="137" y="184"/>
                  <a:pt x="132" y="183"/>
                </a:cubicBezTo>
                <a:cubicBezTo>
                  <a:pt x="131" y="183"/>
                  <a:pt x="130" y="183"/>
                  <a:pt x="130" y="182"/>
                </a:cubicBezTo>
                <a:cubicBezTo>
                  <a:pt x="130" y="181"/>
                  <a:pt x="131" y="182"/>
                  <a:pt x="132" y="182"/>
                </a:cubicBezTo>
                <a:cubicBezTo>
                  <a:pt x="134" y="182"/>
                  <a:pt x="137" y="182"/>
                  <a:pt x="139" y="181"/>
                </a:cubicBezTo>
                <a:cubicBezTo>
                  <a:pt x="144" y="180"/>
                  <a:pt x="148" y="178"/>
                  <a:pt x="151" y="175"/>
                </a:cubicBezTo>
                <a:cubicBezTo>
                  <a:pt x="153" y="173"/>
                  <a:pt x="154" y="170"/>
                  <a:pt x="157" y="169"/>
                </a:cubicBezTo>
                <a:cubicBezTo>
                  <a:pt x="160" y="167"/>
                  <a:pt x="163" y="166"/>
                  <a:pt x="167" y="166"/>
                </a:cubicBezTo>
                <a:cubicBezTo>
                  <a:pt x="168" y="166"/>
                  <a:pt x="170" y="165"/>
                  <a:pt x="172" y="165"/>
                </a:cubicBezTo>
                <a:cubicBezTo>
                  <a:pt x="173" y="165"/>
                  <a:pt x="175" y="165"/>
                  <a:pt x="176" y="163"/>
                </a:cubicBezTo>
                <a:cubicBezTo>
                  <a:pt x="177" y="163"/>
                  <a:pt x="177" y="162"/>
                  <a:pt x="177" y="161"/>
                </a:cubicBezTo>
                <a:cubicBezTo>
                  <a:pt x="176" y="159"/>
                  <a:pt x="174" y="160"/>
                  <a:pt x="173" y="158"/>
                </a:cubicBezTo>
                <a:cubicBezTo>
                  <a:pt x="173" y="157"/>
                  <a:pt x="173" y="156"/>
                  <a:pt x="173" y="155"/>
                </a:cubicBezTo>
                <a:cubicBezTo>
                  <a:pt x="175" y="153"/>
                  <a:pt x="179" y="155"/>
                  <a:pt x="179" y="152"/>
                </a:cubicBezTo>
                <a:cubicBezTo>
                  <a:pt x="179" y="150"/>
                  <a:pt x="177" y="151"/>
                  <a:pt x="175" y="151"/>
                </a:cubicBezTo>
                <a:cubicBezTo>
                  <a:pt x="173" y="151"/>
                  <a:pt x="171" y="152"/>
                  <a:pt x="169" y="153"/>
                </a:cubicBezTo>
                <a:cubicBezTo>
                  <a:pt x="168" y="154"/>
                  <a:pt x="165" y="154"/>
                  <a:pt x="164" y="153"/>
                </a:cubicBezTo>
                <a:cubicBezTo>
                  <a:pt x="163" y="152"/>
                  <a:pt x="163" y="152"/>
                  <a:pt x="162" y="152"/>
                </a:cubicBezTo>
                <a:cubicBezTo>
                  <a:pt x="161" y="153"/>
                  <a:pt x="160" y="152"/>
                  <a:pt x="159" y="153"/>
                </a:cubicBezTo>
                <a:cubicBezTo>
                  <a:pt x="157" y="153"/>
                  <a:pt x="155" y="152"/>
                  <a:pt x="154" y="151"/>
                </a:cubicBezTo>
                <a:cubicBezTo>
                  <a:pt x="153" y="151"/>
                  <a:pt x="152" y="150"/>
                  <a:pt x="152" y="150"/>
                </a:cubicBezTo>
                <a:cubicBezTo>
                  <a:pt x="151" y="151"/>
                  <a:pt x="150" y="150"/>
                  <a:pt x="149" y="151"/>
                </a:cubicBezTo>
                <a:cubicBezTo>
                  <a:pt x="147" y="152"/>
                  <a:pt x="145" y="152"/>
                  <a:pt x="142" y="152"/>
                </a:cubicBezTo>
                <a:cubicBezTo>
                  <a:pt x="141" y="152"/>
                  <a:pt x="139" y="151"/>
                  <a:pt x="137" y="151"/>
                </a:cubicBezTo>
                <a:cubicBezTo>
                  <a:pt x="136" y="150"/>
                  <a:pt x="135" y="149"/>
                  <a:pt x="134" y="147"/>
                </a:cubicBezTo>
                <a:cubicBezTo>
                  <a:pt x="134" y="146"/>
                  <a:pt x="133" y="147"/>
                  <a:pt x="132" y="147"/>
                </a:cubicBezTo>
                <a:cubicBezTo>
                  <a:pt x="130" y="147"/>
                  <a:pt x="127" y="148"/>
                  <a:pt x="124" y="146"/>
                </a:cubicBezTo>
                <a:cubicBezTo>
                  <a:pt x="123" y="145"/>
                  <a:pt x="123" y="143"/>
                  <a:pt x="124" y="142"/>
                </a:cubicBezTo>
                <a:cubicBezTo>
                  <a:pt x="126" y="140"/>
                  <a:pt x="128" y="139"/>
                  <a:pt x="130" y="137"/>
                </a:cubicBezTo>
                <a:cubicBezTo>
                  <a:pt x="132" y="137"/>
                  <a:pt x="135" y="136"/>
                  <a:pt x="137" y="136"/>
                </a:cubicBezTo>
                <a:cubicBezTo>
                  <a:pt x="139" y="136"/>
                  <a:pt x="141" y="134"/>
                  <a:pt x="143" y="134"/>
                </a:cubicBezTo>
                <a:cubicBezTo>
                  <a:pt x="144" y="131"/>
                  <a:pt x="147" y="131"/>
                  <a:pt x="149" y="130"/>
                </a:cubicBezTo>
                <a:cubicBezTo>
                  <a:pt x="151" y="130"/>
                  <a:pt x="152" y="131"/>
                  <a:pt x="154" y="131"/>
                </a:cubicBezTo>
                <a:cubicBezTo>
                  <a:pt x="155" y="128"/>
                  <a:pt x="158" y="128"/>
                  <a:pt x="161" y="127"/>
                </a:cubicBezTo>
                <a:cubicBezTo>
                  <a:pt x="163" y="128"/>
                  <a:pt x="165" y="128"/>
                  <a:pt x="167" y="129"/>
                </a:cubicBezTo>
                <a:cubicBezTo>
                  <a:pt x="169" y="130"/>
                  <a:pt x="170" y="131"/>
                  <a:pt x="171" y="131"/>
                </a:cubicBezTo>
                <a:cubicBezTo>
                  <a:pt x="174" y="132"/>
                  <a:pt x="174" y="132"/>
                  <a:pt x="174" y="132"/>
                </a:cubicBezTo>
                <a:cubicBezTo>
                  <a:pt x="175" y="131"/>
                  <a:pt x="176" y="131"/>
                  <a:pt x="177" y="130"/>
                </a:cubicBezTo>
                <a:cubicBezTo>
                  <a:pt x="177" y="128"/>
                  <a:pt x="174" y="128"/>
                  <a:pt x="173" y="127"/>
                </a:cubicBezTo>
                <a:cubicBezTo>
                  <a:pt x="172" y="126"/>
                  <a:pt x="172" y="125"/>
                  <a:pt x="172" y="124"/>
                </a:cubicBezTo>
                <a:cubicBezTo>
                  <a:pt x="174" y="122"/>
                  <a:pt x="177" y="122"/>
                  <a:pt x="178" y="120"/>
                </a:cubicBezTo>
                <a:cubicBezTo>
                  <a:pt x="178" y="120"/>
                  <a:pt x="178" y="119"/>
                  <a:pt x="178" y="119"/>
                </a:cubicBezTo>
                <a:cubicBezTo>
                  <a:pt x="176" y="116"/>
                  <a:pt x="172" y="117"/>
                  <a:pt x="170" y="117"/>
                </a:cubicBezTo>
                <a:cubicBezTo>
                  <a:pt x="169" y="118"/>
                  <a:pt x="170" y="118"/>
                  <a:pt x="169" y="118"/>
                </a:cubicBezTo>
                <a:cubicBezTo>
                  <a:pt x="165" y="119"/>
                  <a:pt x="162" y="120"/>
                  <a:pt x="159" y="119"/>
                </a:cubicBezTo>
                <a:cubicBezTo>
                  <a:pt x="156" y="119"/>
                  <a:pt x="153" y="118"/>
                  <a:pt x="151" y="116"/>
                </a:cubicBezTo>
                <a:cubicBezTo>
                  <a:pt x="150" y="115"/>
                  <a:pt x="150" y="113"/>
                  <a:pt x="150" y="112"/>
                </a:cubicBezTo>
                <a:cubicBezTo>
                  <a:pt x="152" y="109"/>
                  <a:pt x="155" y="108"/>
                  <a:pt x="158" y="107"/>
                </a:cubicBezTo>
                <a:cubicBezTo>
                  <a:pt x="160" y="107"/>
                  <a:pt x="162" y="107"/>
                  <a:pt x="163" y="107"/>
                </a:cubicBezTo>
                <a:cubicBezTo>
                  <a:pt x="166" y="107"/>
                  <a:pt x="168" y="107"/>
                  <a:pt x="170" y="107"/>
                </a:cubicBezTo>
                <a:cubicBezTo>
                  <a:pt x="171" y="106"/>
                  <a:pt x="173" y="106"/>
                  <a:pt x="173" y="105"/>
                </a:cubicBezTo>
                <a:cubicBezTo>
                  <a:pt x="172" y="104"/>
                  <a:pt x="171" y="104"/>
                  <a:pt x="170" y="104"/>
                </a:cubicBezTo>
                <a:cubicBezTo>
                  <a:pt x="163" y="103"/>
                  <a:pt x="163" y="103"/>
                  <a:pt x="163" y="103"/>
                </a:cubicBezTo>
                <a:cubicBezTo>
                  <a:pt x="162" y="102"/>
                  <a:pt x="160" y="103"/>
                  <a:pt x="159" y="101"/>
                </a:cubicBezTo>
                <a:cubicBezTo>
                  <a:pt x="158" y="102"/>
                  <a:pt x="157" y="101"/>
                  <a:pt x="157" y="100"/>
                </a:cubicBezTo>
                <a:cubicBezTo>
                  <a:pt x="157" y="99"/>
                  <a:pt x="155" y="99"/>
                  <a:pt x="157" y="98"/>
                </a:cubicBezTo>
                <a:cubicBezTo>
                  <a:pt x="157" y="97"/>
                  <a:pt x="160" y="96"/>
                  <a:pt x="159" y="95"/>
                </a:cubicBezTo>
                <a:cubicBezTo>
                  <a:pt x="156" y="93"/>
                  <a:pt x="152" y="94"/>
                  <a:pt x="149" y="95"/>
                </a:cubicBezTo>
                <a:cubicBezTo>
                  <a:pt x="145" y="95"/>
                  <a:pt x="142" y="94"/>
                  <a:pt x="139" y="94"/>
                </a:cubicBezTo>
                <a:cubicBezTo>
                  <a:pt x="137" y="94"/>
                  <a:pt x="137" y="92"/>
                  <a:pt x="135" y="93"/>
                </a:cubicBezTo>
                <a:cubicBezTo>
                  <a:pt x="135" y="92"/>
                  <a:pt x="135" y="92"/>
                  <a:pt x="134" y="93"/>
                </a:cubicBezTo>
                <a:cubicBezTo>
                  <a:pt x="132" y="95"/>
                  <a:pt x="132" y="95"/>
                  <a:pt x="132" y="95"/>
                </a:cubicBezTo>
                <a:cubicBezTo>
                  <a:pt x="130" y="97"/>
                  <a:pt x="127" y="97"/>
                  <a:pt x="124" y="97"/>
                </a:cubicBezTo>
                <a:cubicBezTo>
                  <a:pt x="122" y="97"/>
                  <a:pt x="120" y="96"/>
                  <a:pt x="119" y="95"/>
                </a:cubicBezTo>
                <a:cubicBezTo>
                  <a:pt x="118" y="93"/>
                  <a:pt x="119" y="91"/>
                  <a:pt x="120" y="89"/>
                </a:cubicBezTo>
                <a:cubicBezTo>
                  <a:pt x="120" y="88"/>
                  <a:pt x="119" y="88"/>
                  <a:pt x="118" y="88"/>
                </a:cubicBezTo>
                <a:cubicBezTo>
                  <a:pt x="115" y="87"/>
                  <a:pt x="115" y="91"/>
                  <a:pt x="112" y="92"/>
                </a:cubicBezTo>
                <a:cubicBezTo>
                  <a:pt x="113" y="93"/>
                  <a:pt x="113" y="93"/>
                  <a:pt x="114" y="94"/>
                </a:cubicBezTo>
                <a:cubicBezTo>
                  <a:pt x="115" y="96"/>
                  <a:pt x="115" y="98"/>
                  <a:pt x="115" y="100"/>
                </a:cubicBezTo>
                <a:cubicBezTo>
                  <a:pt x="113" y="102"/>
                  <a:pt x="113" y="102"/>
                  <a:pt x="113" y="102"/>
                </a:cubicBezTo>
                <a:cubicBezTo>
                  <a:pt x="112" y="103"/>
                  <a:pt x="111" y="104"/>
                  <a:pt x="110" y="105"/>
                </a:cubicBezTo>
                <a:cubicBezTo>
                  <a:pt x="104" y="107"/>
                  <a:pt x="98" y="106"/>
                  <a:pt x="92" y="105"/>
                </a:cubicBezTo>
                <a:cubicBezTo>
                  <a:pt x="91" y="105"/>
                  <a:pt x="90" y="106"/>
                  <a:pt x="90" y="107"/>
                </a:cubicBezTo>
                <a:cubicBezTo>
                  <a:pt x="91" y="108"/>
                  <a:pt x="94" y="110"/>
                  <a:pt x="93" y="113"/>
                </a:cubicBezTo>
                <a:cubicBezTo>
                  <a:pt x="93" y="114"/>
                  <a:pt x="93" y="114"/>
                  <a:pt x="93" y="115"/>
                </a:cubicBezTo>
                <a:cubicBezTo>
                  <a:pt x="91" y="117"/>
                  <a:pt x="89" y="119"/>
                  <a:pt x="86" y="119"/>
                </a:cubicBezTo>
                <a:cubicBezTo>
                  <a:pt x="86" y="120"/>
                  <a:pt x="86" y="121"/>
                  <a:pt x="85" y="121"/>
                </a:cubicBezTo>
                <a:cubicBezTo>
                  <a:pt x="83" y="124"/>
                  <a:pt x="80" y="125"/>
                  <a:pt x="77" y="125"/>
                </a:cubicBezTo>
                <a:cubicBezTo>
                  <a:pt x="74" y="125"/>
                  <a:pt x="72" y="125"/>
                  <a:pt x="70" y="124"/>
                </a:cubicBezTo>
                <a:cubicBezTo>
                  <a:pt x="69" y="124"/>
                  <a:pt x="68" y="125"/>
                  <a:pt x="67" y="125"/>
                </a:cubicBezTo>
                <a:cubicBezTo>
                  <a:pt x="64" y="126"/>
                  <a:pt x="61" y="127"/>
                  <a:pt x="58" y="126"/>
                </a:cubicBezTo>
                <a:cubicBezTo>
                  <a:pt x="55" y="126"/>
                  <a:pt x="52" y="125"/>
                  <a:pt x="50" y="124"/>
                </a:cubicBezTo>
                <a:cubicBezTo>
                  <a:pt x="49" y="124"/>
                  <a:pt x="47" y="123"/>
                  <a:pt x="46" y="123"/>
                </a:cubicBezTo>
                <a:cubicBezTo>
                  <a:pt x="43" y="124"/>
                  <a:pt x="40" y="122"/>
                  <a:pt x="37" y="122"/>
                </a:cubicBezTo>
                <a:cubicBezTo>
                  <a:pt x="36" y="121"/>
                  <a:pt x="34" y="121"/>
                  <a:pt x="34" y="120"/>
                </a:cubicBezTo>
                <a:cubicBezTo>
                  <a:pt x="33" y="118"/>
                  <a:pt x="33" y="117"/>
                  <a:pt x="34" y="115"/>
                </a:cubicBezTo>
                <a:cubicBezTo>
                  <a:pt x="35" y="114"/>
                  <a:pt x="37" y="112"/>
                  <a:pt x="39" y="113"/>
                </a:cubicBezTo>
                <a:cubicBezTo>
                  <a:pt x="40" y="111"/>
                  <a:pt x="41" y="110"/>
                  <a:pt x="43" y="110"/>
                </a:cubicBezTo>
                <a:cubicBezTo>
                  <a:pt x="45" y="110"/>
                  <a:pt x="47" y="109"/>
                  <a:pt x="49" y="107"/>
                </a:cubicBezTo>
                <a:cubicBezTo>
                  <a:pt x="49" y="106"/>
                  <a:pt x="49" y="105"/>
                  <a:pt x="48" y="104"/>
                </a:cubicBezTo>
                <a:cubicBezTo>
                  <a:pt x="47" y="102"/>
                  <a:pt x="45" y="102"/>
                  <a:pt x="42" y="102"/>
                </a:cubicBezTo>
                <a:cubicBezTo>
                  <a:pt x="41" y="103"/>
                  <a:pt x="38" y="104"/>
                  <a:pt x="36" y="103"/>
                </a:cubicBezTo>
                <a:cubicBezTo>
                  <a:pt x="36" y="103"/>
                  <a:pt x="36" y="103"/>
                  <a:pt x="36" y="103"/>
                </a:cubicBezTo>
                <a:cubicBezTo>
                  <a:pt x="34" y="104"/>
                  <a:pt x="33" y="104"/>
                  <a:pt x="31" y="104"/>
                </a:cubicBezTo>
                <a:cubicBezTo>
                  <a:pt x="30" y="103"/>
                  <a:pt x="29" y="103"/>
                  <a:pt x="28" y="102"/>
                </a:cubicBezTo>
                <a:cubicBezTo>
                  <a:pt x="26" y="103"/>
                  <a:pt x="25" y="103"/>
                  <a:pt x="23" y="104"/>
                </a:cubicBezTo>
                <a:cubicBezTo>
                  <a:pt x="22" y="106"/>
                  <a:pt x="19" y="109"/>
                  <a:pt x="16" y="109"/>
                </a:cubicBezTo>
                <a:cubicBezTo>
                  <a:pt x="14" y="109"/>
                  <a:pt x="11" y="109"/>
                  <a:pt x="9" y="107"/>
                </a:cubicBezTo>
                <a:cubicBezTo>
                  <a:pt x="9" y="106"/>
                  <a:pt x="7" y="107"/>
                  <a:pt x="6" y="107"/>
                </a:cubicBezTo>
                <a:cubicBezTo>
                  <a:pt x="5" y="107"/>
                  <a:pt x="4" y="106"/>
                  <a:pt x="3" y="106"/>
                </a:cubicBezTo>
                <a:cubicBezTo>
                  <a:pt x="2" y="105"/>
                  <a:pt x="1" y="105"/>
                  <a:pt x="1" y="104"/>
                </a:cubicBezTo>
                <a:cubicBezTo>
                  <a:pt x="0" y="102"/>
                  <a:pt x="1" y="100"/>
                  <a:pt x="2" y="98"/>
                </a:cubicBezTo>
                <a:cubicBezTo>
                  <a:pt x="3" y="97"/>
                  <a:pt x="4" y="96"/>
                  <a:pt x="5" y="95"/>
                </a:cubicBezTo>
                <a:cubicBezTo>
                  <a:pt x="6" y="92"/>
                  <a:pt x="7" y="89"/>
                  <a:pt x="9" y="87"/>
                </a:cubicBezTo>
                <a:cubicBezTo>
                  <a:pt x="11" y="86"/>
                  <a:pt x="13" y="84"/>
                  <a:pt x="15" y="84"/>
                </a:cubicBezTo>
                <a:cubicBezTo>
                  <a:pt x="16" y="83"/>
                  <a:pt x="17" y="84"/>
                  <a:pt x="18" y="83"/>
                </a:cubicBezTo>
                <a:cubicBezTo>
                  <a:pt x="20" y="84"/>
                  <a:pt x="22" y="83"/>
                  <a:pt x="23" y="85"/>
                </a:cubicBezTo>
                <a:cubicBezTo>
                  <a:pt x="24" y="85"/>
                  <a:pt x="24" y="83"/>
                  <a:pt x="25" y="83"/>
                </a:cubicBezTo>
                <a:cubicBezTo>
                  <a:pt x="26" y="81"/>
                  <a:pt x="28" y="81"/>
                  <a:pt x="29" y="81"/>
                </a:cubicBezTo>
                <a:cubicBezTo>
                  <a:pt x="31" y="79"/>
                  <a:pt x="33" y="79"/>
                  <a:pt x="35" y="78"/>
                </a:cubicBezTo>
                <a:cubicBezTo>
                  <a:pt x="36" y="78"/>
                  <a:pt x="37" y="78"/>
                  <a:pt x="38" y="78"/>
                </a:cubicBezTo>
                <a:cubicBezTo>
                  <a:pt x="41" y="78"/>
                  <a:pt x="41" y="78"/>
                  <a:pt x="41" y="78"/>
                </a:cubicBezTo>
                <a:cubicBezTo>
                  <a:pt x="42" y="77"/>
                  <a:pt x="42" y="76"/>
                  <a:pt x="44" y="75"/>
                </a:cubicBezTo>
                <a:cubicBezTo>
                  <a:pt x="47" y="73"/>
                  <a:pt x="51" y="71"/>
                  <a:pt x="55" y="70"/>
                </a:cubicBezTo>
                <a:cubicBezTo>
                  <a:pt x="59" y="69"/>
                  <a:pt x="63" y="70"/>
                  <a:pt x="67" y="70"/>
                </a:cubicBezTo>
                <a:cubicBezTo>
                  <a:pt x="71" y="70"/>
                  <a:pt x="73" y="72"/>
                  <a:pt x="76" y="74"/>
                </a:cubicBezTo>
                <a:cubicBezTo>
                  <a:pt x="79" y="73"/>
                  <a:pt x="82" y="71"/>
                  <a:pt x="85" y="72"/>
                </a:cubicBezTo>
                <a:cubicBezTo>
                  <a:pt x="87" y="73"/>
                  <a:pt x="89" y="75"/>
                  <a:pt x="90" y="78"/>
                </a:cubicBezTo>
                <a:cubicBezTo>
                  <a:pt x="90" y="80"/>
                  <a:pt x="89" y="81"/>
                  <a:pt x="87" y="83"/>
                </a:cubicBezTo>
                <a:cubicBezTo>
                  <a:pt x="85" y="84"/>
                  <a:pt x="83" y="86"/>
                  <a:pt x="81" y="86"/>
                </a:cubicBezTo>
                <a:cubicBezTo>
                  <a:pt x="80" y="86"/>
                  <a:pt x="78" y="87"/>
                  <a:pt x="77" y="86"/>
                </a:cubicBezTo>
                <a:cubicBezTo>
                  <a:pt x="76" y="89"/>
                  <a:pt x="72" y="90"/>
                  <a:pt x="69" y="90"/>
                </a:cubicBezTo>
                <a:cubicBezTo>
                  <a:pt x="66" y="92"/>
                  <a:pt x="66" y="92"/>
                  <a:pt x="66" y="92"/>
                </a:cubicBezTo>
                <a:cubicBezTo>
                  <a:pt x="63" y="94"/>
                  <a:pt x="60" y="96"/>
                  <a:pt x="56" y="95"/>
                </a:cubicBezTo>
                <a:cubicBezTo>
                  <a:pt x="55" y="95"/>
                  <a:pt x="54" y="94"/>
                  <a:pt x="54" y="93"/>
                </a:cubicBezTo>
                <a:cubicBezTo>
                  <a:pt x="54" y="93"/>
                  <a:pt x="54" y="93"/>
                  <a:pt x="54" y="93"/>
                </a:cubicBezTo>
                <a:cubicBezTo>
                  <a:pt x="53" y="93"/>
                  <a:pt x="53" y="93"/>
                  <a:pt x="53" y="93"/>
                </a:cubicBezTo>
                <a:cubicBezTo>
                  <a:pt x="53" y="94"/>
                  <a:pt x="52" y="96"/>
                  <a:pt x="53" y="97"/>
                </a:cubicBezTo>
                <a:cubicBezTo>
                  <a:pt x="54" y="99"/>
                  <a:pt x="57" y="98"/>
                  <a:pt x="59" y="99"/>
                </a:cubicBezTo>
                <a:cubicBezTo>
                  <a:pt x="62" y="99"/>
                  <a:pt x="64" y="97"/>
                  <a:pt x="66" y="97"/>
                </a:cubicBezTo>
                <a:cubicBezTo>
                  <a:pt x="72" y="97"/>
                  <a:pt x="77" y="98"/>
                  <a:pt x="81" y="100"/>
                </a:cubicBezTo>
                <a:cubicBezTo>
                  <a:pt x="84" y="95"/>
                  <a:pt x="90" y="96"/>
                  <a:pt x="95" y="96"/>
                </a:cubicBezTo>
                <a:cubicBezTo>
                  <a:pt x="96" y="96"/>
                  <a:pt x="97" y="95"/>
                  <a:pt x="98" y="94"/>
                </a:cubicBezTo>
                <a:cubicBezTo>
                  <a:pt x="98" y="93"/>
                  <a:pt x="97" y="93"/>
                  <a:pt x="96" y="92"/>
                </a:cubicBezTo>
                <a:cubicBezTo>
                  <a:pt x="95" y="90"/>
                  <a:pt x="94" y="89"/>
                  <a:pt x="95" y="87"/>
                </a:cubicBezTo>
                <a:cubicBezTo>
                  <a:pt x="96" y="84"/>
                  <a:pt x="99" y="82"/>
                  <a:pt x="102" y="81"/>
                </a:cubicBezTo>
                <a:cubicBezTo>
                  <a:pt x="104" y="81"/>
                  <a:pt x="105" y="81"/>
                  <a:pt x="106" y="81"/>
                </a:cubicBezTo>
                <a:cubicBezTo>
                  <a:pt x="107" y="81"/>
                  <a:pt x="107" y="80"/>
                  <a:pt x="107" y="80"/>
                </a:cubicBezTo>
                <a:cubicBezTo>
                  <a:pt x="109" y="78"/>
                  <a:pt x="111" y="78"/>
                  <a:pt x="113" y="77"/>
                </a:cubicBezTo>
                <a:cubicBezTo>
                  <a:pt x="112" y="76"/>
                  <a:pt x="111" y="76"/>
                  <a:pt x="110" y="74"/>
                </a:cubicBezTo>
                <a:cubicBezTo>
                  <a:pt x="107" y="74"/>
                  <a:pt x="107" y="74"/>
                  <a:pt x="107" y="74"/>
                </a:cubicBezTo>
                <a:cubicBezTo>
                  <a:pt x="105" y="72"/>
                  <a:pt x="103" y="73"/>
                  <a:pt x="102" y="70"/>
                </a:cubicBezTo>
                <a:cubicBezTo>
                  <a:pt x="101" y="69"/>
                  <a:pt x="101" y="68"/>
                  <a:pt x="102" y="68"/>
                </a:cubicBezTo>
                <a:cubicBezTo>
                  <a:pt x="103" y="66"/>
                  <a:pt x="105" y="65"/>
                  <a:pt x="107" y="65"/>
                </a:cubicBezTo>
                <a:cubicBezTo>
                  <a:pt x="108" y="65"/>
                  <a:pt x="109" y="65"/>
                  <a:pt x="110" y="65"/>
                </a:cubicBezTo>
                <a:cubicBezTo>
                  <a:pt x="111" y="63"/>
                  <a:pt x="112" y="61"/>
                  <a:pt x="113" y="60"/>
                </a:cubicBezTo>
                <a:cubicBezTo>
                  <a:pt x="117" y="59"/>
                  <a:pt x="121" y="59"/>
                  <a:pt x="124" y="61"/>
                </a:cubicBezTo>
                <a:cubicBezTo>
                  <a:pt x="125" y="62"/>
                  <a:pt x="125" y="62"/>
                  <a:pt x="125" y="62"/>
                </a:cubicBezTo>
                <a:cubicBezTo>
                  <a:pt x="129" y="60"/>
                  <a:pt x="134" y="62"/>
                  <a:pt x="138" y="62"/>
                </a:cubicBezTo>
                <a:cubicBezTo>
                  <a:pt x="140" y="62"/>
                  <a:pt x="141" y="60"/>
                  <a:pt x="143" y="59"/>
                </a:cubicBezTo>
                <a:cubicBezTo>
                  <a:pt x="143" y="58"/>
                  <a:pt x="143" y="57"/>
                  <a:pt x="143" y="56"/>
                </a:cubicBezTo>
                <a:cubicBezTo>
                  <a:pt x="141" y="55"/>
                  <a:pt x="139" y="54"/>
                  <a:pt x="137" y="54"/>
                </a:cubicBezTo>
                <a:cubicBezTo>
                  <a:pt x="134" y="55"/>
                  <a:pt x="131" y="57"/>
                  <a:pt x="128" y="58"/>
                </a:cubicBezTo>
                <a:cubicBezTo>
                  <a:pt x="124" y="58"/>
                  <a:pt x="120" y="59"/>
                  <a:pt x="116" y="57"/>
                </a:cubicBezTo>
                <a:cubicBezTo>
                  <a:pt x="116" y="56"/>
                  <a:pt x="116" y="55"/>
                  <a:pt x="115" y="55"/>
                </a:cubicBezTo>
                <a:cubicBezTo>
                  <a:pt x="113" y="55"/>
                  <a:pt x="111" y="54"/>
                  <a:pt x="110" y="53"/>
                </a:cubicBezTo>
                <a:cubicBezTo>
                  <a:pt x="109" y="51"/>
                  <a:pt x="110" y="49"/>
                  <a:pt x="110" y="47"/>
                </a:cubicBezTo>
                <a:cubicBezTo>
                  <a:pt x="112" y="44"/>
                  <a:pt x="116" y="43"/>
                  <a:pt x="119" y="44"/>
                </a:cubicBezTo>
                <a:cubicBezTo>
                  <a:pt x="121" y="42"/>
                  <a:pt x="122" y="40"/>
                  <a:pt x="125" y="39"/>
                </a:cubicBezTo>
                <a:cubicBezTo>
                  <a:pt x="127" y="38"/>
                  <a:pt x="131" y="38"/>
                  <a:pt x="133" y="40"/>
                </a:cubicBezTo>
                <a:cubicBezTo>
                  <a:pt x="134" y="39"/>
                  <a:pt x="134" y="40"/>
                  <a:pt x="135" y="40"/>
                </a:cubicBezTo>
                <a:cubicBezTo>
                  <a:pt x="136" y="39"/>
                  <a:pt x="139" y="38"/>
                  <a:pt x="139" y="36"/>
                </a:cubicBezTo>
                <a:cubicBezTo>
                  <a:pt x="140" y="34"/>
                  <a:pt x="139" y="32"/>
                  <a:pt x="138" y="31"/>
                </a:cubicBezTo>
                <a:cubicBezTo>
                  <a:pt x="136" y="30"/>
                  <a:pt x="133" y="30"/>
                  <a:pt x="131" y="31"/>
                </a:cubicBezTo>
                <a:cubicBezTo>
                  <a:pt x="129" y="33"/>
                  <a:pt x="125" y="34"/>
                  <a:pt x="122" y="33"/>
                </a:cubicBezTo>
                <a:cubicBezTo>
                  <a:pt x="120" y="32"/>
                  <a:pt x="120" y="32"/>
                  <a:pt x="120" y="32"/>
                </a:cubicBezTo>
                <a:cubicBezTo>
                  <a:pt x="119" y="33"/>
                  <a:pt x="118" y="33"/>
                  <a:pt x="117" y="34"/>
                </a:cubicBezTo>
                <a:cubicBezTo>
                  <a:pt x="115" y="34"/>
                  <a:pt x="112" y="33"/>
                  <a:pt x="110" y="31"/>
                </a:cubicBezTo>
                <a:cubicBezTo>
                  <a:pt x="107" y="31"/>
                  <a:pt x="107" y="31"/>
                  <a:pt x="107" y="31"/>
                </a:cubicBezTo>
                <a:cubicBezTo>
                  <a:pt x="104" y="30"/>
                  <a:pt x="104" y="30"/>
                  <a:pt x="104" y="30"/>
                </a:cubicBezTo>
                <a:cubicBezTo>
                  <a:pt x="102" y="32"/>
                  <a:pt x="98" y="32"/>
                  <a:pt x="95" y="31"/>
                </a:cubicBezTo>
                <a:cubicBezTo>
                  <a:pt x="93" y="30"/>
                  <a:pt x="90" y="28"/>
                  <a:pt x="90" y="25"/>
                </a:cubicBezTo>
                <a:cubicBezTo>
                  <a:pt x="90" y="24"/>
                  <a:pt x="90" y="22"/>
                  <a:pt x="92" y="21"/>
                </a:cubicBezTo>
                <a:cubicBezTo>
                  <a:pt x="93" y="19"/>
                  <a:pt x="95" y="19"/>
                  <a:pt x="97" y="19"/>
                </a:cubicBezTo>
                <a:cubicBezTo>
                  <a:pt x="98" y="16"/>
                  <a:pt x="101" y="14"/>
                  <a:pt x="104" y="14"/>
                </a:cubicBezTo>
                <a:cubicBezTo>
                  <a:pt x="106" y="13"/>
                  <a:pt x="108" y="14"/>
                  <a:pt x="109" y="15"/>
                </a:cubicBezTo>
                <a:cubicBezTo>
                  <a:pt x="110" y="15"/>
                  <a:pt x="111" y="14"/>
                  <a:pt x="112" y="13"/>
                </a:cubicBezTo>
                <a:cubicBezTo>
                  <a:pt x="115" y="12"/>
                  <a:pt x="118" y="12"/>
                  <a:pt x="121" y="13"/>
                </a:cubicBezTo>
                <a:cubicBezTo>
                  <a:pt x="122" y="14"/>
                  <a:pt x="122" y="15"/>
                  <a:pt x="123" y="16"/>
                </a:cubicBezTo>
                <a:cubicBezTo>
                  <a:pt x="124" y="15"/>
                  <a:pt x="125" y="15"/>
                  <a:pt x="126" y="14"/>
                </a:cubicBezTo>
                <a:cubicBezTo>
                  <a:pt x="126" y="13"/>
                  <a:pt x="125" y="13"/>
                  <a:pt x="124" y="12"/>
                </a:cubicBezTo>
                <a:cubicBezTo>
                  <a:pt x="124" y="10"/>
                  <a:pt x="124" y="8"/>
                  <a:pt x="125" y="7"/>
                </a:cubicBezTo>
                <a:cubicBezTo>
                  <a:pt x="126" y="5"/>
                  <a:pt x="128" y="5"/>
                  <a:pt x="130" y="6"/>
                </a:cubicBezTo>
                <a:cubicBezTo>
                  <a:pt x="132" y="4"/>
                  <a:pt x="132" y="2"/>
                  <a:pt x="135" y="2"/>
                </a:cubicBezTo>
                <a:cubicBezTo>
                  <a:pt x="136" y="2"/>
                  <a:pt x="137" y="3"/>
                  <a:pt x="139" y="3"/>
                </a:cubicBezTo>
                <a:cubicBezTo>
                  <a:pt x="141" y="1"/>
                  <a:pt x="144" y="0"/>
                  <a:pt x="148" y="1"/>
                </a:cubicBezTo>
                <a:cubicBezTo>
                  <a:pt x="149" y="2"/>
                  <a:pt x="150" y="2"/>
                  <a:pt x="151" y="3"/>
                </a:cubicBezTo>
                <a:close/>
                <a:moveTo>
                  <a:pt x="150" y="5"/>
                </a:moveTo>
                <a:cubicBezTo>
                  <a:pt x="150" y="5"/>
                  <a:pt x="150" y="6"/>
                  <a:pt x="150" y="7"/>
                </a:cubicBezTo>
                <a:cubicBezTo>
                  <a:pt x="150" y="7"/>
                  <a:pt x="151" y="7"/>
                  <a:pt x="151" y="7"/>
                </a:cubicBezTo>
                <a:cubicBezTo>
                  <a:pt x="151" y="6"/>
                  <a:pt x="152" y="6"/>
                  <a:pt x="152" y="6"/>
                </a:cubicBezTo>
                <a:cubicBezTo>
                  <a:pt x="152" y="6"/>
                  <a:pt x="153" y="7"/>
                  <a:pt x="153" y="7"/>
                </a:cubicBezTo>
                <a:cubicBezTo>
                  <a:pt x="153" y="8"/>
                  <a:pt x="152" y="9"/>
                  <a:pt x="153" y="10"/>
                </a:cubicBezTo>
                <a:cubicBezTo>
                  <a:pt x="154" y="9"/>
                  <a:pt x="155" y="10"/>
                  <a:pt x="155" y="11"/>
                </a:cubicBezTo>
                <a:cubicBezTo>
                  <a:pt x="155" y="12"/>
                  <a:pt x="155" y="14"/>
                  <a:pt x="154" y="15"/>
                </a:cubicBezTo>
                <a:cubicBezTo>
                  <a:pt x="154" y="16"/>
                  <a:pt x="153" y="16"/>
                  <a:pt x="152" y="17"/>
                </a:cubicBezTo>
                <a:cubicBezTo>
                  <a:pt x="151" y="17"/>
                  <a:pt x="150" y="17"/>
                  <a:pt x="150" y="16"/>
                </a:cubicBezTo>
                <a:cubicBezTo>
                  <a:pt x="149" y="16"/>
                  <a:pt x="149" y="15"/>
                  <a:pt x="148" y="16"/>
                </a:cubicBezTo>
                <a:cubicBezTo>
                  <a:pt x="148" y="17"/>
                  <a:pt x="148" y="18"/>
                  <a:pt x="147" y="18"/>
                </a:cubicBezTo>
                <a:cubicBezTo>
                  <a:pt x="145" y="21"/>
                  <a:pt x="141" y="21"/>
                  <a:pt x="138" y="20"/>
                </a:cubicBezTo>
                <a:cubicBezTo>
                  <a:pt x="137" y="19"/>
                  <a:pt x="136" y="18"/>
                  <a:pt x="136" y="17"/>
                </a:cubicBezTo>
                <a:cubicBezTo>
                  <a:pt x="135" y="16"/>
                  <a:pt x="136" y="14"/>
                  <a:pt x="137" y="13"/>
                </a:cubicBezTo>
                <a:cubicBezTo>
                  <a:pt x="139" y="13"/>
                  <a:pt x="140" y="12"/>
                  <a:pt x="142" y="12"/>
                </a:cubicBezTo>
                <a:cubicBezTo>
                  <a:pt x="142" y="12"/>
                  <a:pt x="144" y="13"/>
                  <a:pt x="144" y="14"/>
                </a:cubicBezTo>
                <a:cubicBezTo>
                  <a:pt x="145" y="16"/>
                  <a:pt x="141" y="16"/>
                  <a:pt x="143" y="17"/>
                </a:cubicBezTo>
                <a:cubicBezTo>
                  <a:pt x="144" y="17"/>
                  <a:pt x="145" y="16"/>
                  <a:pt x="145" y="15"/>
                </a:cubicBezTo>
                <a:cubicBezTo>
                  <a:pt x="146" y="14"/>
                  <a:pt x="145" y="13"/>
                  <a:pt x="145" y="12"/>
                </a:cubicBezTo>
                <a:cubicBezTo>
                  <a:pt x="143" y="11"/>
                  <a:pt x="141" y="10"/>
                  <a:pt x="139" y="11"/>
                </a:cubicBezTo>
                <a:cubicBezTo>
                  <a:pt x="137" y="11"/>
                  <a:pt x="135" y="13"/>
                  <a:pt x="134" y="16"/>
                </a:cubicBezTo>
                <a:cubicBezTo>
                  <a:pt x="134" y="17"/>
                  <a:pt x="134" y="18"/>
                  <a:pt x="135" y="20"/>
                </a:cubicBezTo>
                <a:cubicBezTo>
                  <a:pt x="137" y="22"/>
                  <a:pt x="140" y="22"/>
                  <a:pt x="143" y="22"/>
                </a:cubicBezTo>
                <a:cubicBezTo>
                  <a:pt x="145" y="21"/>
                  <a:pt x="148" y="20"/>
                  <a:pt x="149" y="18"/>
                </a:cubicBezTo>
                <a:cubicBezTo>
                  <a:pt x="151" y="18"/>
                  <a:pt x="153" y="18"/>
                  <a:pt x="155" y="16"/>
                </a:cubicBezTo>
                <a:cubicBezTo>
                  <a:pt x="156" y="14"/>
                  <a:pt x="158" y="13"/>
                  <a:pt x="161" y="12"/>
                </a:cubicBezTo>
                <a:cubicBezTo>
                  <a:pt x="163" y="12"/>
                  <a:pt x="165" y="12"/>
                  <a:pt x="167" y="13"/>
                </a:cubicBezTo>
                <a:cubicBezTo>
                  <a:pt x="167" y="14"/>
                  <a:pt x="169" y="15"/>
                  <a:pt x="169" y="17"/>
                </a:cubicBezTo>
                <a:cubicBezTo>
                  <a:pt x="170" y="17"/>
                  <a:pt x="170" y="16"/>
                  <a:pt x="171" y="16"/>
                </a:cubicBezTo>
                <a:cubicBezTo>
                  <a:pt x="174" y="15"/>
                  <a:pt x="179" y="13"/>
                  <a:pt x="182" y="16"/>
                </a:cubicBezTo>
                <a:cubicBezTo>
                  <a:pt x="183" y="17"/>
                  <a:pt x="183" y="18"/>
                  <a:pt x="183" y="19"/>
                </a:cubicBezTo>
                <a:cubicBezTo>
                  <a:pt x="183" y="19"/>
                  <a:pt x="182" y="21"/>
                  <a:pt x="183" y="21"/>
                </a:cubicBezTo>
                <a:cubicBezTo>
                  <a:pt x="187" y="19"/>
                  <a:pt x="191" y="19"/>
                  <a:pt x="195" y="21"/>
                </a:cubicBezTo>
                <a:cubicBezTo>
                  <a:pt x="196" y="22"/>
                  <a:pt x="197" y="24"/>
                  <a:pt x="197" y="25"/>
                </a:cubicBezTo>
                <a:cubicBezTo>
                  <a:pt x="197" y="27"/>
                  <a:pt x="196" y="29"/>
                  <a:pt x="194" y="30"/>
                </a:cubicBezTo>
                <a:cubicBezTo>
                  <a:pt x="192" y="31"/>
                  <a:pt x="190" y="31"/>
                  <a:pt x="188" y="31"/>
                </a:cubicBezTo>
                <a:cubicBezTo>
                  <a:pt x="187" y="31"/>
                  <a:pt x="188" y="32"/>
                  <a:pt x="188" y="33"/>
                </a:cubicBezTo>
                <a:cubicBezTo>
                  <a:pt x="186" y="35"/>
                  <a:pt x="183" y="34"/>
                  <a:pt x="181" y="35"/>
                </a:cubicBezTo>
                <a:cubicBezTo>
                  <a:pt x="180" y="35"/>
                  <a:pt x="179" y="34"/>
                  <a:pt x="178" y="34"/>
                </a:cubicBezTo>
                <a:cubicBezTo>
                  <a:pt x="178" y="33"/>
                  <a:pt x="177" y="33"/>
                  <a:pt x="177" y="33"/>
                </a:cubicBezTo>
                <a:cubicBezTo>
                  <a:pt x="175" y="34"/>
                  <a:pt x="174" y="35"/>
                  <a:pt x="172" y="35"/>
                </a:cubicBezTo>
                <a:cubicBezTo>
                  <a:pt x="170" y="35"/>
                  <a:pt x="168" y="36"/>
                  <a:pt x="167" y="34"/>
                </a:cubicBezTo>
                <a:cubicBezTo>
                  <a:pt x="168" y="33"/>
                  <a:pt x="169" y="32"/>
                  <a:pt x="169" y="30"/>
                </a:cubicBezTo>
                <a:cubicBezTo>
                  <a:pt x="171" y="29"/>
                  <a:pt x="173" y="28"/>
                  <a:pt x="174" y="26"/>
                </a:cubicBezTo>
                <a:cubicBezTo>
                  <a:pt x="174" y="25"/>
                  <a:pt x="175" y="23"/>
                  <a:pt x="174" y="22"/>
                </a:cubicBezTo>
                <a:cubicBezTo>
                  <a:pt x="172" y="21"/>
                  <a:pt x="170" y="20"/>
                  <a:pt x="168" y="20"/>
                </a:cubicBezTo>
                <a:cubicBezTo>
                  <a:pt x="167" y="21"/>
                  <a:pt x="165" y="22"/>
                  <a:pt x="165" y="23"/>
                </a:cubicBezTo>
                <a:cubicBezTo>
                  <a:pt x="165" y="24"/>
                  <a:pt x="165" y="24"/>
                  <a:pt x="165" y="24"/>
                </a:cubicBezTo>
                <a:cubicBezTo>
                  <a:pt x="166" y="24"/>
                  <a:pt x="166" y="23"/>
                  <a:pt x="166" y="23"/>
                </a:cubicBezTo>
                <a:cubicBezTo>
                  <a:pt x="167" y="22"/>
                  <a:pt x="169" y="21"/>
                  <a:pt x="171" y="21"/>
                </a:cubicBezTo>
                <a:cubicBezTo>
                  <a:pt x="172" y="22"/>
                  <a:pt x="173" y="23"/>
                  <a:pt x="173" y="24"/>
                </a:cubicBezTo>
                <a:cubicBezTo>
                  <a:pt x="173" y="25"/>
                  <a:pt x="173" y="25"/>
                  <a:pt x="173" y="26"/>
                </a:cubicBezTo>
                <a:cubicBezTo>
                  <a:pt x="172" y="28"/>
                  <a:pt x="170" y="29"/>
                  <a:pt x="168" y="28"/>
                </a:cubicBezTo>
                <a:cubicBezTo>
                  <a:pt x="166" y="29"/>
                  <a:pt x="168" y="31"/>
                  <a:pt x="167" y="32"/>
                </a:cubicBezTo>
                <a:cubicBezTo>
                  <a:pt x="166" y="34"/>
                  <a:pt x="164" y="35"/>
                  <a:pt x="162" y="35"/>
                </a:cubicBezTo>
                <a:cubicBezTo>
                  <a:pt x="160" y="35"/>
                  <a:pt x="159" y="35"/>
                  <a:pt x="158" y="34"/>
                </a:cubicBezTo>
                <a:cubicBezTo>
                  <a:pt x="158" y="33"/>
                  <a:pt x="158" y="33"/>
                  <a:pt x="157" y="33"/>
                </a:cubicBezTo>
                <a:cubicBezTo>
                  <a:pt x="156" y="33"/>
                  <a:pt x="156" y="34"/>
                  <a:pt x="155" y="34"/>
                </a:cubicBezTo>
                <a:cubicBezTo>
                  <a:pt x="153" y="34"/>
                  <a:pt x="151" y="34"/>
                  <a:pt x="150" y="34"/>
                </a:cubicBezTo>
                <a:cubicBezTo>
                  <a:pt x="149" y="32"/>
                  <a:pt x="148" y="31"/>
                  <a:pt x="149" y="30"/>
                </a:cubicBezTo>
                <a:cubicBezTo>
                  <a:pt x="149" y="28"/>
                  <a:pt x="151" y="27"/>
                  <a:pt x="152" y="26"/>
                </a:cubicBezTo>
                <a:cubicBezTo>
                  <a:pt x="154" y="26"/>
                  <a:pt x="155" y="26"/>
                  <a:pt x="156" y="27"/>
                </a:cubicBezTo>
                <a:cubicBezTo>
                  <a:pt x="156" y="28"/>
                  <a:pt x="156" y="30"/>
                  <a:pt x="155" y="30"/>
                </a:cubicBezTo>
                <a:cubicBezTo>
                  <a:pt x="154" y="32"/>
                  <a:pt x="151" y="29"/>
                  <a:pt x="152" y="31"/>
                </a:cubicBezTo>
                <a:cubicBezTo>
                  <a:pt x="153" y="32"/>
                  <a:pt x="154" y="33"/>
                  <a:pt x="155" y="32"/>
                </a:cubicBezTo>
                <a:cubicBezTo>
                  <a:pt x="157" y="31"/>
                  <a:pt x="157" y="29"/>
                  <a:pt x="157" y="28"/>
                </a:cubicBezTo>
                <a:cubicBezTo>
                  <a:pt x="157" y="27"/>
                  <a:pt x="156" y="25"/>
                  <a:pt x="155" y="25"/>
                </a:cubicBezTo>
                <a:cubicBezTo>
                  <a:pt x="153" y="24"/>
                  <a:pt x="153" y="24"/>
                  <a:pt x="153" y="24"/>
                </a:cubicBezTo>
                <a:cubicBezTo>
                  <a:pt x="150" y="25"/>
                  <a:pt x="148" y="27"/>
                  <a:pt x="147" y="29"/>
                </a:cubicBezTo>
                <a:cubicBezTo>
                  <a:pt x="147" y="31"/>
                  <a:pt x="148" y="33"/>
                  <a:pt x="149" y="35"/>
                </a:cubicBezTo>
                <a:cubicBezTo>
                  <a:pt x="151" y="35"/>
                  <a:pt x="152" y="36"/>
                  <a:pt x="154" y="35"/>
                </a:cubicBezTo>
                <a:cubicBezTo>
                  <a:pt x="154" y="36"/>
                  <a:pt x="154" y="36"/>
                  <a:pt x="154" y="36"/>
                </a:cubicBezTo>
                <a:cubicBezTo>
                  <a:pt x="153" y="38"/>
                  <a:pt x="149" y="40"/>
                  <a:pt x="146" y="40"/>
                </a:cubicBezTo>
                <a:cubicBezTo>
                  <a:pt x="146" y="40"/>
                  <a:pt x="146" y="40"/>
                  <a:pt x="145" y="40"/>
                </a:cubicBezTo>
                <a:cubicBezTo>
                  <a:pt x="144" y="42"/>
                  <a:pt x="143" y="43"/>
                  <a:pt x="143" y="45"/>
                </a:cubicBezTo>
                <a:cubicBezTo>
                  <a:pt x="143" y="46"/>
                  <a:pt x="144" y="47"/>
                  <a:pt x="145" y="48"/>
                </a:cubicBezTo>
                <a:cubicBezTo>
                  <a:pt x="148" y="49"/>
                  <a:pt x="151" y="48"/>
                  <a:pt x="154" y="47"/>
                </a:cubicBezTo>
                <a:cubicBezTo>
                  <a:pt x="158" y="47"/>
                  <a:pt x="162" y="46"/>
                  <a:pt x="165" y="47"/>
                </a:cubicBezTo>
                <a:cubicBezTo>
                  <a:pt x="166" y="48"/>
                  <a:pt x="167" y="49"/>
                  <a:pt x="168" y="50"/>
                </a:cubicBezTo>
                <a:cubicBezTo>
                  <a:pt x="169" y="50"/>
                  <a:pt x="169" y="49"/>
                  <a:pt x="170" y="48"/>
                </a:cubicBezTo>
                <a:cubicBezTo>
                  <a:pt x="172" y="47"/>
                  <a:pt x="174" y="48"/>
                  <a:pt x="176" y="48"/>
                </a:cubicBezTo>
                <a:cubicBezTo>
                  <a:pt x="177" y="48"/>
                  <a:pt x="178" y="49"/>
                  <a:pt x="178" y="51"/>
                </a:cubicBezTo>
                <a:cubicBezTo>
                  <a:pt x="179" y="53"/>
                  <a:pt x="178" y="56"/>
                  <a:pt x="175" y="57"/>
                </a:cubicBezTo>
                <a:cubicBezTo>
                  <a:pt x="174" y="58"/>
                  <a:pt x="173" y="59"/>
                  <a:pt x="172" y="59"/>
                </a:cubicBezTo>
                <a:cubicBezTo>
                  <a:pt x="171" y="60"/>
                  <a:pt x="169" y="58"/>
                  <a:pt x="169" y="60"/>
                </a:cubicBezTo>
                <a:cubicBezTo>
                  <a:pt x="169" y="61"/>
                  <a:pt x="169" y="62"/>
                  <a:pt x="169" y="62"/>
                </a:cubicBezTo>
                <a:cubicBezTo>
                  <a:pt x="166" y="64"/>
                  <a:pt x="163" y="66"/>
                  <a:pt x="159" y="65"/>
                </a:cubicBezTo>
                <a:cubicBezTo>
                  <a:pt x="159" y="64"/>
                  <a:pt x="158" y="64"/>
                  <a:pt x="158" y="63"/>
                </a:cubicBezTo>
                <a:cubicBezTo>
                  <a:pt x="158" y="62"/>
                  <a:pt x="158" y="61"/>
                  <a:pt x="157" y="61"/>
                </a:cubicBezTo>
                <a:cubicBezTo>
                  <a:pt x="156" y="62"/>
                  <a:pt x="155" y="61"/>
                  <a:pt x="154" y="61"/>
                </a:cubicBezTo>
                <a:cubicBezTo>
                  <a:pt x="154" y="60"/>
                  <a:pt x="153" y="60"/>
                  <a:pt x="153" y="59"/>
                </a:cubicBezTo>
                <a:cubicBezTo>
                  <a:pt x="153" y="57"/>
                  <a:pt x="153" y="54"/>
                  <a:pt x="155" y="53"/>
                </a:cubicBezTo>
                <a:cubicBezTo>
                  <a:pt x="157" y="53"/>
                  <a:pt x="160" y="52"/>
                  <a:pt x="161" y="54"/>
                </a:cubicBezTo>
                <a:cubicBezTo>
                  <a:pt x="162" y="55"/>
                  <a:pt x="161" y="56"/>
                  <a:pt x="161" y="57"/>
                </a:cubicBezTo>
                <a:cubicBezTo>
                  <a:pt x="161" y="58"/>
                  <a:pt x="160" y="58"/>
                  <a:pt x="159" y="58"/>
                </a:cubicBezTo>
                <a:cubicBezTo>
                  <a:pt x="159" y="58"/>
                  <a:pt x="158" y="58"/>
                  <a:pt x="157" y="58"/>
                </a:cubicBezTo>
                <a:cubicBezTo>
                  <a:pt x="157" y="57"/>
                  <a:pt x="157" y="57"/>
                  <a:pt x="157" y="57"/>
                </a:cubicBezTo>
                <a:cubicBezTo>
                  <a:pt x="156" y="56"/>
                  <a:pt x="156" y="57"/>
                  <a:pt x="156" y="57"/>
                </a:cubicBezTo>
                <a:cubicBezTo>
                  <a:pt x="156" y="58"/>
                  <a:pt x="157" y="59"/>
                  <a:pt x="157" y="59"/>
                </a:cubicBezTo>
                <a:cubicBezTo>
                  <a:pt x="159" y="60"/>
                  <a:pt x="161" y="59"/>
                  <a:pt x="162" y="58"/>
                </a:cubicBezTo>
                <a:cubicBezTo>
                  <a:pt x="163" y="57"/>
                  <a:pt x="163" y="55"/>
                  <a:pt x="162" y="53"/>
                </a:cubicBezTo>
                <a:cubicBezTo>
                  <a:pt x="161" y="52"/>
                  <a:pt x="159" y="51"/>
                  <a:pt x="156" y="52"/>
                </a:cubicBezTo>
                <a:cubicBezTo>
                  <a:pt x="154" y="52"/>
                  <a:pt x="152" y="54"/>
                  <a:pt x="152" y="57"/>
                </a:cubicBezTo>
                <a:cubicBezTo>
                  <a:pt x="151" y="59"/>
                  <a:pt x="152" y="61"/>
                  <a:pt x="153" y="62"/>
                </a:cubicBezTo>
                <a:cubicBezTo>
                  <a:pt x="154" y="62"/>
                  <a:pt x="154" y="62"/>
                  <a:pt x="154" y="62"/>
                </a:cubicBezTo>
                <a:cubicBezTo>
                  <a:pt x="153" y="63"/>
                  <a:pt x="153" y="63"/>
                  <a:pt x="153" y="63"/>
                </a:cubicBezTo>
                <a:cubicBezTo>
                  <a:pt x="150" y="64"/>
                  <a:pt x="146" y="65"/>
                  <a:pt x="145" y="68"/>
                </a:cubicBezTo>
                <a:cubicBezTo>
                  <a:pt x="144" y="69"/>
                  <a:pt x="145" y="69"/>
                  <a:pt x="145" y="69"/>
                </a:cubicBezTo>
                <a:cubicBezTo>
                  <a:pt x="146" y="69"/>
                  <a:pt x="146" y="70"/>
                  <a:pt x="147" y="70"/>
                </a:cubicBezTo>
                <a:cubicBezTo>
                  <a:pt x="147" y="71"/>
                  <a:pt x="148" y="71"/>
                  <a:pt x="149" y="71"/>
                </a:cubicBezTo>
                <a:cubicBezTo>
                  <a:pt x="153" y="71"/>
                  <a:pt x="156" y="71"/>
                  <a:pt x="160" y="72"/>
                </a:cubicBezTo>
                <a:cubicBezTo>
                  <a:pt x="161" y="72"/>
                  <a:pt x="161" y="73"/>
                  <a:pt x="161" y="75"/>
                </a:cubicBezTo>
                <a:cubicBezTo>
                  <a:pt x="161" y="76"/>
                  <a:pt x="159" y="77"/>
                  <a:pt x="157" y="78"/>
                </a:cubicBezTo>
                <a:cubicBezTo>
                  <a:pt x="156" y="78"/>
                  <a:pt x="154" y="77"/>
                  <a:pt x="153" y="77"/>
                </a:cubicBezTo>
                <a:cubicBezTo>
                  <a:pt x="151" y="79"/>
                  <a:pt x="149" y="81"/>
                  <a:pt x="146" y="83"/>
                </a:cubicBezTo>
                <a:cubicBezTo>
                  <a:pt x="145" y="83"/>
                  <a:pt x="144" y="83"/>
                  <a:pt x="143" y="84"/>
                </a:cubicBezTo>
                <a:cubicBezTo>
                  <a:pt x="142" y="85"/>
                  <a:pt x="144" y="84"/>
                  <a:pt x="144" y="85"/>
                </a:cubicBezTo>
                <a:cubicBezTo>
                  <a:pt x="146" y="86"/>
                  <a:pt x="147" y="87"/>
                  <a:pt x="149" y="88"/>
                </a:cubicBezTo>
                <a:cubicBezTo>
                  <a:pt x="152" y="88"/>
                  <a:pt x="155" y="88"/>
                  <a:pt x="158" y="88"/>
                </a:cubicBezTo>
                <a:cubicBezTo>
                  <a:pt x="159" y="88"/>
                  <a:pt x="160" y="87"/>
                  <a:pt x="161" y="87"/>
                </a:cubicBezTo>
                <a:cubicBezTo>
                  <a:pt x="163" y="87"/>
                  <a:pt x="166" y="88"/>
                  <a:pt x="169" y="90"/>
                </a:cubicBezTo>
                <a:cubicBezTo>
                  <a:pt x="169" y="90"/>
                  <a:pt x="170" y="91"/>
                  <a:pt x="170" y="92"/>
                </a:cubicBezTo>
                <a:cubicBezTo>
                  <a:pt x="169" y="93"/>
                  <a:pt x="167" y="94"/>
                  <a:pt x="168" y="95"/>
                </a:cubicBezTo>
                <a:cubicBezTo>
                  <a:pt x="169" y="96"/>
                  <a:pt x="170" y="96"/>
                  <a:pt x="171" y="96"/>
                </a:cubicBezTo>
                <a:cubicBezTo>
                  <a:pt x="174" y="96"/>
                  <a:pt x="176" y="96"/>
                  <a:pt x="179" y="96"/>
                </a:cubicBezTo>
                <a:cubicBezTo>
                  <a:pt x="181" y="96"/>
                  <a:pt x="182" y="95"/>
                  <a:pt x="184" y="95"/>
                </a:cubicBezTo>
                <a:cubicBezTo>
                  <a:pt x="188" y="95"/>
                  <a:pt x="192" y="95"/>
                  <a:pt x="195" y="96"/>
                </a:cubicBezTo>
                <a:cubicBezTo>
                  <a:pt x="197" y="96"/>
                  <a:pt x="197" y="98"/>
                  <a:pt x="198" y="97"/>
                </a:cubicBezTo>
                <a:cubicBezTo>
                  <a:pt x="200" y="95"/>
                  <a:pt x="204" y="95"/>
                  <a:pt x="207" y="96"/>
                </a:cubicBezTo>
                <a:cubicBezTo>
                  <a:pt x="208" y="97"/>
                  <a:pt x="209" y="98"/>
                  <a:pt x="210" y="99"/>
                </a:cubicBezTo>
                <a:cubicBezTo>
                  <a:pt x="211" y="100"/>
                  <a:pt x="212" y="98"/>
                  <a:pt x="213" y="99"/>
                </a:cubicBezTo>
                <a:cubicBezTo>
                  <a:pt x="215" y="99"/>
                  <a:pt x="217" y="100"/>
                  <a:pt x="218" y="102"/>
                </a:cubicBezTo>
                <a:cubicBezTo>
                  <a:pt x="218" y="103"/>
                  <a:pt x="218" y="103"/>
                  <a:pt x="218" y="104"/>
                </a:cubicBezTo>
                <a:cubicBezTo>
                  <a:pt x="218" y="105"/>
                  <a:pt x="217" y="105"/>
                  <a:pt x="217" y="106"/>
                </a:cubicBezTo>
                <a:cubicBezTo>
                  <a:pt x="218" y="106"/>
                  <a:pt x="219" y="105"/>
                  <a:pt x="220" y="105"/>
                </a:cubicBezTo>
                <a:cubicBezTo>
                  <a:pt x="222" y="105"/>
                  <a:pt x="223" y="106"/>
                  <a:pt x="225" y="107"/>
                </a:cubicBezTo>
                <a:cubicBezTo>
                  <a:pt x="226" y="108"/>
                  <a:pt x="226" y="109"/>
                  <a:pt x="226" y="110"/>
                </a:cubicBezTo>
                <a:cubicBezTo>
                  <a:pt x="224" y="113"/>
                  <a:pt x="221" y="115"/>
                  <a:pt x="217" y="115"/>
                </a:cubicBezTo>
                <a:cubicBezTo>
                  <a:pt x="216" y="114"/>
                  <a:pt x="216" y="114"/>
                  <a:pt x="215" y="115"/>
                </a:cubicBezTo>
                <a:cubicBezTo>
                  <a:pt x="214" y="116"/>
                  <a:pt x="212" y="116"/>
                  <a:pt x="211" y="117"/>
                </a:cubicBezTo>
                <a:cubicBezTo>
                  <a:pt x="209" y="116"/>
                  <a:pt x="207" y="117"/>
                  <a:pt x="205" y="115"/>
                </a:cubicBezTo>
                <a:cubicBezTo>
                  <a:pt x="205" y="115"/>
                  <a:pt x="204" y="115"/>
                  <a:pt x="203" y="115"/>
                </a:cubicBezTo>
                <a:cubicBezTo>
                  <a:pt x="201" y="118"/>
                  <a:pt x="197" y="118"/>
                  <a:pt x="193" y="117"/>
                </a:cubicBezTo>
                <a:cubicBezTo>
                  <a:pt x="191" y="117"/>
                  <a:pt x="191" y="117"/>
                  <a:pt x="191" y="117"/>
                </a:cubicBezTo>
                <a:cubicBezTo>
                  <a:pt x="189" y="115"/>
                  <a:pt x="186" y="114"/>
                  <a:pt x="183" y="114"/>
                </a:cubicBezTo>
                <a:cubicBezTo>
                  <a:pt x="182" y="114"/>
                  <a:pt x="181" y="114"/>
                  <a:pt x="181" y="113"/>
                </a:cubicBezTo>
                <a:cubicBezTo>
                  <a:pt x="181" y="111"/>
                  <a:pt x="184" y="113"/>
                  <a:pt x="183" y="111"/>
                </a:cubicBezTo>
                <a:cubicBezTo>
                  <a:pt x="183" y="110"/>
                  <a:pt x="181" y="109"/>
                  <a:pt x="181" y="107"/>
                </a:cubicBezTo>
                <a:cubicBezTo>
                  <a:pt x="180" y="106"/>
                  <a:pt x="181" y="105"/>
                  <a:pt x="182" y="103"/>
                </a:cubicBezTo>
                <a:cubicBezTo>
                  <a:pt x="183" y="102"/>
                  <a:pt x="184" y="102"/>
                  <a:pt x="186" y="102"/>
                </a:cubicBezTo>
                <a:cubicBezTo>
                  <a:pt x="188" y="102"/>
                  <a:pt x="190" y="102"/>
                  <a:pt x="191" y="103"/>
                </a:cubicBezTo>
                <a:cubicBezTo>
                  <a:pt x="192" y="103"/>
                  <a:pt x="192" y="104"/>
                  <a:pt x="193" y="104"/>
                </a:cubicBezTo>
                <a:cubicBezTo>
                  <a:pt x="196" y="103"/>
                  <a:pt x="196" y="103"/>
                  <a:pt x="196" y="103"/>
                </a:cubicBezTo>
                <a:cubicBezTo>
                  <a:pt x="198" y="103"/>
                  <a:pt x="200" y="103"/>
                  <a:pt x="202" y="103"/>
                </a:cubicBezTo>
                <a:cubicBezTo>
                  <a:pt x="202" y="104"/>
                  <a:pt x="204" y="104"/>
                  <a:pt x="204" y="105"/>
                </a:cubicBezTo>
                <a:cubicBezTo>
                  <a:pt x="203" y="107"/>
                  <a:pt x="201" y="109"/>
                  <a:pt x="199" y="109"/>
                </a:cubicBezTo>
                <a:cubicBezTo>
                  <a:pt x="198" y="110"/>
                  <a:pt x="196" y="109"/>
                  <a:pt x="195" y="109"/>
                </a:cubicBezTo>
                <a:cubicBezTo>
                  <a:pt x="195" y="108"/>
                  <a:pt x="195" y="107"/>
                  <a:pt x="196" y="107"/>
                </a:cubicBezTo>
                <a:cubicBezTo>
                  <a:pt x="196" y="107"/>
                  <a:pt x="197" y="108"/>
                  <a:pt x="197" y="107"/>
                </a:cubicBezTo>
                <a:cubicBezTo>
                  <a:pt x="198" y="107"/>
                  <a:pt x="198" y="107"/>
                  <a:pt x="197" y="107"/>
                </a:cubicBezTo>
                <a:cubicBezTo>
                  <a:pt x="197" y="106"/>
                  <a:pt x="195" y="106"/>
                  <a:pt x="194" y="107"/>
                </a:cubicBezTo>
                <a:cubicBezTo>
                  <a:pt x="194" y="107"/>
                  <a:pt x="193" y="108"/>
                  <a:pt x="193" y="108"/>
                </a:cubicBezTo>
                <a:cubicBezTo>
                  <a:pt x="194" y="111"/>
                  <a:pt x="196" y="110"/>
                  <a:pt x="198" y="111"/>
                </a:cubicBezTo>
                <a:cubicBezTo>
                  <a:pt x="201" y="110"/>
                  <a:pt x="204" y="109"/>
                  <a:pt x="205" y="106"/>
                </a:cubicBezTo>
                <a:cubicBezTo>
                  <a:pt x="205" y="105"/>
                  <a:pt x="205" y="105"/>
                  <a:pt x="205" y="104"/>
                </a:cubicBezTo>
                <a:cubicBezTo>
                  <a:pt x="203" y="102"/>
                  <a:pt x="201" y="102"/>
                  <a:pt x="199" y="101"/>
                </a:cubicBezTo>
                <a:cubicBezTo>
                  <a:pt x="197" y="101"/>
                  <a:pt x="195" y="102"/>
                  <a:pt x="193" y="102"/>
                </a:cubicBezTo>
                <a:cubicBezTo>
                  <a:pt x="192" y="100"/>
                  <a:pt x="189" y="101"/>
                  <a:pt x="188" y="101"/>
                </a:cubicBezTo>
                <a:cubicBezTo>
                  <a:pt x="185" y="101"/>
                  <a:pt x="181" y="100"/>
                  <a:pt x="180" y="104"/>
                </a:cubicBezTo>
                <a:cubicBezTo>
                  <a:pt x="179" y="106"/>
                  <a:pt x="180" y="109"/>
                  <a:pt x="181" y="111"/>
                </a:cubicBezTo>
                <a:cubicBezTo>
                  <a:pt x="180" y="112"/>
                  <a:pt x="178" y="112"/>
                  <a:pt x="179" y="114"/>
                </a:cubicBezTo>
                <a:cubicBezTo>
                  <a:pt x="180" y="115"/>
                  <a:pt x="182" y="115"/>
                  <a:pt x="183" y="115"/>
                </a:cubicBezTo>
                <a:cubicBezTo>
                  <a:pt x="186" y="115"/>
                  <a:pt x="189" y="116"/>
                  <a:pt x="191" y="118"/>
                </a:cubicBezTo>
                <a:cubicBezTo>
                  <a:pt x="191" y="119"/>
                  <a:pt x="191" y="121"/>
                  <a:pt x="191" y="122"/>
                </a:cubicBezTo>
                <a:cubicBezTo>
                  <a:pt x="189" y="125"/>
                  <a:pt x="186" y="125"/>
                  <a:pt x="183" y="126"/>
                </a:cubicBezTo>
                <a:cubicBezTo>
                  <a:pt x="181" y="127"/>
                  <a:pt x="183" y="130"/>
                  <a:pt x="180" y="129"/>
                </a:cubicBezTo>
                <a:cubicBezTo>
                  <a:pt x="180" y="130"/>
                  <a:pt x="179" y="130"/>
                  <a:pt x="178" y="130"/>
                </a:cubicBezTo>
                <a:cubicBezTo>
                  <a:pt x="179" y="127"/>
                  <a:pt x="175" y="127"/>
                  <a:pt x="174" y="126"/>
                </a:cubicBezTo>
                <a:cubicBezTo>
                  <a:pt x="173" y="125"/>
                  <a:pt x="174" y="124"/>
                  <a:pt x="175" y="124"/>
                </a:cubicBezTo>
                <a:cubicBezTo>
                  <a:pt x="177" y="123"/>
                  <a:pt x="177" y="122"/>
                  <a:pt x="179" y="121"/>
                </a:cubicBezTo>
                <a:cubicBezTo>
                  <a:pt x="179" y="120"/>
                  <a:pt x="180" y="119"/>
                  <a:pt x="180" y="119"/>
                </a:cubicBezTo>
                <a:cubicBezTo>
                  <a:pt x="179" y="117"/>
                  <a:pt x="177" y="116"/>
                  <a:pt x="175" y="116"/>
                </a:cubicBezTo>
                <a:cubicBezTo>
                  <a:pt x="171" y="115"/>
                  <a:pt x="167" y="117"/>
                  <a:pt x="162" y="116"/>
                </a:cubicBezTo>
                <a:cubicBezTo>
                  <a:pt x="161" y="115"/>
                  <a:pt x="161" y="115"/>
                  <a:pt x="161" y="115"/>
                </a:cubicBezTo>
                <a:cubicBezTo>
                  <a:pt x="160" y="114"/>
                  <a:pt x="157" y="114"/>
                  <a:pt x="158" y="112"/>
                </a:cubicBezTo>
                <a:cubicBezTo>
                  <a:pt x="159" y="109"/>
                  <a:pt x="162" y="109"/>
                  <a:pt x="164" y="108"/>
                </a:cubicBezTo>
                <a:cubicBezTo>
                  <a:pt x="165" y="109"/>
                  <a:pt x="167" y="109"/>
                  <a:pt x="167" y="108"/>
                </a:cubicBezTo>
                <a:cubicBezTo>
                  <a:pt x="170" y="108"/>
                  <a:pt x="173" y="108"/>
                  <a:pt x="174" y="105"/>
                </a:cubicBezTo>
                <a:cubicBezTo>
                  <a:pt x="174" y="105"/>
                  <a:pt x="174" y="105"/>
                  <a:pt x="174" y="104"/>
                </a:cubicBezTo>
                <a:cubicBezTo>
                  <a:pt x="172" y="102"/>
                  <a:pt x="170" y="103"/>
                  <a:pt x="168" y="102"/>
                </a:cubicBezTo>
                <a:cubicBezTo>
                  <a:pt x="163" y="102"/>
                  <a:pt x="163" y="102"/>
                  <a:pt x="163" y="102"/>
                </a:cubicBezTo>
                <a:cubicBezTo>
                  <a:pt x="162" y="101"/>
                  <a:pt x="160" y="101"/>
                  <a:pt x="159" y="100"/>
                </a:cubicBezTo>
                <a:cubicBezTo>
                  <a:pt x="159" y="99"/>
                  <a:pt x="159" y="99"/>
                  <a:pt x="158" y="98"/>
                </a:cubicBezTo>
                <a:cubicBezTo>
                  <a:pt x="159" y="97"/>
                  <a:pt x="161" y="96"/>
                  <a:pt x="160" y="94"/>
                </a:cubicBezTo>
                <a:cubicBezTo>
                  <a:pt x="159" y="92"/>
                  <a:pt x="156" y="92"/>
                  <a:pt x="154" y="93"/>
                </a:cubicBezTo>
                <a:cubicBezTo>
                  <a:pt x="152" y="93"/>
                  <a:pt x="150" y="93"/>
                  <a:pt x="148" y="94"/>
                </a:cubicBezTo>
                <a:cubicBezTo>
                  <a:pt x="147" y="94"/>
                  <a:pt x="146" y="94"/>
                  <a:pt x="145" y="94"/>
                </a:cubicBezTo>
                <a:cubicBezTo>
                  <a:pt x="142" y="93"/>
                  <a:pt x="139" y="94"/>
                  <a:pt x="137" y="92"/>
                </a:cubicBezTo>
                <a:cubicBezTo>
                  <a:pt x="136" y="91"/>
                  <a:pt x="135" y="91"/>
                  <a:pt x="135" y="90"/>
                </a:cubicBezTo>
                <a:cubicBezTo>
                  <a:pt x="134" y="90"/>
                  <a:pt x="134" y="92"/>
                  <a:pt x="133" y="93"/>
                </a:cubicBezTo>
                <a:cubicBezTo>
                  <a:pt x="131" y="95"/>
                  <a:pt x="127" y="96"/>
                  <a:pt x="123" y="96"/>
                </a:cubicBezTo>
                <a:cubicBezTo>
                  <a:pt x="122" y="95"/>
                  <a:pt x="120" y="95"/>
                  <a:pt x="120" y="94"/>
                </a:cubicBezTo>
                <a:cubicBezTo>
                  <a:pt x="119" y="92"/>
                  <a:pt x="120" y="90"/>
                  <a:pt x="121" y="89"/>
                </a:cubicBezTo>
                <a:cubicBezTo>
                  <a:pt x="121" y="87"/>
                  <a:pt x="120" y="87"/>
                  <a:pt x="119" y="86"/>
                </a:cubicBezTo>
                <a:cubicBezTo>
                  <a:pt x="117" y="86"/>
                  <a:pt x="116" y="86"/>
                  <a:pt x="115" y="88"/>
                </a:cubicBezTo>
                <a:cubicBezTo>
                  <a:pt x="113" y="89"/>
                  <a:pt x="113" y="90"/>
                  <a:pt x="111" y="91"/>
                </a:cubicBezTo>
                <a:cubicBezTo>
                  <a:pt x="110" y="91"/>
                  <a:pt x="109" y="89"/>
                  <a:pt x="107" y="90"/>
                </a:cubicBezTo>
                <a:cubicBezTo>
                  <a:pt x="106" y="90"/>
                  <a:pt x="105" y="91"/>
                  <a:pt x="104" y="92"/>
                </a:cubicBezTo>
                <a:cubicBezTo>
                  <a:pt x="103" y="93"/>
                  <a:pt x="103" y="95"/>
                  <a:pt x="104" y="96"/>
                </a:cubicBezTo>
                <a:cubicBezTo>
                  <a:pt x="106" y="97"/>
                  <a:pt x="107" y="98"/>
                  <a:pt x="109" y="97"/>
                </a:cubicBezTo>
                <a:cubicBezTo>
                  <a:pt x="109" y="96"/>
                  <a:pt x="107" y="96"/>
                  <a:pt x="106" y="96"/>
                </a:cubicBezTo>
                <a:cubicBezTo>
                  <a:pt x="105" y="95"/>
                  <a:pt x="105" y="94"/>
                  <a:pt x="105" y="93"/>
                </a:cubicBezTo>
                <a:cubicBezTo>
                  <a:pt x="105" y="92"/>
                  <a:pt x="106" y="92"/>
                  <a:pt x="107" y="91"/>
                </a:cubicBezTo>
                <a:cubicBezTo>
                  <a:pt x="108" y="91"/>
                  <a:pt x="109" y="92"/>
                  <a:pt x="110" y="92"/>
                </a:cubicBezTo>
                <a:cubicBezTo>
                  <a:pt x="111" y="93"/>
                  <a:pt x="113" y="94"/>
                  <a:pt x="113" y="95"/>
                </a:cubicBezTo>
                <a:cubicBezTo>
                  <a:pt x="114" y="98"/>
                  <a:pt x="114" y="100"/>
                  <a:pt x="112" y="102"/>
                </a:cubicBezTo>
                <a:cubicBezTo>
                  <a:pt x="110" y="104"/>
                  <a:pt x="108" y="105"/>
                  <a:pt x="106" y="105"/>
                </a:cubicBezTo>
                <a:cubicBezTo>
                  <a:pt x="102" y="106"/>
                  <a:pt x="98" y="104"/>
                  <a:pt x="94" y="104"/>
                </a:cubicBezTo>
                <a:cubicBezTo>
                  <a:pt x="93" y="104"/>
                  <a:pt x="92" y="102"/>
                  <a:pt x="91" y="103"/>
                </a:cubicBezTo>
                <a:cubicBezTo>
                  <a:pt x="90" y="104"/>
                  <a:pt x="89" y="105"/>
                  <a:pt x="88" y="106"/>
                </a:cubicBezTo>
                <a:cubicBezTo>
                  <a:pt x="87" y="107"/>
                  <a:pt x="84" y="105"/>
                  <a:pt x="85" y="107"/>
                </a:cubicBezTo>
                <a:cubicBezTo>
                  <a:pt x="86" y="108"/>
                  <a:pt x="87" y="108"/>
                  <a:pt x="88" y="108"/>
                </a:cubicBezTo>
                <a:cubicBezTo>
                  <a:pt x="89" y="109"/>
                  <a:pt x="92" y="109"/>
                  <a:pt x="92" y="111"/>
                </a:cubicBezTo>
                <a:cubicBezTo>
                  <a:pt x="93" y="113"/>
                  <a:pt x="91" y="114"/>
                  <a:pt x="91" y="116"/>
                </a:cubicBezTo>
                <a:cubicBezTo>
                  <a:pt x="89" y="117"/>
                  <a:pt x="88" y="118"/>
                  <a:pt x="85" y="118"/>
                </a:cubicBezTo>
                <a:cubicBezTo>
                  <a:pt x="85" y="119"/>
                  <a:pt x="85" y="119"/>
                  <a:pt x="85" y="120"/>
                </a:cubicBezTo>
                <a:cubicBezTo>
                  <a:pt x="84" y="122"/>
                  <a:pt x="82" y="123"/>
                  <a:pt x="79" y="124"/>
                </a:cubicBezTo>
                <a:cubicBezTo>
                  <a:pt x="76" y="125"/>
                  <a:pt x="73" y="124"/>
                  <a:pt x="70" y="122"/>
                </a:cubicBezTo>
                <a:cubicBezTo>
                  <a:pt x="68" y="123"/>
                  <a:pt x="66" y="125"/>
                  <a:pt x="64" y="125"/>
                </a:cubicBezTo>
                <a:cubicBezTo>
                  <a:pt x="58" y="127"/>
                  <a:pt x="52" y="124"/>
                  <a:pt x="47" y="121"/>
                </a:cubicBezTo>
                <a:cubicBezTo>
                  <a:pt x="45" y="122"/>
                  <a:pt x="44" y="122"/>
                  <a:pt x="42" y="122"/>
                </a:cubicBezTo>
                <a:cubicBezTo>
                  <a:pt x="40" y="121"/>
                  <a:pt x="37" y="121"/>
                  <a:pt x="35" y="119"/>
                </a:cubicBezTo>
                <a:cubicBezTo>
                  <a:pt x="34" y="119"/>
                  <a:pt x="34" y="118"/>
                  <a:pt x="34" y="117"/>
                </a:cubicBezTo>
                <a:cubicBezTo>
                  <a:pt x="35" y="115"/>
                  <a:pt x="37" y="114"/>
                  <a:pt x="39" y="114"/>
                </a:cubicBezTo>
                <a:cubicBezTo>
                  <a:pt x="39" y="115"/>
                  <a:pt x="41" y="115"/>
                  <a:pt x="41" y="116"/>
                </a:cubicBezTo>
                <a:cubicBezTo>
                  <a:pt x="42" y="116"/>
                  <a:pt x="42" y="116"/>
                  <a:pt x="43" y="117"/>
                </a:cubicBezTo>
                <a:cubicBezTo>
                  <a:pt x="45" y="117"/>
                  <a:pt x="47" y="117"/>
                  <a:pt x="49" y="116"/>
                </a:cubicBezTo>
                <a:cubicBezTo>
                  <a:pt x="50" y="117"/>
                  <a:pt x="50" y="118"/>
                  <a:pt x="51" y="118"/>
                </a:cubicBezTo>
                <a:cubicBezTo>
                  <a:pt x="53" y="119"/>
                  <a:pt x="55" y="120"/>
                  <a:pt x="58" y="121"/>
                </a:cubicBezTo>
                <a:cubicBezTo>
                  <a:pt x="60" y="120"/>
                  <a:pt x="62" y="119"/>
                  <a:pt x="63" y="117"/>
                </a:cubicBezTo>
                <a:cubicBezTo>
                  <a:pt x="64" y="117"/>
                  <a:pt x="64" y="118"/>
                  <a:pt x="65" y="118"/>
                </a:cubicBezTo>
                <a:cubicBezTo>
                  <a:pt x="69" y="118"/>
                  <a:pt x="73" y="119"/>
                  <a:pt x="76" y="117"/>
                </a:cubicBezTo>
                <a:cubicBezTo>
                  <a:pt x="77" y="116"/>
                  <a:pt x="78" y="115"/>
                  <a:pt x="79" y="113"/>
                </a:cubicBezTo>
                <a:cubicBezTo>
                  <a:pt x="78" y="112"/>
                  <a:pt x="76" y="110"/>
                  <a:pt x="75" y="109"/>
                </a:cubicBezTo>
                <a:cubicBezTo>
                  <a:pt x="75" y="107"/>
                  <a:pt x="73" y="106"/>
                  <a:pt x="72" y="105"/>
                </a:cubicBezTo>
                <a:cubicBezTo>
                  <a:pt x="69" y="103"/>
                  <a:pt x="65" y="102"/>
                  <a:pt x="62" y="104"/>
                </a:cubicBezTo>
                <a:cubicBezTo>
                  <a:pt x="61" y="105"/>
                  <a:pt x="60" y="107"/>
                  <a:pt x="61" y="108"/>
                </a:cubicBezTo>
                <a:cubicBezTo>
                  <a:pt x="61" y="109"/>
                  <a:pt x="61" y="110"/>
                  <a:pt x="62" y="111"/>
                </a:cubicBezTo>
                <a:cubicBezTo>
                  <a:pt x="64" y="112"/>
                  <a:pt x="66" y="112"/>
                  <a:pt x="68" y="111"/>
                </a:cubicBezTo>
                <a:cubicBezTo>
                  <a:pt x="69" y="111"/>
                  <a:pt x="69" y="109"/>
                  <a:pt x="69" y="108"/>
                </a:cubicBezTo>
                <a:cubicBezTo>
                  <a:pt x="68" y="108"/>
                  <a:pt x="68" y="107"/>
                  <a:pt x="67" y="107"/>
                </a:cubicBezTo>
                <a:cubicBezTo>
                  <a:pt x="67" y="107"/>
                  <a:pt x="66" y="107"/>
                  <a:pt x="66" y="108"/>
                </a:cubicBezTo>
                <a:cubicBezTo>
                  <a:pt x="66" y="109"/>
                  <a:pt x="68" y="108"/>
                  <a:pt x="68" y="109"/>
                </a:cubicBezTo>
                <a:cubicBezTo>
                  <a:pt x="68" y="110"/>
                  <a:pt x="67" y="111"/>
                  <a:pt x="66" y="111"/>
                </a:cubicBezTo>
                <a:cubicBezTo>
                  <a:pt x="65" y="111"/>
                  <a:pt x="63" y="110"/>
                  <a:pt x="62" y="110"/>
                </a:cubicBezTo>
                <a:cubicBezTo>
                  <a:pt x="62" y="108"/>
                  <a:pt x="61" y="108"/>
                  <a:pt x="62" y="106"/>
                </a:cubicBezTo>
                <a:cubicBezTo>
                  <a:pt x="63" y="105"/>
                  <a:pt x="65" y="104"/>
                  <a:pt x="67" y="104"/>
                </a:cubicBezTo>
                <a:cubicBezTo>
                  <a:pt x="68" y="105"/>
                  <a:pt x="69" y="104"/>
                  <a:pt x="70" y="105"/>
                </a:cubicBezTo>
                <a:cubicBezTo>
                  <a:pt x="72" y="106"/>
                  <a:pt x="73" y="107"/>
                  <a:pt x="73" y="109"/>
                </a:cubicBezTo>
                <a:cubicBezTo>
                  <a:pt x="73" y="109"/>
                  <a:pt x="73" y="110"/>
                  <a:pt x="73" y="110"/>
                </a:cubicBezTo>
                <a:cubicBezTo>
                  <a:pt x="73" y="111"/>
                  <a:pt x="74" y="111"/>
                  <a:pt x="75" y="111"/>
                </a:cubicBezTo>
                <a:cubicBezTo>
                  <a:pt x="76" y="112"/>
                  <a:pt x="77" y="112"/>
                  <a:pt x="77" y="113"/>
                </a:cubicBezTo>
                <a:cubicBezTo>
                  <a:pt x="76" y="115"/>
                  <a:pt x="74" y="117"/>
                  <a:pt x="72" y="117"/>
                </a:cubicBezTo>
                <a:cubicBezTo>
                  <a:pt x="69" y="118"/>
                  <a:pt x="67" y="117"/>
                  <a:pt x="64" y="116"/>
                </a:cubicBezTo>
                <a:cubicBezTo>
                  <a:pt x="64" y="116"/>
                  <a:pt x="63" y="115"/>
                  <a:pt x="63" y="115"/>
                </a:cubicBezTo>
                <a:cubicBezTo>
                  <a:pt x="62" y="118"/>
                  <a:pt x="59" y="119"/>
                  <a:pt x="57" y="119"/>
                </a:cubicBezTo>
                <a:cubicBezTo>
                  <a:pt x="54" y="119"/>
                  <a:pt x="52" y="117"/>
                  <a:pt x="49" y="115"/>
                </a:cubicBezTo>
                <a:cubicBezTo>
                  <a:pt x="49" y="114"/>
                  <a:pt x="48" y="115"/>
                  <a:pt x="47" y="116"/>
                </a:cubicBezTo>
                <a:cubicBezTo>
                  <a:pt x="45" y="116"/>
                  <a:pt x="43" y="116"/>
                  <a:pt x="41" y="115"/>
                </a:cubicBezTo>
                <a:cubicBezTo>
                  <a:pt x="41" y="114"/>
                  <a:pt x="40" y="113"/>
                  <a:pt x="40" y="113"/>
                </a:cubicBezTo>
                <a:cubicBezTo>
                  <a:pt x="42" y="111"/>
                  <a:pt x="44" y="111"/>
                  <a:pt x="45" y="111"/>
                </a:cubicBezTo>
                <a:cubicBezTo>
                  <a:pt x="47" y="110"/>
                  <a:pt x="50" y="109"/>
                  <a:pt x="50" y="106"/>
                </a:cubicBezTo>
                <a:cubicBezTo>
                  <a:pt x="50" y="105"/>
                  <a:pt x="50" y="104"/>
                  <a:pt x="49" y="103"/>
                </a:cubicBezTo>
                <a:cubicBezTo>
                  <a:pt x="48" y="102"/>
                  <a:pt x="46" y="101"/>
                  <a:pt x="44" y="101"/>
                </a:cubicBezTo>
                <a:cubicBezTo>
                  <a:pt x="43" y="101"/>
                  <a:pt x="43" y="101"/>
                  <a:pt x="43" y="101"/>
                </a:cubicBezTo>
                <a:cubicBezTo>
                  <a:pt x="43" y="100"/>
                  <a:pt x="44" y="99"/>
                  <a:pt x="43" y="97"/>
                </a:cubicBezTo>
                <a:cubicBezTo>
                  <a:pt x="44" y="97"/>
                  <a:pt x="46" y="96"/>
                  <a:pt x="46" y="95"/>
                </a:cubicBezTo>
                <a:cubicBezTo>
                  <a:pt x="46" y="94"/>
                  <a:pt x="46" y="93"/>
                  <a:pt x="46" y="93"/>
                </a:cubicBezTo>
                <a:cubicBezTo>
                  <a:pt x="45" y="92"/>
                  <a:pt x="44" y="92"/>
                  <a:pt x="43" y="91"/>
                </a:cubicBezTo>
                <a:cubicBezTo>
                  <a:pt x="42" y="92"/>
                  <a:pt x="41" y="91"/>
                  <a:pt x="40" y="92"/>
                </a:cubicBezTo>
                <a:cubicBezTo>
                  <a:pt x="38" y="92"/>
                  <a:pt x="37" y="92"/>
                  <a:pt x="36" y="93"/>
                </a:cubicBezTo>
                <a:cubicBezTo>
                  <a:pt x="36" y="93"/>
                  <a:pt x="35" y="94"/>
                  <a:pt x="35" y="95"/>
                </a:cubicBezTo>
                <a:cubicBezTo>
                  <a:pt x="35" y="95"/>
                  <a:pt x="36" y="96"/>
                  <a:pt x="37" y="97"/>
                </a:cubicBezTo>
                <a:cubicBezTo>
                  <a:pt x="37" y="97"/>
                  <a:pt x="38" y="97"/>
                  <a:pt x="38" y="96"/>
                </a:cubicBezTo>
                <a:cubicBezTo>
                  <a:pt x="39" y="96"/>
                  <a:pt x="38" y="96"/>
                  <a:pt x="38" y="96"/>
                </a:cubicBezTo>
                <a:cubicBezTo>
                  <a:pt x="37" y="96"/>
                  <a:pt x="37" y="95"/>
                  <a:pt x="36" y="95"/>
                </a:cubicBezTo>
                <a:cubicBezTo>
                  <a:pt x="36" y="94"/>
                  <a:pt x="37" y="94"/>
                  <a:pt x="37" y="93"/>
                </a:cubicBezTo>
                <a:cubicBezTo>
                  <a:pt x="38" y="93"/>
                  <a:pt x="38" y="93"/>
                  <a:pt x="39" y="93"/>
                </a:cubicBezTo>
                <a:cubicBezTo>
                  <a:pt x="39" y="94"/>
                  <a:pt x="40" y="94"/>
                  <a:pt x="40" y="94"/>
                </a:cubicBezTo>
                <a:cubicBezTo>
                  <a:pt x="40" y="93"/>
                  <a:pt x="41" y="93"/>
                  <a:pt x="42" y="93"/>
                </a:cubicBezTo>
                <a:cubicBezTo>
                  <a:pt x="43" y="92"/>
                  <a:pt x="44" y="93"/>
                  <a:pt x="45" y="93"/>
                </a:cubicBezTo>
                <a:cubicBezTo>
                  <a:pt x="45" y="94"/>
                  <a:pt x="45" y="94"/>
                  <a:pt x="45" y="95"/>
                </a:cubicBezTo>
                <a:cubicBezTo>
                  <a:pt x="44" y="96"/>
                  <a:pt x="43" y="97"/>
                  <a:pt x="42" y="97"/>
                </a:cubicBezTo>
                <a:cubicBezTo>
                  <a:pt x="41" y="97"/>
                  <a:pt x="41" y="97"/>
                  <a:pt x="41" y="98"/>
                </a:cubicBezTo>
                <a:cubicBezTo>
                  <a:pt x="42" y="98"/>
                  <a:pt x="42" y="99"/>
                  <a:pt x="42" y="99"/>
                </a:cubicBezTo>
                <a:cubicBezTo>
                  <a:pt x="42" y="101"/>
                  <a:pt x="40" y="102"/>
                  <a:pt x="39" y="102"/>
                </a:cubicBezTo>
                <a:cubicBezTo>
                  <a:pt x="38" y="102"/>
                  <a:pt x="37" y="101"/>
                  <a:pt x="36" y="101"/>
                </a:cubicBezTo>
                <a:cubicBezTo>
                  <a:pt x="35" y="102"/>
                  <a:pt x="34" y="102"/>
                  <a:pt x="32" y="103"/>
                </a:cubicBezTo>
                <a:cubicBezTo>
                  <a:pt x="31" y="102"/>
                  <a:pt x="29" y="102"/>
                  <a:pt x="28" y="100"/>
                </a:cubicBezTo>
                <a:cubicBezTo>
                  <a:pt x="27" y="100"/>
                  <a:pt x="27" y="101"/>
                  <a:pt x="26" y="102"/>
                </a:cubicBezTo>
                <a:cubicBezTo>
                  <a:pt x="24" y="103"/>
                  <a:pt x="21" y="103"/>
                  <a:pt x="19" y="102"/>
                </a:cubicBezTo>
                <a:cubicBezTo>
                  <a:pt x="18" y="101"/>
                  <a:pt x="18" y="100"/>
                  <a:pt x="18" y="99"/>
                </a:cubicBezTo>
                <a:cubicBezTo>
                  <a:pt x="19" y="98"/>
                  <a:pt x="20" y="96"/>
                  <a:pt x="21" y="96"/>
                </a:cubicBezTo>
                <a:cubicBezTo>
                  <a:pt x="23" y="95"/>
                  <a:pt x="26" y="95"/>
                  <a:pt x="28" y="95"/>
                </a:cubicBezTo>
                <a:cubicBezTo>
                  <a:pt x="29" y="95"/>
                  <a:pt x="29" y="94"/>
                  <a:pt x="29" y="94"/>
                </a:cubicBezTo>
                <a:cubicBezTo>
                  <a:pt x="28" y="92"/>
                  <a:pt x="30" y="91"/>
                  <a:pt x="30" y="89"/>
                </a:cubicBezTo>
                <a:cubicBezTo>
                  <a:pt x="32" y="88"/>
                  <a:pt x="35" y="88"/>
                  <a:pt x="38" y="88"/>
                </a:cubicBezTo>
                <a:cubicBezTo>
                  <a:pt x="38" y="88"/>
                  <a:pt x="39" y="89"/>
                  <a:pt x="39" y="88"/>
                </a:cubicBezTo>
                <a:cubicBezTo>
                  <a:pt x="40" y="88"/>
                  <a:pt x="39" y="87"/>
                  <a:pt x="40" y="87"/>
                </a:cubicBezTo>
                <a:cubicBezTo>
                  <a:pt x="41" y="85"/>
                  <a:pt x="43" y="83"/>
                  <a:pt x="46" y="82"/>
                </a:cubicBezTo>
                <a:cubicBezTo>
                  <a:pt x="49" y="82"/>
                  <a:pt x="51" y="83"/>
                  <a:pt x="53" y="84"/>
                </a:cubicBezTo>
                <a:cubicBezTo>
                  <a:pt x="56" y="82"/>
                  <a:pt x="59" y="82"/>
                  <a:pt x="62" y="82"/>
                </a:cubicBezTo>
                <a:cubicBezTo>
                  <a:pt x="64" y="82"/>
                  <a:pt x="65" y="82"/>
                  <a:pt x="66" y="83"/>
                </a:cubicBezTo>
                <a:cubicBezTo>
                  <a:pt x="68" y="83"/>
                  <a:pt x="69" y="82"/>
                  <a:pt x="70" y="82"/>
                </a:cubicBezTo>
                <a:cubicBezTo>
                  <a:pt x="72" y="81"/>
                  <a:pt x="74" y="82"/>
                  <a:pt x="75" y="83"/>
                </a:cubicBezTo>
                <a:cubicBezTo>
                  <a:pt x="76" y="83"/>
                  <a:pt x="76" y="84"/>
                  <a:pt x="76" y="85"/>
                </a:cubicBezTo>
                <a:cubicBezTo>
                  <a:pt x="75" y="88"/>
                  <a:pt x="72" y="89"/>
                  <a:pt x="69" y="88"/>
                </a:cubicBezTo>
                <a:cubicBezTo>
                  <a:pt x="67" y="88"/>
                  <a:pt x="67" y="90"/>
                  <a:pt x="66" y="91"/>
                </a:cubicBezTo>
                <a:cubicBezTo>
                  <a:pt x="63" y="93"/>
                  <a:pt x="60" y="95"/>
                  <a:pt x="56" y="94"/>
                </a:cubicBezTo>
                <a:cubicBezTo>
                  <a:pt x="55" y="93"/>
                  <a:pt x="55" y="93"/>
                  <a:pt x="55" y="92"/>
                </a:cubicBezTo>
                <a:cubicBezTo>
                  <a:pt x="55" y="90"/>
                  <a:pt x="57" y="90"/>
                  <a:pt x="59" y="89"/>
                </a:cubicBezTo>
                <a:cubicBezTo>
                  <a:pt x="60" y="89"/>
                  <a:pt x="60" y="90"/>
                  <a:pt x="60" y="90"/>
                </a:cubicBezTo>
                <a:cubicBezTo>
                  <a:pt x="60" y="91"/>
                  <a:pt x="59" y="91"/>
                  <a:pt x="60" y="92"/>
                </a:cubicBezTo>
                <a:cubicBezTo>
                  <a:pt x="61" y="92"/>
                  <a:pt x="61" y="92"/>
                  <a:pt x="61" y="91"/>
                </a:cubicBezTo>
                <a:cubicBezTo>
                  <a:pt x="62" y="91"/>
                  <a:pt x="62" y="90"/>
                  <a:pt x="62" y="89"/>
                </a:cubicBezTo>
                <a:cubicBezTo>
                  <a:pt x="61" y="89"/>
                  <a:pt x="60" y="88"/>
                  <a:pt x="59" y="88"/>
                </a:cubicBezTo>
                <a:cubicBezTo>
                  <a:pt x="56" y="88"/>
                  <a:pt x="54" y="90"/>
                  <a:pt x="53" y="92"/>
                </a:cubicBezTo>
                <a:cubicBezTo>
                  <a:pt x="53" y="93"/>
                  <a:pt x="53" y="93"/>
                  <a:pt x="53" y="93"/>
                </a:cubicBezTo>
                <a:cubicBezTo>
                  <a:pt x="53" y="92"/>
                  <a:pt x="52" y="93"/>
                  <a:pt x="52" y="93"/>
                </a:cubicBezTo>
                <a:cubicBezTo>
                  <a:pt x="52" y="94"/>
                  <a:pt x="51" y="96"/>
                  <a:pt x="52" y="98"/>
                </a:cubicBezTo>
                <a:cubicBezTo>
                  <a:pt x="55" y="100"/>
                  <a:pt x="60" y="100"/>
                  <a:pt x="63" y="99"/>
                </a:cubicBezTo>
                <a:cubicBezTo>
                  <a:pt x="68" y="98"/>
                  <a:pt x="73" y="98"/>
                  <a:pt x="78" y="100"/>
                </a:cubicBezTo>
                <a:cubicBezTo>
                  <a:pt x="79" y="100"/>
                  <a:pt x="80" y="101"/>
                  <a:pt x="81" y="102"/>
                </a:cubicBezTo>
                <a:cubicBezTo>
                  <a:pt x="81" y="102"/>
                  <a:pt x="81" y="102"/>
                  <a:pt x="82" y="102"/>
                </a:cubicBezTo>
                <a:cubicBezTo>
                  <a:pt x="82" y="101"/>
                  <a:pt x="83" y="99"/>
                  <a:pt x="84" y="99"/>
                </a:cubicBezTo>
                <a:cubicBezTo>
                  <a:pt x="87" y="97"/>
                  <a:pt x="91" y="97"/>
                  <a:pt x="94" y="97"/>
                </a:cubicBezTo>
                <a:cubicBezTo>
                  <a:pt x="97" y="97"/>
                  <a:pt x="99" y="96"/>
                  <a:pt x="101" y="94"/>
                </a:cubicBezTo>
                <a:cubicBezTo>
                  <a:pt x="101" y="93"/>
                  <a:pt x="99" y="93"/>
                  <a:pt x="99" y="93"/>
                </a:cubicBezTo>
                <a:cubicBezTo>
                  <a:pt x="97" y="92"/>
                  <a:pt x="97" y="90"/>
                  <a:pt x="96" y="89"/>
                </a:cubicBezTo>
                <a:cubicBezTo>
                  <a:pt x="96" y="86"/>
                  <a:pt x="99" y="83"/>
                  <a:pt x="102" y="82"/>
                </a:cubicBezTo>
                <a:cubicBezTo>
                  <a:pt x="104" y="82"/>
                  <a:pt x="106" y="82"/>
                  <a:pt x="107" y="83"/>
                </a:cubicBezTo>
                <a:cubicBezTo>
                  <a:pt x="108" y="83"/>
                  <a:pt x="108" y="83"/>
                  <a:pt x="108" y="82"/>
                </a:cubicBezTo>
                <a:cubicBezTo>
                  <a:pt x="107" y="81"/>
                  <a:pt x="109" y="81"/>
                  <a:pt x="109" y="80"/>
                </a:cubicBezTo>
                <a:cubicBezTo>
                  <a:pt x="112" y="78"/>
                  <a:pt x="115" y="79"/>
                  <a:pt x="118" y="79"/>
                </a:cubicBezTo>
                <a:cubicBezTo>
                  <a:pt x="121" y="79"/>
                  <a:pt x="125" y="78"/>
                  <a:pt x="128" y="78"/>
                </a:cubicBezTo>
                <a:cubicBezTo>
                  <a:pt x="130" y="78"/>
                  <a:pt x="132" y="77"/>
                  <a:pt x="133" y="75"/>
                </a:cubicBezTo>
                <a:cubicBezTo>
                  <a:pt x="134" y="73"/>
                  <a:pt x="133" y="72"/>
                  <a:pt x="132" y="71"/>
                </a:cubicBezTo>
                <a:cubicBezTo>
                  <a:pt x="131" y="71"/>
                  <a:pt x="132" y="70"/>
                  <a:pt x="132" y="70"/>
                </a:cubicBezTo>
                <a:cubicBezTo>
                  <a:pt x="132" y="68"/>
                  <a:pt x="131" y="67"/>
                  <a:pt x="130" y="67"/>
                </a:cubicBezTo>
                <a:cubicBezTo>
                  <a:pt x="129" y="65"/>
                  <a:pt x="127" y="66"/>
                  <a:pt x="126" y="66"/>
                </a:cubicBezTo>
                <a:cubicBezTo>
                  <a:pt x="124" y="67"/>
                  <a:pt x="124" y="67"/>
                  <a:pt x="124" y="67"/>
                </a:cubicBezTo>
                <a:cubicBezTo>
                  <a:pt x="123" y="65"/>
                  <a:pt x="121" y="65"/>
                  <a:pt x="119" y="65"/>
                </a:cubicBezTo>
                <a:cubicBezTo>
                  <a:pt x="118" y="66"/>
                  <a:pt x="117" y="68"/>
                  <a:pt x="117" y="69"/>
                </a:cubicBezTo>
                <a:cubicBezTo>
                  <a:pt x="117" y="69"/>
                  <a:pt x="118" y="69"/>
                  <a:pt x="118" y="69"/>
                </a:cubicBezTo>
                <a:cubicBezTo>
                  <a:pt x="118" y="68"/>
                  <a:pt x="119" y="67"/>
                  <a:pt x="120" y="67"/>
                </a:cubicBezTo>
                <a:cubicBezTo>
                  <a:pt x="121" y="66"/>
                  <a:pt x="122" y="66"/>
                  <a:pt x="122" y="67"/>
                </a:cubicBezTo>
                <a:cubicBezTo>
                  <a:pt x="123" y="67"/>
                  <a:pt x="123" y="68"/>
                  <a:pt x="124" y="68"/>
                </a:cubicBezTo>
                <a:cubicBezTo>
                  <a:pt x="125" y="68"/>
                  <a:pt x="127" y="66"/>
                  <a:pt x="129" y="67"/>
                </a:cubicBezTo>
                <a:cubicBezTo>
                  <a:pt x="130" y="67"/>
                  <a:pt x="130" y="68"/>
                  <a:pt x="131" y="69"/>
                </a:cubicBezTo>
                <a:cubicBezTo>
                  <a:pt x="131" y="70"/>
                  <a:pt x="130" y="70"/>
                  <a:pt x="130" y="71"/>
                </a:cubicBezTo>
                <a:cubicBezTo>
                  <a:pt x="129" y="72"/>
                  <a:pt x="127" y="72"/>
                  <a:pt x="126" y="72"/>
                </a:cubicBezTo>
                <a:cubicBezTo>
                  <a:pt x="125" y="71"/>
                  <a:pt x="125" y="71"/>
                  <a:pt x="124" y="71"/>
                </a:cubicBezTo>
                <a:cubicBezTo>
                  <a:pt x="123" y="74"/>
                  <a:pt x="121" y="76"/>
                  <a:pt x="118" y="77"/>
                </a:cubicBezTo>
                <a:cubicBezTo>
                  <a:pt x="115" y="77"/>
                  <a:pt x="112" y="75"/>
                  <a:pt x="110" y="73"/>
                </a:cubicBezTo>
                <a:cubicBezTo>
                  <a:pt x="108" y="73"/>
                  <a:pt x="106" y="72"/>
                  <a:pt x="104" y="71"/>
                </a:cubicBezTo>
                <a:cubicBezTo>
                  <a:pt x="103" y="71"/>
                  <a:pt x="103" y="70"/>
                  <a:pt x="103" y="69"/>
                </a:cubicBezTo>
                <a:cubicBezTo>
                  <a:pt x="103" y="68"/>
                  <a:pt x="104" y="67"/>
                  <a:pt x="105" y="67"/>
                </a:cubicBezTo>
                <a:cubicBezTo>
                  <a:pt x="106" y="66"/>
                  <a:pt x="109" y="66"/>
                  <a:pt x="110" y="67"/>
                </a:cubicBezTo>
                <a:cubicBezTo>
                  <a:pt x="111" y="67"/>
                  <a:pt x="111" y="66"/>
                  <a:pt x="111" y="66"/>
                </a:cubicBezTo>
                <a:cubicBezTo>
                  <a:pt x="111" y="65"/>
                  <a:pt x="112" y="64"/>
                  <a:pt x="113" y="62"/>
                </a:cubicBezTo>
                <a:cubicBezTo>
                  <a:pt x="115" y="61"/>
                  <a:pt x="118" y="60"/>
                  <a:pt x="120" y="61"/>
                </a:cubicBezTo>
                <a:cubicBezTo>
                  <a:pt x="122" y="61"/>
                  <a:pt x="123" y="63"/>
                  <a:pt x="124" y="63"/>
                </a:cubicBezTo>
                <a:cubicBezTo>
                  <a:pt x="124" y="63"/>
                  <a:pt x="125" y="64"/>
                  <a:pt x="125" y="64"/>
                </a:cubicBezTo>
                <a:cubicBezTo>
                  <a:pt x="129" y="60"/>
                  <a:pt x="134" y="64"/>
                  <a:pt x="139" y="63"/>
                </a:cubicBezTo>
                <a:cubicBezTo>
                  <a:pt x="142" y="63"/>
                  <a:pt x="144" y="60"/>
                  <a:pt x="144" y="57"/>
                </a:cubicBezTo>
                <a:cubicBezTo>
                  <a:pt x="144" y="56"/>
                  <a:pt x="143" y="55"/>
                  <a:pt x="142" y="54"/>
                </a:cubicBezTo>
                <a:cubicBezTo>
                  <a:pt x="140" y="53"/>
                  <a:pt x="137" y="53"/>
                  <a:pt x="134" y="54"/>
                </a:cubicBezTo>
                <a:cubicBezTo>
                  <a:pt x="130" y="57"/>
                  <a:pt x="124" y="58"/>
                  <a:pt x="118" y="56"/>
                </a:cubicBezTo>
                <a:cubicBezTo>
                  <a:pt x="118" y="56"/>
                  <a:pt x="117" y="56"/>
                  <a:pt x="117" y="55"/>
                </a:cubicBezTo>
                <a:cubicBezTo>
                  <a:pt x="116" y="54"/>
                  <a:pt x="117" y="53"/>
                  <a:pt x="116" y="53"/>
                </a:cubicBezTo>
                <a:cubicBezTo>
                  <a:pt x="115" y="53"/>
                  <a:pt x="113" y="54"/>
                  <a:pt x="112" y="53"/>
                </a:cubicBezTo>
                <a:cubicBezTo>
                  <a:pt x="111" y="52"/>
                  <a:pt x="111" y="51"/>
                  <a:pt x="111" y="51"/>
                </a:cubicBezTo>
                <a:cubicBezTo>
                  <a:pt x="111" y="48"/>
                  <a:pt x="111" y="48"/>
                  <a:pt x="111" y="48"/>
                </a:cubicBezTo>
                <a:cubicBezTo>
                  <a:pt x="113" y="45"/>
                  <a:pt x="116" y="45"/>
                  <a:pt x="118" y="45"/>
                </a:cubicBezTo>
                <a:cubicBezTo>
                  <a:pt x="119" y="45"/>
                  <a:pt x="120" y="46"/>
                  <a:pt x="120" y="46"/>
                </a:cubicBezTo>
                <a:cubicBezTo>
                  <a:pt x="120" y="44"/>
                  <a:pt x="121" y="44"/>
                  <a:pt x="122" y="43"/>
                </a:cubicBezTo>
                <a:cubicBezTo>
                  <a:pt x="123" y="41"/>
                  <a:pt x="127" y="39"/>
                  <a:pt x="130" y="40"/>
                </a:cubicBezTo>
                <a:cubicBezTo>
                  <a:pt x="132" y="40"/>
                  <a:pt x="134" y="41"/>
                  <a:pt x="134" y="43"/>
                </a:cubicBezTo>
                <a:cubicBezTo>
                  <a:pt x="134" y="44"/>
                  <a:pt x="134" y="45"/>
                  <a:pt x="133" y="46"/>
                </a:cubicBezTo>
                <a:cubicBezTo>
                  <a:pt x="133" y="47"/>
                  <a:pt x="131" y="47"/>
                  <a:pt x="130" y="47"/>
                </a:cubicBezTo>
                <a:cubicBezTo>
                  <a:pt x="129" y="47"/>
                  <a:pt x="128" y="48"/>
                  <a:pt x="128" y="46"/>
                </a:cubicBezTo>
                <a:cubicBezTo>
                  <a:pt x="127" y="46"/>
                  <a:pt x="128" y="45"/>
                  <a:pt x="128" y="45"/>
                </a:cubicBezTo>
                <a:cubicBezTo>
                  <a:pt x="129" y="44"/>
                  <a:pt x="130" y="45"/>
                  <a:pt x="130" y="44"/>
                </a:cubicBezTo>
                <a:cubicBezTo>
                  <a:pt x="130" y="43"/>
                  <a:pt x="130" y="43"/>
                  <a:pt x="129" y="43"/>
                </a:cubicBezTo>
                <a:cubicBezTo>
                  <a:pt x="128" y="43"/>
                  <a:pt x="127" y="44"/>
                  <a:pt x="126" y="45"/>
                </a:cubicBezTo>
                <a:cubicBezTo>
                  <a:pt x="126" y="45"/>
                  <a:pt x="126" y="46"/>
                  <a:pt x="126" y="47"/>
                </a:cubicBezTo>
                <a:cubicBezTo>
                  <a:pt x="127" y="49"/>
                  <a:pt x="129" y="48"/>
                  <a:pt x="131" y="49"/>
                </a:cubicBezTo>
                <a:cubicBezTo>
                  <a:pt x="132" y="48"/>
                  <a:pt x="134" y="47"/>
                  <a:pt x="135" y="46"/>
                </a:cubicBezTo>
                <a:cubicBezTo>
                  <a:pt x="135" y="45"/>
                  <a:pt x="136" y="43"/>
                  <a:pt x="135" y="42"/>
                </a:cubicBezTo>
                <a:cubicBezTo>
                  <a:pt x="135" y="42"/>
                  <a:pt x="135" y="41"/>
                  <a:pt x="135" y="41"/>
                </a:cubicBezTo>
                <a:cubicBezTo>
                  <a:pt x="137" y="40"/>
                  <a:pt x="140" y="38"/>
                  <a:pt x="141" y="35"/>
                </a:cubicBezTo>
                <a:cubicBezTo>
                  <a:pt x="141" y="34"/>
                  <a:pt x="140" y="32"/>
                  <a:pt x="139" y="31"/>
                </a:cubicBezTo>
                <a:cubicBezTo>
                  <a:pt x="138" y="30"/>
                  <a:pt x="137" y="29"/>
                  <a:pt x="136" y="29"/>
                </a:cubicBezTo>
                <a:cubicBezTo>
                  <a:pt x="133" y="28"/>
                  <a:pt x="130" y="30"/>
                  <a:pt x="128" y="31"/>
                </a:cubicBezTo>
                <a:cubicBezTo>
                  <a:pt x="126" y="32"/>
                  <a:pt x="123" y="32"/>
                  <a:pt x="121" y="31"/>
                </a:cubicBezTo>
                <a:cubicBezTo>
                  <a:pt x="121" y="30"/>
                  <a:pt x="120" y="30"/>
                  <a:pt x="119" y="30"/>
                </a:cubicBezTo>
                <a:cubicBezTo>
                  <a:pt x="117" y="32"/>
                  <a:pt x="115" y="33"/>
                  <a:pt x="112" y="32"/>
                </a:cubicBezTo>
                <a:cubicBezTo>
                  <a:pt x="112" y="31"/>
                  <a:pt x="112" y="31"/>
                  <a:pt x="112" y="31"/>
                </a:cubicBezTo>
                <a:cubicBezTo>
                  <a:pt x="113" y="31"/>
                  <a:pt x="113" y="30"/>
                  <a:pt x="114" y="30"/>
                </a:cubicBezTo>
                <a:cubicBezTo>
                  <a:pt x="115" y="29"/>
                  <a:pt x="116" y="27"/>
                  <a:pt x="116" y="25"/>
                </a:cubicBezTo>
                <a:cubicBezTo>
                  <a:pt x="116" y="24"/>
                  <a:pt x="116" y="23"/>
                  <a:pt x="114" y="22"/>
                </a:cubicBezTo>
                <a:cubicBezTo>
                  <a:pt x="113" y="21"/>
                  <a:pt x="112" y="21"/>
                  <a:pt x="110" y="21"/>
                </a:cubicBezTo>
                <a:cubicBezTo>
                  <a:pt x="110" y="22"/>
                  <a:pt x="109" y="22"/>
                  <a:pt x="109" y="23"/>
                </a:cubicBezTo>
                <a:cubicBezTo>
                  <a:pt x="110" y="24"/>
                  <a:pt x="110" y="23"/>
                  <a:pt x="111" y="22"/>
                </a:cubicBezTo>
                <a:cubicBezTo>
                  <a:pt x="112" y="22"/>
                  <a:pt x="113" y="22"/>
                  <a:pt x="114" y="23"/>
                </a:cubicBezTo>
                <a:cubicBezTo>
                  <a:pt x="115" y="24"/>
                  <a:pt x="115" y="25"/>
                  <a:pt x="115" y="26"/>
                </a:cubicBezTo>
                <a:cubicBezTo>
                  <a:pt x="115" y="28"/>
                  <a:pt x="113" y="29"/>
                  <a:pt x="112" y="30"/>
                </a:cubicBezTo>
                <a:cubicBezTo>
                  <a:pt x="110" y="30"/>
                  <a:pt x="107" y="31"/>
                  <a:pt x="105" y="29"/>
                </a:cubicBezTo>
                <a:cubicBezTo>
                  <a:pt x="105" y="29"/>
                  <a:pt x="105" y="28"/>
                  <a:pt x="104" y="28"/>
                </a:cubicBezTo>
                <a:cubicBezTo>
                  <a:pt x="103" y="29"/>
                  <a:pt x="101" y="31"/>
                  <a:pt x="99" y="31"/>
                </a:cubicBezTo>
                <a:cubicBezTo>
                  <a:pt x="96" y="31"/>
                  <a:pt x="93" y="29"/>
                  <a:pt x="92" y="27"/>
                </a:cubicBezTo>
                <a:cubicBezTo>
                  <a:pt x="91" y="26"/>
                  <a:pt x="91" y="24"/>
                  <a:pt x="91" y="23"/>
                </a:cubicBezTo>
                <a:cubicBezTo>
                  <a:pt x="92" y="22"/>
                  <a:pt x="93" y="21"/>
                  <a:pt x="95" y="20"/>
                </a:cubicBezTo>
                <a:cubicBezTo>
                  <a:pt x="96" y="20"/>
                  <a:pt x="97" y="20"/>
                  <a:pt x="98" y="21"/>
                </a:cubicBezTo>
                <a:cubicBezTo>
                  <a:pt x="98" y="21"/>
                  <a:pt x="98" y="21"/>
                  <a:pt x="98" y="20"/>
                </a:cubicBezTo>
                <a:cubicBezTo>
                  <a:pt x="99" y="20"/>
                  <a:pt x="98" y="20"/>
                  <a:pt x="98" y="19"/>
                </a:cubicBezTo>
                <a:cubicBezTo>
                  <a:pt x="99" y="17"/>
                  <a:pt x="101" y="16"/>
                  <a:pt x="103" y="15"/>
                </a:cubicBezTo>
                <a:cubicBezTo>
                  <a:pt x="105" y="15"/>
                  <a:pt x="108" y="14"/>
                  <a:pt x="109" y="17"/>
                </a:cubicBezTo>
                <a:cubicBezTo>
                  <a:pt x="109" y="17"/>
                  <a:pt x="109" y="17"/>
                  <a:pt x="109" y="18"/>
                </a:cubicBezTo>
                <a:cubicBezTo>
                  <a:pt x="110" y="17"/>
                  <a:pt x="110" y="16"/>
                  <a:pt x="111" y="15"/>
                </a:cubicBezTo>
                <a:cubicBezTo>
                  <a:pt x="113" y="14"/>
                  <a:pt x="114" y="14"/>
                  <a:pt x="116" y="13"/>
                </a:cubicBezTo>
                <a:cubicBezTo>
                  <a:pt x="118" y="13"/>
                  <a:pt x="119" y="14"/>
                  <a:pt x="121" y="15"/>
                </a:cubicBezTo>
                <a:cubicBezTo>
                  <a:pt x="121" y="16"/>
                  <a:pt x="122" y="17"/>
                  <a:pt x="124" y="17"/>
                </a:cubicBezTo>
                <a:cubicBezTo>
                  <a:pt x="125" y="17"/>
                  <a:pt x="126" y="16"/>
                  <a:pt x="126" y="16"/>
                </a:cubicBezTo>
                <a:cubicBezTo>
                  <a:pt x="127" y="15"/>
                  <a:pt x="127" y="14"/>
                  <a:pt x="127" y="13"/>
                </a:cubicBezTo>
                <a:cubicBezTo>
                  <a:pt x="126" y="12"/>
                  <a:pt x="125" y="11"/>
                  <a:pt x="125" y="9"/>
                </a:cubicBezTo>
                <a:cubicBezTo>
                  <a:pt x="126" y="8"/>
                  <a:pt x="126" y="7"/>
                  <a:pt x="128" y="7"/>
                </a:cubicBezTo>
                <a:cubicBezTo>
                  <a:pt x="129" y="7"/>
                  <a:pt x="130" y="7"/>
                  <a:pt x="131" y="7"/>
                </a:cubicBezTo>
                <a:cubicBezTo>
                  <a:pt x="132" y="6"/>
                  <a:pt x="132" y="5"/>
                  <a:pt x="133" y="4"/>
                </a:cubicBezTo>
                <a:cubicBezTo>
                  <a:pt x="134" y="3"/>
                  <a:pt x="135" y="3"/>
                  <a:pt x="135" y="3"/>
                </a:cubicBezTo>
                <a:cubicBezTo>
                  <a:pt x="136" y="4"/>
                  <a:pt x="138" y="4"/>
                  <a:pt x="138" y="5"/>
                </a:cubicBezTo>
                <a:cubicBezTo>
                  <a:pt x="138" y="6"/>
                  <a:pt x="139" y="6"/>
                  <a:pt x="139" y="6"/>
                </a:cubicBezTo>
                <a:cubicBezTo>
                  <a:pt x="139" y="5"/>
                  <a:pt x="140" y="4"/>
                  <a:pt x="140" y="3"/>
                </a:cubicBezTo>
                <a:cubicBezTo>
                  <a:pt x="143" y="2"/>
                  <a:pt x="145" y="1"/>
                  <a:pt x="147" y="2"/>
                </a:cubicBezTo>
                <a:cubicBezTo>
                  <a:pt x="149" y="3"/>
                  <a:pt x="150" y="3"/>
                  <a:pt x="150" y="5"/>
                </a:cubicBezTo>
                <a:close/>
                <a:moveTo>
                  <a:pt x="61" y="71"/>
                </a:moveTo>
                <a:cubicBezTo>
                  <a:pt x="65" y="71"/>
                  <a:pt x="68" y="71"/>
                  <a:pt x="71" y="73"/>
                </a:cubicBezTo>
                <a:cubicBezTo>
                  <a:pt x="73" y="74"/>
                  <a:pt x="74" y="75"/>
                  <a:pt x="76" y="76"/>
                </a:cubicBezTo>
                <a:cubicBezTo>
                  <a:pt x="78" y="76"/>
                  <a:pt x="79" y="74"/>
                  <a:pt x="81" y="73"/>
                </a:cubicBezTo>
                <a:cubicBezTo>
                  <a:pt x="83" y="73"/>
                  <a:pt x="86" y="73"/>
                  <a:pt x="87" y="75"/>
                </a:cubicBezTo>
                <a:cubicBezTo>
                  <a:pt x="88" y="76"/>
                  <a:pt x="89" y="78"/>
                  <a:pt x="89" y="79"/>
                </a:cubicBezTo>
                <a:cubicBezTo>
                  <a:pt x="88" y="82"/>
                  <a:pt x="85" y="83"/>
                  <a:pt x="83" y="84"/>
                </a:cubicBezTo>
                <a:cubicBezTo>
                  <a:pt x="81" y="85"/>
                  <a:pt x="79" y="86"/>
                  <a:pt x="78" y="84"/>
                </a:cubicBezTo>
                <a:cubicBezTo>
                  <a:pt x="78" y="84"/>
                  <a:pt x="78" y="84"/>
                  <a:pt x="78" y="84"/>
                </a:cubicBezTo>
                <a:cubicBezTo>
                  <a:pt x="77" y="82"/>
                  <a:pt x="75" y="81"/>
                  <a:pt x="73" y="80"/>
                </a:cubicBezTo>
                <a:cubicBezTo>
                  <a:pt x="70" y="80"/>
                  <a:pt x="68" y="81"/>
                  <a:pt x="66" y="82"/>
                </a:cubicBezTo>
                <a:cubicBezTo>
                  <a:pt x="65" y="81"/>
                  <a:pt x="63" y="80"/>
                  <a:pt x="61" y="80"/>
                </a:cubicBezTo>
                <a:cubicBezTo>
                  <a:pt x="58" y="81"/>
                  <a:pt x="56" y="81"/>
                  <a:pt x="54" y="82"/>
                </a:cubicBezTo>
                <a:cubicBezTo>
                  <a:pt x="52" y="83"/>
                  <a:pt x="51" y="81"/>
                  <a:pt x="49" y="81"/>
                </a:cubicBezTo>
                <a:cubicBezTo>
                  <a:pt x="46" y="81"/>
                  <a:pt x="44" y="82"/>
                  <a:pt x="41" y="83"/>
                </a:cubicBezTo>
                <a:cubicBezTo>
                  <a:pt x="40" y="84"/>
                  <a:pt x="39" y="85"/>
                  <a:pt x="38" y="87"/>
                </a:cubicBezTo>
                <a:cubicBezTo>
                  <a:pt x="37" y="86"/>
                  <a:pt x="36" y="87"/>
                  <a:pt x="35" y="87"/>
                </a:cubicBezTo>
                <a:cubicBezTo>
                  <a:pt x="33" y="87"/>
                  <a:pt x="30" y="87"/>
                  <a:pt x="29" y="89"/>
                </a:cubicBezTo>
                <a:cubicBezTo>
                  <a:pt x="28" y="90"/>
                  <a:pt x="28" y="92"/>
                  <a:pt x="27" y="93"/>
                </a:cubicBezTo>
                <a:cubicBezTo>
                  <a:pt x="24" y="93"/>
                  <a:pt x="20" y="94"/>
                  <a:pt x="18" y="96"/>
                </a:cubicBezTo>
                <a:cubicBezTo>
                  <a:pt x="17" y="98"/>
                  <a:pt x="16" y="99"/>
                  <a:pt x="17" y="101"/>
                </a:cubicBezTo>
                <a:cubicBezTo>
                  <a:pt x="17" y="104"/>
                  <a:pt x="20" y="104"/>
                  <a:pt x="22" y="104"/>
                </a:cubicBezTo>
                <a:cubicBezTo>
                  <a:pt x="21" y="106"/>
                  <a:pt x="18" y="108"/>
                  <a:pt x="16" y="108"/>
                </a:cubicBezTo>
                <a:cubicBezTo>
                  <a:pt x="14" y="108"/>
                  <a:pt x="10" y="108"/>
                  <a:pt x="9" y="106"/>
                </a:cubicBezTo>
                <a:cubicBezTo>
                  <a:pt x="9" y="105"/>
                  <a:pt x="9" y="105"/>
                  <a:pt x="9" y="105"/>
                </a:cubicBezTo>
                <a:cubicBezTo>
                  <a:pt x="7" y="106"/>
                  <a:pt x="5" y="106"/>
                  <a:pt x="3" y="105"/>
                </a:cubicBezTo>
                <a:cubicBezTo>
                  <a:pt x="2" y="104"/>
                  <a:pt x="1" y="103"/>
                  <a:pt x="2" y="101"/>
                </a:cubicBezTo>
                <a:cubicBezTo>
                  <a:pt x="3" y="98"/>
                  <a:pt x="3" y="98"/>
                  <a:pt x="3" y="98"/>
                </a:cubicBezTo>
                <a:cubicBezTo>
                  <a:pt x="4" y="98"/>
                  <a:pt x="5" y="96"/>
                  <a:pt x="7" y="96"/>
                </a:cubicBezTo>
                <a:cubicBezTo>
                  <a:pt x="7" y="95"/>
                  <a:pt x="7" y="95"/>
                  <a:pt x="7" y="94"/>
                </a:cubicBezTo>
                <a:cubicBezTo>
                  <a:pt x="7" y="93"/>
                  <a:pt x="8" y="91"/>
                  <a:pt x="8" y="90"/>
                </a:cubicBezTo>
                <a:cubicBezTo>
                  <a:pt x="10" y="88"/>
                  <a:pt x="11" y="86"/>
                  <a:pt x="14" y="86"/>
                </a:cubicBezTo>
                <a:cubicBezTo>
                  <a:pt x="16" y="85"/>
                  <a:pt x="18" y="85"/>
                  <a:pt x="21" y="85"/>
                </a:cubicBezTo>
                <a:cubicBezTo>
                  <a:pt x="22" y="85"/>
                  <a:pt x="22" y="86"/>
                  <a:pt x="23" y="87"/>
                </a:cubicBezTo>
                <a:cubicBezTo>
                  <a:pt x="24" y="87"/>
                  <a:pt x="24" y="85"/>
                  <a:pt x="25" y="85"/>
                </a:cubicBezTo>
                <a:cubicBezTo>
                  <a:pt x="26" y="84"/>
                  <a:pt x="26" y="83"/>
                  <a:pt x="27" y="83"/>
                </a:cubicBezTo>
                <a:cubicBezTo>
                  <a:pt x="29" y="82"/>
                  <a:pt x="31" y="80"/>
                  <a:pt x="33" y="80"/>
                </a:cubicBezTo>
                <a:cubicBezTo>
                  <a:pt x="35" y="79"/>
                  <a:pt x="37" y="79"/>
                  <a:pt x="38" y="79"/>
                </a:cubicBezTo>
                <a:cubicBezTo>
                  <a:pt x="39" y="79"/>
                  <a:pt x="40" y="79"/>
                  <a:pt x="41" y="80"/>
                </a:cubicBezTo>
                <a:cubicBezTo>
                  <a:pt x="42" y="80"/>
                  <a:pt x="42" y="79"/>
                  <a:pt x="42" y="79"/>
                </a:cubicBezTo>
                <a:cubicBezTo>
                  <a:pt x="43" y="77"/>
                  <a:pt x="43" y="77"/>
                  <a:pt x="43" y="77"/>
                </a:cubicBezTo>
                <a:cubicBezTo>
                  <a:pt x="45" y="76"/>
                  <a:pt x="46" y="75"/>
                  <a:pt x="47" y="74"/>
                </a:cubicBezTo>
                <a:cubicBezTo>
                  <a:pt x="50" y="73"/>
                  <a:pt x="53" y="71"/>
                  <a:pt x="57" y="71"/>
                </a:cubicBezTo>
                <a:cubicBezTo>
                  <a:pt x="58" y="70"/>
                  <a:pt x="60" y="71"/>
                  <a:pt x="61" y="71"/>
                </a:cubicBezTo>
                <a:close/>
                <a:moveTo>
                  <a:pt x="132" y="73"/>
                </a:moveTo>
                <a:cubicBezTo>
                  <a:pt x="133" y="75"/>
                  <a:pt x="131" y="75"/>
                  <a:pt x="130" y="76"/>
                </a:cubicBezTo>
                <a:cubicBezTo>
                  <a:pt x="127" y="77"/>
                  <a:pt x="124" y="77"/>
                  <a:pt x="120" y="77"/>
                </a:cubicBezTo>
                <a:cubicBezTo>
                  <a:pt x="122" y="76"/>
                  <a:pt x="124" y="75"/>
                  <a:pt x="125" y="73"/>
                </a:cubicBezTo>
                <a:cubicBezTo>
                  <a:pt x="127" y="73"/>
                  <a:pt x="128" y="74"/>
                  <a:pt x="130" y="73"/>
                </a:cubicBezTo>
                <a:cubicBezTo>
                  <a:pt x="130" y="73"/>
                  <a:pt x="132" y="71"/>
                  <a:pt x="132" y="73"/>
                </a:cubicBezTo>
                <a:close/>
                <a:moveTo>
                  <a:pt x="159" y="109"/>
                </a:moveTo>
                <a:cubicBezTo>
                  <a:pt x="158" y="110"/>
                  <a:pt x="156" y="111"/>
                  <a:pt x="157" y="112"/>
                </a:cubicBezTo>
                <a:cubicBezTo>
                  <a:pt x="157" y="114"/>
                  <a:pt x="159" y="115"/>
                  <a:pt x="160" y="116"/>
                </a:cubicBezTo>
                <a:cubicBezTo>
                  <a:pt x="162" y="117"/>
                  <a:pt x="164" y="117"/>
                  <a:pt x="165" y="117"/>
                </a:cubicBezTo>
                <a:cubicBezTo>
                  <a:pt x="161" y="119"/>
                  <a:pt x="154" y="118"/>
                  <a:pt x="151" y="115"/>
                </a:cubicBezTo>
                <a:cubicBezTo>
                  <a:pt x="151" y="114"/>
                  <a:pt x="151" y="113"/>
                  <a:pt x="151" y="112"/>
                </a:cubicBezTo>
                <a:cubicBezTo>
                  <a:pt x="152" y="111"/>
                  <a:pt x="154" y="110"/>
                  <a:pt x="155" y="109"/>
                </a:cubicBezTo>
                <a:cubicBezTo>
                  <a:pt x="156" y="109"/>
                  <a:pt x="157" y="108"/>
                  <a:pt x="159" y="109"/>
                </a:cubicBezTo>
                <a:close/>
                <a:moveTo>
                  <a:pt x="166" y="130"/>
                </a:moveTo>
                <a:cubicBezTo>
                  <a:pt x="169" y="132"/>
                  <a:pt x="169" y="132"/>
                  <a:pt x="169" y="132"/>
                </a:cubicBezTo>
                <a:cubicBezTo>
                  <a:pt x="171" y="132"/>
                  <a:pt x="173" y="133"/>
                  <a:pt x="175" y="133"/>
                </a:cubicBezTo>
                <a:cubicBezTo>
                  <a:pt x="175" y="134"/>
                  <a:pt x="176" y="134"/>
                  <a:pt x="177" y="134"/>
                </a:cubicBezTo>
                <a:cubicBezTo>
                  <a:pt x="180" y="130"/>
                  <a:pt x="185" y="131"/>
                  <a:pt x="189" y="130"/>
                </a:cubicBezTo>
                <a:cubicBezTo>
                  <a:pt x="190" y="130"/>
                  <a:pt x="192" y="130"/>
                  <a:pt x="193" y="131"/>
                </a:cubicBezTo>
                <a:cubicBezTo>
                  <a:pt x="193" y="132"/>
                  <a:pt x="194" y="132"/>
                  <a:pt x="194" y="132"/>
                </a:cubicBezTo>
                <a:cubicBezTo>
                  <a:pt x="197" y="130"/>
                  <a:pt x="200" y="129"/>
                  <a:pt x="203" y="129"/>
                </a:cubicBezTo>
                <a:cubicBezTo>
                  <a:pt x="205" y="130"/>
                  <a:pt x="208" y="131"/>
                  <a:pt x="209" y="132"/>
                </a:cubicBezTo>
                <a:cubicBezTo>
                  <a:pt x="209" y="133"/>
                  <a:pt x="209" y="133"/>
                  <a:pt x="209" y="134"/>
                </a:cubicBezTo>
                <a:cubicBezTo>
                  <a:pt x="210" y="134"/>
                  <a:pt x="210" y="134"/>
                  <a:pt x="211" y="133"/>
                </a:cubicBezTo>
                <a:cubicBezTo>
                  <a:pt x="211" y="133"/>
                  <a:pt x="211" y="133"/>
                  <a:pt x="211" y="133"/>
                </a:cubicBezTo>
                <a:cubicBezTo>
                  <a:pt x="214" y="133"/>
                  <a:pt x="217" y="133"/>
                  <a:pt x="219" y="135"/>
                </a:cubicBezTo>
                <a:cubicBezTo>
                  <a:pt x="221" y="137"/>
                  <a:pt x="219" y="139"/>
                  <a:pt x="218" y="140"/>
                </a:cubicBezTo>
                <a:cubicBezTo>
                  <a:pt x="217" y="142"/>
                  <a:pt x="215" y="142"/>
                  <a:pt x="214" y="143"/>
                </a:cubicBezTo>
                <a:cubicBezTo>
                  <a:pt x="212" y="143"/>
                  <a:pt x="210" y="143"/>
                  <a:pt x="209" y="143"/>
                </a:cubicBezTo>
                <a:cubicBezTo>
                  <a:pt x="207" y="142"/>
                  <a:pt x="205" y="141"/>
                  <a:pt x="204" y="140"/>
                </a:cubicBezTo>
                <a:cubicBezTo>
                  <a:pt x="203" y="140"/>
                  <a:pt x="202" y="141"/>
                  <a:pt x="202" y="142"/>
                </a:cubicBezTo>
                <a:cubicBezTo>
                  <a:pt x="200" y="142"/>
                  <a:pt x="198" y="143"/>
                  <a:pt x="197" y="143"/>
                </a:cubicBezTo>
                <a:cubicBezTo>
                  <a:pt x="195" y="142"/>
                  <a:pt x="193" y="142"/>
                  <a:pt x="192" y="140"/>
                </a:cubicBezTo>
                <a:cubicBezTo>
                  <a:pt x="191" y="139"/>
                  <a:pt x="192" y="137"/>
                  <a:pt x="192" y="136"/>
                </a:cubicBezTo>
                <a:cubicBezTo>
                  <a:pt x="193" y="135"/>
                  <a:pt x="195" y="135"/>
                  <a:pt x="196" y="135"/>
                </a:cubicBezTo>
                <a:cubicBezTo>
                  <a:pt x="197" y="135"/>
                  <a:pt x="198" y="136"/>
                  <a:pt x="198" y="137"/>
                </a:cubicBezTo>
                <a:cubicBezTo>
                  <a:pt x="198" y="138"/>
                  <a:pt x="197" y="139"/>
                  <a:pt x="196" y="140"/>
                </a:cubicBezTo>
                <a:cubicBezTo>
                  <a:pt x="196" y="140"/>
                  <a:pt x="196" y="140"/>
                  <a:pt x="197" y="140"/>
                </a:cubicBezTo>
                <a:cubicBezTo>
                  <a:pt x="198" y="140"/>
                  <a:pt x="199" y="139"/>
                  <a:pt x="199" y="138"/>
                </a:cubicBezTo>
                <a:cubicBezTo>
                  <a:pt x="199" y="137"/>
                  <a:pt x="200" y="136"/>
                  <a:pt x="199" y="135"/>
                </a:cubicBezTo>
                <a:cubicBezTo>
                  <a:pt x="198" y="134"/>
                  <a:pt x="195" y="134"/>
                  <a:pt x="193" y="134"/>
                </a:cubicBezTo>
                <a:cubicBezTo>
                  <a:pt x="192" y="134"/>
                  <a:pt x="191" y="135"/>
                  <a:pt x="191" y="136"/>
                </a:cubicBezTo>
                <a:cubicBezTo>
                  <a:pt x="190" y="138"/>
                  <a:pt x="190" y="139"/>
                  <a:pt x="191" y="141"/>
                </a:cubicBezTo>
                <a:cubicBezTo>
                  <a:pt x="192" y="142"/>
                  <a:pt x="193" y="143"/>
                  <a:pt x="195" y="144"/>
                </a:cubicBezTo>
                <a:cubicBezTo>
                  <a:pt x="192" y="145"/>
                  <a:pt x="189" y="146"/>
                  <a:pt x="187" y="149"/>
                </a:cubicBezTo>
                <a:cubicBezTo>
                  <a:pt x="187" y="150"/>
                  <a:pt x="187" y="151"/>
                  <a:pt x="188" y="152"/>
                </a:cubicBezTo>
                <a:cubicBezTo>
                  <a:pt x="190" y="155"/>
                  <a:pt x="195" y="152"/>
                  <a:pt x="198" y="153"/>
                </a:cubicBezTo>
                <a:cubicBezTo>
                  <a:pt x="199" y="153"/>
                  <a:pt x="201" y="153"/>
                  <a:pt x="202" y="155"/>
                </a:cubicBezTo>
                <a:cubicBezTo>
                  <a:pt x="203" y="155"/>
                  <a:pt x="202" y="156"/>
                  <a:pt x="203" y="156"/>
                </a:cubicBezTo>
                <a:cubicBezTo>
                  <a:pt x="204" y="156"/>
                  <a:pt x="204" y="155"/>
                  <a:pt x="205" y="155"/>
                </a:cubicBezTo>
                <a:cubicBezTo>
                  <a:pt x="206" y="154"/>
                  <a:pt x="207" y="153"/>
                  <a:pt x="208" y="153"/>
                </a:cubicBezTo>
                <a:cubicBezTo>
                  <a:pt x="210" y="153"/>
                  <a:pt x="213" y="153"/>
                  <a:pt x="215" y="155"/>
                </a:cubicBezTo>
                <a:cubicBezTo>
                  <a:pt x="215" y="156"/>
                  <a:pt x="216" y="157"/>
                  <a:pt x="215" y="159"/>
                </a:cubicBezTo>
                <a:cubicBezTo>
                  <a:pt x="216" y="160"/>
                  <a:pt x="217" y="159"/>
                  <a:pt x="218" y="159"/>
                </a:cubicBezTo>
                <a:cubicBezTo>
                  <a:pt x="220" y="160"/>
                  <a:pt x="221" y="160"/>
                  <a:pt x="221" y="162"/>
                </a:cubicBezTo>
                <a:cubicBezTo>
                  <a:pt x="221" y="163"/>
                  <a:pt x="221" y="164"/>
                  <a:pt x="220" y="165"/>
                </a:cubicBezTo>
                <a:cubicBezTo>
                  <a:pt x="219" y="166"/>
                  <a:pt x="218" y="167"/>
                  <a:pt x="217" y="166"/>
                </a:cubicBezTo>
                <a:cubicBezTo>
                  <a:pt x="216" y="167"/>
                  <a:pt x="216" y="169"/>
                  <a:pt x="214" y="169"/>
                </a:cubicBezTo>
                <a:cubicBezTo>
                  <a:pt x="212" y="169"/>
                  <a:pt x="209" y="170"/>
                  <a:pt x="208" y="169"/>
                </a:cubicBezTo>
                <a:cubicBezTo>
                  <a:pt x="206" y="168"/>
                  <a:pt x="206" y="170"/>
                  <a:pt x="206" y="170"/>
                </a:cubicBezTo>
                <a:cubicBezTo>
                  <a:pt x="203" y="172"/>
                  <a:pt x="200" y="172"/>
                  <a:pt x="198" y="171"/>
                </a:cubicBezTo>
                <a:cubicBezTo>
                  <a:pt x="197" y="170"/>
                  <a:pt x="195" y="169"/>
                  <a:pt x="196" y="167"/>
                </a:cubicBezTo>
                <a:cubicBezTo>
                  <a:pt x="196" y="166"/>
                  <a:pt x="194" y="167"/>
                  <a:pt x="193" y="166"/>
                </a:cubicBezTo>
                <a:cubicBezTo>
                  <a:pt x="192" y="166"/>
                  <a:pt x="191" y="165"/>
                  <a:pt x="191" y="163"/>
                </a:cubicBezTo>
                <a:cubicBezTo>
                  <a:pt x="191" y="162"/>
                  <a:pt x="191" y="161"/>
                  <a:pt x="191" y="160"/>
                </a:cubicBezTo>
                <a:cubicBezTo>
                  <a:pt x="193" y="160"/>
                  <a:pt x="195" y="160"/>
                  <a:pt x="196" y="160"/>
                </a:cubicBezTo>
                <a:cubicBezTo>
                  <a:pt x="197" y="161"/>
                  <a:pt x="197" y="162"/>
                  <a:pt x="197" y="162"/>
                </a:cubicBezTo>
                <a:cubicBezTo>
                  <a:pt x="197" y="163"/>
                  <a:pt x="197" y="163"/>
                  <a:pt x="197" y="164"/>
                </a:cubicBezTo>
                <a:cubicBezTo>
                  <a:pt x="198" y="164"/>
                  <a:pt x="199" y="163"/>
                  <a:pt x="199" y="163"/>
                </a:cubicBezTo>
                <a:cubicBezTo>
                  <a:pt x="201" y="162"/>
                  <a:pt x="203" y="161"/>
                  <a:pt x="204" y="162"/>
                </a:cubicBezTo>
                <a:cubicBezTo>
                  <a:pt x="205" y="163"/>
                  <a:pt x="205" y="165"/>
                  <a:pt x="205" y="166"/>
                </a:cubicBezTo>
                <a:cubicBezTo>
                  <a:pt x="204" y="167"/>
                  <a:pt x="203" y="167"/>
                  <a:pt x="202" y="167"/>
                </a:cubicBezTo>
                <a:cubicBezTo>
                  <a:pt x="201" y="167"/>
                  <a:pt x="202" y="165"/>
                  <a:pt x="201" y="165"/>
                </a:cubicBezTo>
                <a:cubicBezTo>
                  <a:pt x="200" y="165"/>
                  <a:pt x="200" y="166"/>
                  <a:pt x="199" y="166"/>
                </a:cubicBezTo>
                <a:cubicBezTo>
                  <a:pt x="200" y="167"/>
                  <a:pt x="200" y="168"/>
                  <a:pt x="201" y="168"/>
                </a:cubicBezTo>
                <a:cubicBezTo>
                  <a:pt x="202" y="168"/>
                  <a:pt x="204" y="168"/>
                  <a:pt x="205" y="166"/>
                </a:cubicBezTo>
                <a:cubicBezTo>
                  <a:pt x="206" y="166"/>
                  <a:pt x="206" y="164"/>
                  <a:pt x="206" y="163"/>
                </a:cubicBezTo>
                <a:cubicBezTo>
                  <a:pt x="206" y="162"/>
                  <a:pt x="206" y="162"/>
                  <a:pt x="205" y="161"/>
                </a:cubicBezTo>
                <a:cubicBezTo>
                  <a:pt x="204" y="160"/>
                  <a:pt x="202" y="160"/>
                  <a:pt x="201" y="161"/>
                </a:cubicBezTo>
                <a:cubicBezTo>
                  <a:pt x="200" y="161"/>
                  <a:pt x="199" y="162"/>
                  <a:pt x="199" y="162"/>
                </a:cubicBezTo>
                <a:cubicBezTo>
                  <a:pt x="198" y="160"/>
                  <a:pt x="197" y="159"/>
                  <a:pt x="195" y="159"/>
                </a:cubicBezTo>
                <a:cubicBezTo>
                  <a:pt x="193" y="158"/>
                  <a:pt x="191" y="158"/>
                  <a:pt x="190" y="160"/>
                </a:cubicBezTo>
                <a:cubicBezTo>
                  <a:pt x="189" y="162"/>
                  <a:pt x="190" y="164"/>
                  <a:pt x="187" y="164"/>
                </a:cubicBezTo>
                <a:cubicBezTo>
                  <a:pt x="187" y="164"/>
                  <a:pt x="186" y="165"/>
                  <a:pt x="187" y="166"/>
                </a:cubicBezTo>
                <a:cubicBezTo>
                  <a:pt x="188" y="167"/>
                  <a:pt x="188" y="169"/>
                  <a:pt x="188" y="170"/>
                </a:cubicBezTo>
                <a:cubicBezTo>
                  <a:pt x="186" y="176"/>
                  <a:pt x="180" y="176"/>
                  <a:pt x="175" y="177"/>
                </a:cubicBezTo>
                <a:cubicBezTo>
                  <a:pt x="171" y="178"/>
                  <a:pt x="168" y="176"/>
                  <a:pt x="165" y="176"/>
                </a:cubicBezTo>
                <a:cubicBezTo>
                  <a:pt x="164" y="177"/>
                  <a:pt x="163" y="176"/>
                  <a:pt x="161" y="176"/>
                </a:cubicBezTo>
                <a:cubicBezTo>
                  <a:pt x="157" y="176"/>
                  <a:pt x="153" y="177"/>
                  <a:pt x="149" y="178"/>
                </a:cubicBezTo>
                <a:cubicBezTo>
                  <a:pt x="151" y="176"/>
                  <a:pt x="153" y="174"/>
                  <a:pt x="155" y="171"/>
                </a:cubicBezTo>
                <a:cubicBezTo>
                  <a:pt x="157" y="170"/>
                  <a:pt x="160" y="168"/>
                  <a:pt x="162" y="168"/>
                </a:cubicBezTo>
                <a:cubicBezTo>
                  <a:pt x="164" y="167"/>
                  <a:pt x="166" y="167"/>
                  <a:pt x="168" y="167"/>
                </a:cubicBezTo>
                <a:cubicBezTo>
                  <a:pt x="171" y="166"/>
                  <a:pt x="175" y="167"/>
                  <a:pt x="177" y="165"/>
                </a:cubicBezTo>
                <a:cubicBezTo>
                  <a:pt x="178" y="164"/>
                  <a:pt x="178" y="162"/>
                  <a:pt x="178" y="161"/>
                </a:cubicBezTo>
                <a:cubicBezTo>
                  <a:pt x="178" y="160"/>
                  <a:pt x="176" y="159"/>
                  <a:pt x="175" y="158"/>
                </a:cubicBezTo>
                <a:cubicBezTo>
                  <a:pt x="174" y="158"/>
                  <a:pt x="174" y="157"/>
                  <a:pt x="175" y="156"/>
                </a:cubicBezTo>
                <a:cubicBezTo>
                  <a:pt x="176" y="155"/>
                  <a:pt x="178" y="156"/>
                  <a:pt x="179" y="154"/>
                </a:cubicBezTo>
                <a:cubicBezTo>
                  <a:pt x="180" y="154"/>
                  <a:pt x="181" y="153"/>
                  <a:pt x="181" y="151"/>
                </a:cubicBezTo>
                <a:cubicBezTo>
                  <a:pt x="181" y="150"/>
                  <a:pt x="180" y="150"/>
                  <a:pt x="179" y="150"/>
                </a:cubicBezTo>
                <a:cubicBezTo>
                  <a:pt x="176" y="149"/>
                  <a:pt x="173" y="149"/>
                  <a:pt x="170" y="151"/>
                </a:cubicBezTo>
                <a:cubicBezTo>
                  <a:pt x="169" y="152"/>
                  <a:pt x="168" y="152"/>
                  <a:pt x="166" y="152"/>
                </a:cubicBezTo>
                <a:cubicBezTo>
                  <a:pt x="165" y="152"/>
                  <a:pt x="164" y="150"/>
                  <a:pt x="163" y="150"/>
                </a:cubicBezTo>
                <a:cubicBezTo>
                  <a:pt x="162" y="151"/>
                  <a:pt x="161" y="151"/>
                  <a:pt x="161" y="151"/>
                </a:cubicBezTo>
                <a:cubicBezTo>
                  <a:pt x="160" y="151"/>
                  <a:pt x="159" y="151"/>
                  <a:pt x="158" y="151"/>
                </a:cubicBezTo>
                <a:cubicBezTo>
                  <a:pt x="156" y="151"/>
                  <a:pt x="154" y="150"/>
                  <a:pt x="153" y="149"/>
                </a:cubicBezTo>
                <a:cubicBezTo>
                  <a:pt x="152" y="148"/>
                  <a:pt x="152" y="148"/>
                  <a:pt x="151" y="148"/>
                </a:cubicBezTo>
                <a:cubicBezTo>
                  <a:pt x="151" y="150"/>
                  <a:pt x="150" y="149"/>
                  <a:pt x="150" y="149"/>
                </a:cubicBezTo>
                <a:cubicBezTo>
                  <a:pt x="147" y="151"/>
                  <a:pt x="143" y="151"/>
                  <a:pt x="140" y="150"/>
                </a:cubicBezTo>
                <a:cubicBezTo>
                  <a:pt x="138" y="150"/>
                  <a:pt x="136" y="149"/>
                  <a:pt x="135" y="147"/>
                </a:cubicBezTo>
                <a:cubicBezTo>
                  <a:pt x="135" y="146"/>
                  <a:pt x="136" y="146"/>
                  <a:pt x="135" y="145"/>
                </a:cubicBezTo>
                <a:cubicBezTo>
                  <a:pt x="134" y="145"/>
                  <a:pt x="133" y="146"/>
                  <a:pt x="132" y="146"/>
                </a:cubicBezTo>
                <a:cubicBezTo>
                  <a:pt x="130" y="146"/>
                  <a:pt x="127" y="147"/>
                  <a:pt x="125" y="145"/>
                </a:cubicBezTo>
                <a:cubicBezTo>
                  <a:pt x="125" y="144"/>
                  <a:pt x="125" y="143"/>
                  <a:pt x="125" y="142"/>
                </a:cubicBezTo>
                <a:cubicBezTo>
                  <a:pt x="126" y="141"/>
                  <a:pt x="128" y="140"/>
                  <a:pt x="130" y="139"/>
                </a:cubicBezTo>
                <a:cubicBezTo>
                  <a:pt x="135" y="137"/>
                  <a:pt x="135" y="137"/>
                  <a:pt x="135" y="137"/>
                </a:cubicBezTo>
                <a:cubicBezTo>
                  <a:pt x="136" y="137"/>
                  <a:pt x="137" y="137"/>
                  <a:pt x="137" y="138"/>
                </a:cubicBezTo>
                <a:cubicBezTo>
                  <a:pt x="137" y="139"/>
                  <a:pt x="137" y="141"/>
                  <a:pt x="137" y="142"/>
                </a:cubicBezTo>
                <a:cubicBezTo>
                  <a:pt x="139" y="144"/>
                  <a:pt x="141" y="144"/>
                  <a:pt x="143" y="145"/>
                </a:cubicBezTo>
                <a:cubicBezTo>
                  <a:pt x="147" y="145"/>
                  <a:pt x="147" y="145"/>
                  <a:pt x="147" y="145"/>
                </a:cubicBezTo>
                <a:cubicBezTo>
                  <a:pt x="147" y="145"/>
                  <a:pt x="148" y="145"/>
                  <a:pt x="149" y="145"/>
                </a:cubicBezTo>
                <a:cubicBezTo>
                  <a:pt x="151" y="148"/>
                  <a:pt x="154" y="148"/>
                  <a:pt x="157" y="148"/>
                </a:cubicBezTo>
                <a:cubicBezTo>
                  <a:pt x="159" y="148"/>
                  <a:pt x="161" y="147"/>
                  <a:pt x="162" y="146"/>
                </a:cubicBezTo>
                <a:cubicBezTo>
                  <a:pt x="163" y="146"/>
                  <a:pt x="164" y="147"/>
                  <a:pt x="165" y="147"/>
                </a:cubicBezTo>
                <a:cubicBezTo>
                  <a:pt x="167" y="147"/>
                  <a:pt x="170" y="147"/>
                  <a:pt x="172" y="144"/>
                </a:cubicBezTo>
                <a:cubicBezTo>
                  <a:pt x="172" y="143"/>
                  <a:pt x="173" y="142"/>
                  <a:pt x="173" y="141"/>
                </a:cubicBezTo>
                <a:cubicBezTo>
                  <a:pt x="173" y="140"/>
                  <a:pt x="173" y="139"/>
                  <a:pt x="172" y="138"/>
                </a:cubicBezTo>
                <a:cubicBezTo>
                  <a:pt x="169" y="136"/>
                  <a:pt x="166" y="136"/>
                  <a:pt x="164" y="138"/>
                </a:cubicBezTo>
                <a:cubicBezTo>
                  <a:pt x="163" y="138"/>
                  <a:pt x="163" y="139"/>
                  <a:pt x="163" y="139"/>
                </a:cubicBezTo>
                <a:cubicBezTo>
                  <a:pt x="163" y="140"/>
                  <a:pt x="163" y="140"/>
                  <a:pt x="163" y="140"/>
                </a:cubicBezTo>
                <a:cubicBezTo>
                  <a:pt x="164" y="140"/>
                  <a:pt x="164" y="140"/>
                  <a:pt x="164" y="140"/>
                </a:cubicBezTo>
                <a:cubicBezTo>
                  <a:pt x="164" y="138"/>
                  <a:pt x="166" y="139"/>
                  <a:pt x="167" y="138"/>
                </a:cubicBezTo>
                <a:cubicBezTo>
                  <a:pt x="169" y="138"/>
                  <a:pt x="170" y="138"/>
                  <a:pt x="171" y="139"/>
                </a:cubicBezTo>
                <a:cubicBezTo>
                  <a:pt x="172" y="141"/>
                  <a:pt x="171" y="142"/>
                  <a:pt x="171" y="144"/>
                </a:cubicBezTo>
                <a:cubicBezTo>
                  <a:pt x="169" y="145"/>
                  <a:pt x="167" y="145"/>
                  <a:pt x="166" y="145"/>
                </a:cubicBezTo>
                <a:cubicBezTo>
                  <a:pt x="164" y="145"/>
                  <a:pt x="163" y="145"/>
                  <a:pt x="163" y="144"/>
                </a:cubicBezTo>
                <a:cubicBezTo>
                  <a:pt x="162" y="144"/>
                  <a:pt x="161" y="145"/>
                  <a:pt x="160" y="146"/>
                </a:cubicBezTo>
                <a:cubicBezTo>
                  <a:pt x="158" y="147"/>
                  <a:pt x="155" y="147"/>
                  <a:pt x="153" y="146"/>
                </a:cubicBezTo>
                <a:cubicBezTo>
                  <a:pt x="152" y="146"/>
                  <a:pt x="151" y="145"/>
                  <a:pt x="150" y="144"/>
                </a:cubicBezTo>
                <a:cubicBezTo>
                  <a:pt x="150" y="144"/>
                  <a:pt x="150" y="144"/>
                  <a:pt x="150" y="144"/>
                </a:cubicBezTo>
                <a:cubicBezTo>
                  <a:pt x="148" y="144"/>
                  <a:pt x="147" y="144"/>
                  <a:pt x="145" y="144"/>
                </a:cubicBezTo>
                <a:cubicBezTo>
                  <a:pt x="143" y="144"/>
                  <a:pt x="142" y="143"/>
                  <a:pt x="140" y="142"/>
                </a:cubicBezTo>
                <a:cubicBezTo>
                  <a:pt x="139" y="142"/>
                  <a:pt x="139" y="141"/>
                  <a:pt x="138" y="140"/>
                </a:cubicBezTo>
                <a:cubicBezTo>
                  <a:pt x="138" y="139"/>
                  <a:pt x="138" y="139"/>
                  <a:pt x="138" y="138"/>
                </a:cubicBezTo>
                <a:cubicBezTo>
                  <a:pt x="140" y="136"/>
                  <a:pt x="142" y="135"/>
                  <a:pt x="145" y="135"/>
                </a:cubicBezTo>
                <a:cubicBezTo>
                  <a:pt x="145" y="134"/>
                  <a:pt x="145" y="133"/>
                  <a:pt x="146" y="132"/>
                </a:cubicBezTo>
                <a:cubicBezTo>
                  <a:pt x="148" y="131"/>
                  <a:pt x="150" y="132"/>
                  <a:pt x="153" y="132"/>
                </a:cubicBezTo>
                <a:cubicBezTo>
                  <a:pt x="153" y="132"/>
                  <a:pt x="155" y="133"/>
                  <a:pt x="155" y="132"/>
                </a:cubicBezTo>
                <a:cubicBezTo>
                  <a:pt x="156" y="129"/>
                  <a:pt x="158" y="129"/>
                  <a:pt x="160" y="129"/>
                </a:cubicBezTo>
                <a:cubicBezTo>
                  <a:pt x="162" y="129"/>
                  <a:pt x="164" y="129"/>
                  <a:pt x="166" y="130"/>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spTree>
    <p:extLst>
      <p:ext uri="{BB962C8B-B14F-4D97-AF65-F5344CB8AC3E}">
        <p14:creationId xmlns:p14="http://schemas.microsoft.com/office/powerpoint/2010/main" val="2834946857"/>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8" name="Rectangle 47">
            <a:extLst>
              <a:ext uri="{FF2B5EF4-FFF2-40B4-BE49-F238E27FC236}">
                <a16:creationId xmlns:a16="http://schemas.microsoft.com/office/drawing/2014/main" xmlns="" id="{D3F794D0-2982-490E-88DA-93D4897508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4" descr="Ảnh có chứa hoa, cây, cỏ, cây cúc&#10;&#10;Mô tả được tạo tự động">
            <a:extLst>
              <a:ext uri="{FF2B5EF4-FFF2-40B4-BE49-F238E27FC236}">
                <a16:creationId xmlns:a16="http://schemas.microsoft.com/office/drawing/2014/main" xmlns="" id="{F45FDB78-6B31-49F5-BFC9-F0A93E53C41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4461036"/>
          </a:xfrm>
          <a:prstGeom prst="rect">
            <a:avLst/>
          </a:prstGeom>
        </p:spPr>
      </p:pic>
      <p:sp>
        <p:nvSpPr>
          <p:cNvPr id="50" name="Rectangle 49">
            <a:extLst>
              <a:ext uri="{FF2B5EF4-FFF2-40B4-BE49-F238E27FC236}">
                <a16:creationId xmlns:a16="http://schemas.microsoft.com/office/drawing/2014/main" xmlns="" id="{AFD24A3D-F07A-44A9-BE55-5576292E15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4460827"/>
            <a:ext cx="12192003" cy="2397392"/>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xmlns="" id="{204441C9-FD2D-4031-B5C5-67478196CC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4038600" y="4463553"/>
            <a:ext cx="8153401" cy="2394447"/>
          </a:xfrm>
          <a:prstGeom prst="rect">
            <a:avLst/>
          </a:prstGeom>
          <a:gradFill>
            <a:gsLst>
              <a:gs pos="0">
                <a:schemeClr val="accent5">
                  <a:lumMod val="60000"/>
                  <a:lumOff val="40000"/>
                  <a:alpha val="0"/>
                </a:schemeClr>
              </a:gs>
              <a:gs pos="99000">
                <a:schemeClr val="accent2">
                  <a:alpha val="81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53">
            <a:extLst>
              <a:ext uri="{FF2B5EF4-FFF2-40B4-BE49-F238E27FC236}">
                <a16:creationId xmlns:a16="http://schemas.microsoft.com/office/drawing/2014/main" xmlns="" id="{EBF09AEC-6E6E-418F-9974-8730F1B2B6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4834054">
            <a:off x="2944145" y="2710934"/>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0">
                <a:schemeClr val="accent6">
                  <a:alpha val="12000"/>
                </a:schemeClr>
              </a:gs>
              <a:gs pos="100000">
                <a:schemeClr val="accent6">
                  <a:lumMod val="60000"/>
                  <a:lumOff val="40000"/>
                  <a:alpha val="20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Rectangle 55">
            <a:extLst>
              <a:ext uri="{FF2B5EF4-FFF2-40B4-BE49-F238E27FC236}">
                <a16:creationId xmlns:a16="http://schemas.microsoft.com/office/drawing/2014/main" xmlns="" id="{3D9D3989-3E00-4727-914E-959DFE8FAC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76701" y="4460827"/>
            <a:ext cx="8115300" cy="1945408"/>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a16="http://schemas.microsoft.com/office/drawing/2014/main" xmlns="" id="{074C6E35-19DD-47E0-B47E-297204BBA966}"/>
              </a:ext>
            </a:extLst>
          </p:cNvPr>
          <p:cNvSpPr>
            <a:spLocks noGrp="1"/>
          </p:cNvSpPr>
          <p:nvPr>
            <p:ph type="title"/>
          </p:nvPr>
        </p:nvSpPr>
        <p:spPr>
          <a:xfrm>
            <a:off x="1383807" y="4611271"/>
            <a:ext cx="9436593" cy="1171556"/>
          </a:xfrm>
        </p:spPr>
        <p:txBody>
          <a:bodyPr vert="horz" lIns="0" tIns="0" rIns="0" bIns="0" rtlCol="0" anchor="b">
            <a:normAutofit/>
          </a:bodyPr>
          <a:lstStyle/>
          <a:p>
            <a:pPr>
              <a:lnSpc>
                <a:spcPct val="90000"/>
              </a:lnSpc>
            </a:pPr>
            <a:r>
              <a:rPr lang="en-US" sz="2800" b="1" spc="750">
                <a:solidFill>
                  <a:schemeClr val="bg1"/>
                </a:solidFill>
              </a:rPr>
              <a:t>I. Tìm hiểu tiểu dẫn</a:t>
            </a:r>
            <a:br>
              <a:rPr lang="en-US" sz="2800" b="1" spc="750">
                <a:solidFill>
                  <a:schemeClr val="bg1"/>
                </a:solidFill>
              </a:rPr>
            </a:br>
            <a:r>
              <a:rPr lang="en-US" sz="2800" b="1" spc="750">
                <a:solidFill>
                  <a:schemeClr val="bg1"/>
                </a:solidFill>
              </a:rPr>
              <a:t>1.  Tác giả nguyễn tuân</a:t>
            </a:r>
            <a:br>
              <a:rPr lang="en-US" sz="2800" b="1" spc="750">
                <a:solidFill>
                  <a:schemeClr val="bg1"/>
                </a:solidFill>
              </a:rPr>
            </a:br>
            <a:r>
              <a:rPr lang="en-US" sz="2800" b="1" spc="750">
                <a:solidFill>
                  <a:schemeClr val="bg1"/>
                </a:solidFill>
              </a:rPr>
              <a:t>2. Tác phẩm</a:t>
            </a:r>
          </a:p>
        </p:txBody>
      </p:sp>
    </p:spTree>
    <p:extLst>
      <p:ext uri="{BB962C8B-B14F-4D97-AF65-F5344CB8AC3E}">
        <p14:creationId xmlns:p14="http://schemas.microsoft.com/office/powerpoint/2010/main" val="221386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Rectangle 46">
            <a:extLst>
              <a:ext uri="{FF2B5EF4-FFF2-40B4-BE49-F238E27FC236}">
                <a16:creationId xmlns:a16="http://schemas.microsoft.com/office/drawing/2014/main" xmlns="" id="{C1487210-3DC2-4CD7-97D2-075D2CE537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Hình ảnh 7">
            <a:extLst>
              <a:ext uri="{FF2B5EF4-FFF2-40B4-BE49-F238E27FC236}">
                <a16:creationId xmlns:a16="http://schemas.microsoft.com/office/drawing/2014/main" xmlns="" id="{B57EF8BC-3660-7AE2-EE75-370E4BCF32A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a:stretch/>
        </p:blipFill>
        <p:spPr>
          <a:xfrm>
            <a:off x="4152377" y="-21228"/>
            <a:ext cx="4070725" cy="5273097"/>
          </a:xfrm>
          <a:prstGeom prst="rect">
            <a:avLst/>
          </a:prstGeom>
        </p:spPr>
      </p:pic>
      <p:pic>
        <p:nvPicPr>
          <p:cNvPr id="10" name="Hình ảnh 9">
            <a:extLst>
              <a:ext uri="{FF2B5EF4-FFF2-40B4-BE49-F238E27FC236}">
                <a16:creationId xmlns:a16="http://schemas.microsoft.com/office/drawing/2014/main" xmlns="" id="{CD476C42-9560-E0E6-D16B-F59C1F05DB5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3664" y="-21229"/>
            <a:ext cx="4085050" cy="5273097"/>
          </a:xfrm>
          <a:prstGeom prst="rect">
            <a:avLst/>
          </a:prstGeom>
        </p:spPr>
      </p:pic>
      <p:pic>
        <p:nvPicPr>
          <p:cNvPr id="6" name="Hình ảnh 5">
            <a:extLst>
              <a:ext uri="{FF2B5EF4-FFF2-40B4-BE49-F238E27FC236}">
                <a16:creationId xmlns:a16="http://schemas.microsoft.com/office/drawing/2014/main" xmlns="" id="{0EE3127C-D9AC-CF45-0704-23BEA1599F1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117673" y="10"/>
            <a:ext cx="4085050" cy="5273097"/>
          </a:xfrm>
          <a:prstGeom prst="rect">
            <a:avLst/>
          </a:prstGeom>
        </p:spPr>
      </p:pic>
      <p:sp>
        <p:nvSpPr>
          <p:cNvPr id="49" name="Rectangle 48">
            <a:extLst>
              <a:ext uri="{FF2B5EF4-FFF2-40B4-BE49-F238E27FC236}">
                <a16:creationId xmlns:a16="http://schemas.microsoft.com/office/drawing/2014/main" xmlns="" id="{BC49B6E0-AC44-4C08-9792-FF75CAF35B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273110"/>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xmlns="" id="{E317EE05-70B4-4EC2-88D4-385603BC57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273110"/>
            <a:ext cx="8115300" cy="1594270"/>
          </a:xfrm>
          <a:prstGeom prst="rect">
            <a:avLst/>
          </a:prstGeom>
          <a:gradFill>
            <a:gsLst>
              <a:gs pos="0">
                <a:schemeClr val="accent2">
                  <a:alpha val="0"/>
                </a:schemeClr>
              </a:gs>
              <a:gs pos="99000">
                <a:schemeClr val="accent2">
                  <a:alpha val="78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xmlns="" id="{5EA4E486-95E6-4EDF-9F7F-25AF59134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891246" y="2583766"/>
            <a:ext cx="1600201" cy="6978889"/>
          </a:xfrm>
          <a:prstGeom prst="rect">
            <a:avLst/>
          </a:prstGeom>
          <a:gradFill>
            <a:gsLst>
              <a:gs pos="45000">
                <a:schemeClr val="accent4">
                  <a:alpha val="0"/>
                </a:schemeClr>
              </a:gs>
              <a:gs pos="99000">
                <a:schemeClr val="accent6">
                  <a:alpha val="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xmlns="" id="{7688F717-E1C8-4768-9F1E-901533E614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5310075" y="-25753"/>
            <a:ext cx="1594272" cy="12192000"/>
          </a:xfrm>
          <a:prstGeom prst="rect">
            <a:avLst/>
          </a:prstGeom>
          <a:gradFill>
            <a:gsLst>
              <a:gs pos="16000">
                <a:schemeClr val="accent4">
                  <a:alpha val="0"/>
                </a:schemeClr>
              </a:gs>
              <a:gs pos="99000">
                <a:schemeClr val="accent4">
                  <a:alpha val="3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xmlns="" id="{414EB406-8F28-4B3B-B42A-FF988582A0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2462451" y="5273110"/>
            <a:ext cx="9729549" cy="1584890"/>
          </a:xfrm>
          <a:prstGeom prst="rect">
            <a:avLst/>
          </a:prstGeom>
          <a:gradFill>
            <a:gsLst>
              <a:gs pos="0">
                <a:schemeClr val="accent5">
                  <a:alpha val="49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xmlns="" id="{B555F9B5-CCB6-D2A8-2CC7-F4C126577FFA}"/>
              </a:ext>
            </a:extLst>
          </p:cNvPr>
          <p:cNvSpPr txBox="1"/>
          <p:nvPr/>
        </p:nvSpPr>
        <p:spPr>
          <a:xfrm>
            <a:off x="748489" y="5520059"/>
            <a:ext cx="7161622" cy="1110744"/>
          </a:xfrm>
          <a:prstGeom prst="rect">
            <a:avLst/>
          </a:prstGeom>
        </p:spPr>
        <p:txBody>
          <a:bodyPr vert="horz" lIns="0" tIns="0" rIns="0" bIns="0" rtlCol="0" anchor="ctr">
            <a:normAutofit/>
          </a:bodyPr>
          <a:lstStyle/>
          <a:p>
            <a:pPr>
              <a:spcBef>
                <a:spcPct val="0"/>
              </a:spcBef>
              <a:spcAft>
                <a:spcPts val="600"/>
              </a:spcAft>
            </a:pPr>
            <a:r>
              <a:rPr lang="en-US" sz="3200" b="1" cap="all" spc="750" dirty="0">
                <a:solidFill>
                  <a:schemeClr val="bg1"/>
                </a:solidFill>
                <a:latin typeface="+mj-lt"/>
                <a:ea typeface="+mj-ea"/>
                <a:cs typeface="+mj-cs"/>
              </a:rPr>
              <a:t>HỌC SINH HOÀN THÀNH PHIẾU HỌC TẬP</a:t>
            </a:r>
          </a:p>
        </p:txBody>
      </p:sp>
      <p:sp>
        <p:nvSpPr>
          <p:cNvPr id="15" name="Rounded Rectangle 1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05:00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 name="Rounded Rectangle 1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 name="Rounded Rectangle 1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 name="Rounded Rectangle 1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 name="Rounded Rectangle 1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 name="Rounded Rectangle 1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 name="Rounded Rectangle 2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 name="Rounded Rectangle 2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 name="Rounded Rectangle 2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 name="Rounded Rectangle 2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 name="Rounded Rectangle 2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 name="Rounded Rectangle 2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 name="Rounded Rectangle 2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 name="Rounded Rectangle 2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 name="Rounded Rectangle 2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 name="Rounded Rectangle 2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 name="Rounded Rectangle 3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 name="Rounded Rectangle 3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 name="Rounded Rectangle 3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 name="Rounded Rectangle 3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 name="Rounded Rectangle 3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 name="Rounded Rectangle 3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 name="Rounded Rectangle 3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 name="Rounded Rectangle 3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 name="Rounded Rectangle 3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Rounded Rectangle 3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 name="Rounded Rectangle 4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Rounded Rectangle 4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 name="Rounded Rectangle 4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 name="Rounded Rectangle 4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 name="Rounded Rectangle 4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 name="Rounded Rectangle 4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 name="Rounded Rectangle 5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 name="Rounded Rectangle 5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 name="Rounded Rectangle 5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 name="Rounded Rectangle 5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 name="Rounded Rectangle 5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 name="Rounded Rectangle 5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 name="Rounded Rectangle 6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 name="Rounded Rectangle 6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3" name="Rounded Rectangle 6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4" name="Rounded Rectangle 6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5" name="Rounded Rectangle 6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6" name="Rounded Rectangle 6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7" name="Rounded Rectangle 6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8" name="Rounded Rectangle 6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9" name="Rounded Rectangle 6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0" name="Rounded Rectangle 6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1" name="Rounded Rectangle 7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2" name="Rounded Rectangle 7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3" name="Rounded Rectangle 7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4" name="Rounded Rectangle 7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5" name="Rounded Rectangle 7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6" name="Rounded Rectangle 7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7" name="Rounded Rectangle 7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8" name="Rounded Rectangle 7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9" name="Rounded Rectangle 7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0" name="Rounded Rectangle 7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1" name="Rounded Rectangle 8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2" name="Rounded Rectangle 8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3" name="Rounded Rectangle 8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4" name="Rounded Rectangle 8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5" name="Rounded Rectangle 8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6" name="Rounded Rectangle 8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7" name="Rounded Rectangle 8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8" name="Rounded Rectangle 8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9" name="Rounded Rectangle 8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0" name="Rounded Rectangle 8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1" name="Rounded Rectangle 9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2" name="Rounded Rectangle 9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3" name="Rounded Rectangle 9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4" name="Rounded Rectangle 9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5" name="Rounded Rectangle 9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6" name="Rounded Rectangle 9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7" name="Rounded Rectangle 9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8" name="Rounded Rectangle 9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9" name="Rounded Rectangle 9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0" name="Rounded Rectangle 9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1" name="Rounded Rectangle 10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2" name="Rounded Rectangle 10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3" name="Rounded Rectangle 10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4" name="Rounded Rectangle 10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5" name="Rounded Rectangle 10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6" name="Rounded Rectangle 10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7" name="Rounded Rectangle 10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8" name="Rounded Rectangle 10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9" name="Rounded Rectangle 10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0" name="Rounded Rectangle 10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1" name="Rounded Rectangle 11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2" name="Rounded Rectangle 11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3" name="Rounded Rectangle 11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4" name="Rounded Rectangle 11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5" name="Rounded Rectangle 11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6" name="Rounded Rectangle 11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7" name="Rounded Rectangle 11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8" name="Rounded Rectangle 11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9" name="Rounded Rectangle 11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0" name="Rounded Rectangle 11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1" name="Rounded Rectangle 12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2" name="Rounded Rectangle 12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3" name="Rounded Rectangle 12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4" name="Rounded Rectangle 12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5" name="Rounded Rectangle 12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6" name="Rounded Rectangle 12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7" name="Rounded Rectangle 12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8" name="Rounded Rectangle 12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9" name="Rounded Rectangle 12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0" name="Rounded Rectangle 12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1" name="Rounded Rectangle 13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2" name="Rounded Rectangle 13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3" name="Rounded Rectangle 13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4" name="Rounded Rectangle 13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5" name="Rounded Rectangle 13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6" name="Rounded Rectangle 13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7" name="Rounded Rectangle 13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8" name="Rounded Rectangle 13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9" name="Rounded Rectangle 13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0" name="Rounded Rectangle 13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1" name="Rounded Rectangle 14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2" name="Rounded Rectangle 14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3" name="Rounded Rectangle 14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4" name="Rounded Rectangle 14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5" name="Rounded Rectangle 14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6" name="Rounded Rectangle 14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7" name="Rounded Rectangle 14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8" name="Rounded Rectangle 14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9" name="Rounded Rectangle 14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0" name="Rounded Rectangle 14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1" name="Rounded Rectangle 15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2" name="Rounded Rectangle 15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3" name="Rounded Rectangle 15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4" name="Rounded Rectangle 15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5" name="Rounded Rectangle 15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6" name="Rounded Rectangle 15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7" name="Rounded Rectangle 15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8" name="Rounded Rectangle 15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9" name="Rounded Rectangle 15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0" name="Rounded Rectangle 15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1" name="Rounded Rectangle 16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2" name="Rounded Rectangle 16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3" name="Rounded Rectangle 16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4" name="Rounded Rectangle 16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5" name="Rounded Rectangle 16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6" name="Rounded Rectangle 16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7" name="Rounded Rectangle 16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8" name="Rounded Rectangle 16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9" name="Rounded Rectangle 16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0" name="Rounded Rectangle 16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1" name="Rounded Rectangle 17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2" name="Rounded Rectangle 17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3" name="Rounded Rectangle 17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4" name="Rounded Rectangle 17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5" name="Rounded Rectangle 17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6" name="Rounded Rectangle 17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7" name="Rounded Rectangle 17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8" name="Rounded Rectangle 17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9" name="Rounded Rectangle 17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0" name="Rounded Rectangle 17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1" name="Rounded Rectangle 18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2" name="Rounded Rectangle 18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3" name="Rounded Rectangle 18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4" name="Rounded Rectangle 18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5" name="Rounded Rectangle 18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6" name="Rounded Rectangle 18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7" name="Rounded Rectangle 18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8" name="Rounded Rectangle 18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9" name="Rounded Rectangle 18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0" name="Rounded Rectangle 18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1" name="Rounded Rectangle 19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2" name="Rounded Rectangle 19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3" name="Rounded Rectangle 19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4" name="Rounded Rectangle 19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5" name="Rounded Rectangle 19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6" name="Rounded Rectangle 19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7" name="Rounded Rectangle 19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8" name="Rounded Rectangle 19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9" name="Rounded Rectangle 19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0" name="Rounded Rectangle 19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1" name="Rounded Rectangle 20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2" name="Rounded Rectangle 20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3" name="Rounded Rectangle 20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4" name="Rounded Rectangle 20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5" name="Rounded Rectangle 20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6" name="Rounded Rectangle 20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7" name="Rounded Rectangle 20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8" name="Rounded Rectangle 20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9" name="Rounded Rectangle 20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0" name="Rounded Rectangle 20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1" name="Rounded Rectangle 21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2" name="Rounded Rectangle 21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3" name="Rounded Rectangle 21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4" name="Rounded Rectangle 21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5" name="Rounded Rectangle 21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6" name="Rounded Rectangle 21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7" name="Rounded Rectangle 21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8" name="Rounded Rectangle 21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9" name="Rounded Rectangle 21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0" name="Rounded Rectangle 21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1" name="Rounded Rectangle 22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2" name="Rounded Rectangle 22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3" name="Rounded Rectangle 22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4" name="Rounded Rectangle 22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5" name="Rounded Rectangle 22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6" name="Rounded Rectangle 22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7" name="Rounded Rectangle 22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8" name="Rounded Rectangle 22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9" name="Rounded Rectangle 22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0" name="Rounded Rectangle 22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1" name="Rounded Rectangle 23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2" name="Rounded Rectangle 23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3" name="Rounded Rectangle 23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4" name="Rounded Rectangle 23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5" name="Rounded Rectangle 23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6" name="Rounded Rectangle 23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7" name="Rounded Rectangle 23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8" name="Rounded Rectangle 23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9" name="Rounded Rectangle 23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0" name="Rounded Rectangle 23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1" name="Rounded Rectangle 24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2" name="Rounded Rectangle 24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3" name="Rounded Rectangle 24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4" name="Rounded Rectangle 24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5" name="Rounded Rectangle 24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6" name="Rounded Rectangle 24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7" name="Rounded Rectangle 24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8" name="Rounded Rectangle 24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9" name="Rounded Rectangle 24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0" name="Rounded Rectangle 24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1" name="Rounded Rectangle 25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2" name="Rounded Rectangle 25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3" name="Rounded Rectangle 25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4" name="Rounded Rectangle 25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5" name="Rounded Rectangle 25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6" name="Rounded Rectangle 25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7" name="Rounded Rectangle 25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8" name="Rounded Rectangle 25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9" name="Rounded Rectangle 25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0" name="Rounded Rectangle 25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1" name="Rounded Rectangle 26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2" name="Rounded Rectangle 26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3" name="Rounded Rectangle 26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4" name="Rounded Rectangle 26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5" name="Rounded Rectangle 26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6" name="Rounded Rectangle 26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7" name="Rounded Rectangle 26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8" name="Rounded Rectangle 26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9" name="Rounded Rectangle 26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0" name="Rounded Rectangle 26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1" name="Rounded Rectangle 27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2" name="Rounded Rectangle 27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3" name="Rounded Rectangle 27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4" name="Rounded Rectangle 27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5" name="Rounded Rectangle 27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6" name="Rounded Rectangle 27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7" name="Rounded Rectangle 27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8" name="Rounded Rectangle 27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9" name="Rounded Rectangle 27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0" name="Rounded Rectangle 27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1" name="Rounded Rectangle 28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2" name="Rounded Rectangle 28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3" name="Rounded Rectangle 28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4" name="Rounded Rectangle 28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5" name="Rounded Rectangle 28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6" name="Rounded Rectangle 28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7" name="Rounded Rectangle 28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8" name="Rounded Rectangle 28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9" name="Rounded Rectangle 28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0" name="Rounded Rectangle 28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1" name="Rounded Rectangle 29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2" name="Rounded Rectangle 29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3" name="Rounded Rectangle 29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4" name="Rounded Rectangle 29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5" name="Rounded Rectangle 29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6" name="Rounded Rectangle 29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7" name="Rounded Rectangle 29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8" name="Rounded Rectangle 29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9" name="Rounded Rectangle 29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0" name="Rounded Rectangle 29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1" name="Rounded Rectangle 30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2" name="Rounded Rectangle 30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3" name="Rounded Rectangle 30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4" name="Rounded Rectangle 30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5" name="Rounded Rectangle 30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6" name="Rounded Rectangle 30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7" name="Rounded Rectangle 30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8" name="Rounded Rectangle 30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9" name="Rounded Rectangle 30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0" name="Rounded Rectangle 30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1" name="Rounded Rectangle 31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2" name="Rounded Rectangle 31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3" name="Rounded Rectangle 31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4" name="Rounded Rectangle 313"/>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5" name="Rounded Rectangle 314"/>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6" name="Rounded Rectangle 315"/>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7" name="Rounded Rectangle 316"/>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8" name="Rounded Rectangle 317"/>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9" name="Rounded Rectangle 318"/>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0" name="Rounded Rectangle 319"/>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1" name="Rounded Rectangle 320"/>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2" name="Rounded Rectangle 321"/>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3" name="Rounded Rectangle 322"/>
          <p:cNvSpPr/>
          <p:nvPr/>
        </p:nvSpPr>
        <p:spPr>
          <a:xfrm>
            <a:off x="9550598" y="578831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ysClr val="window" lastClr="FFFFFF"/>
                </a:solidFill>
                <a:effectLst/>
                <a:uLnTx/>
                <a:uFillTx/>
                <a:latin typeface="Calibri"/>
                <a:ea typeface="+mn-ea"/>
                <a:cs typeface="+mn-cs"/>
              </a:rPr>
              <a:t>00:00</a:t>
            </a:r>
            <a:endParaRPr kumimoji="0" lang="en-US" sz="3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24" name="Oval 323"/>
          <p:cNvSpPr/>
          <p:nvPr/>
        </p:nvSpPr>
        <p:spPr>
          <a:xfrm>
            <a:off x="9245798" y="5640203"/>
            <a:ext cx="1828800" cy="990600"/>
          </a:xfrm>
          <a:prstGeom prst="ellipse">
            <a:avLst/>
          </a:prstGeom>
          <a:solidFill>
            <a:srgbClr val="0070C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3ED19"/>
                </a:solidFill>
                <a:effectLst/>
                <a:uLnTx/>
                <a:uFillTx/>
                <a:latin typeface="Times New Roman" pitchFamily="18" charset="0"/>
                <a:ea typeface="+mn-ea"/>
                <a:cs typeface="Times New Roman" pitchFamily="18" charset="0"/>
              </a:rPr>
              <a:t>5 </a:t>
            </a:r>
            <a:r>
              <a:rPr kumimoji="0" lang="en-US" sz="1800" b="1" i="0" u="none" strike="noStrike" kern="0" cap="none" spc="0" normalizeH="0" baseline="0" noProof="0" dirty="0" err="1" smtClean="0">
                <a:ln>
                  <a:noFill/>
                </a:ln>
                <a:solidFill>
                  <a:srgbClr val="03ED19"/>
                </a:solidFill>
                <a:effectLst/>
                <a:uLnTx/>
                <a:uFillTx/>
                <a:latin typeface="Times New Roman" pitchFamily="18" charset="0"/>
                <a:ea typeface="+mn-ea"/>
                <a:cs typeface="Times New Roman" pitchFamily="18" charset="0"/>
              </a:rPr>
              <a:t>PHÚT</a:t>
            </a:r>
            <a:endParaRPr kumimoji="0" lang="en-US" sz="1800" b="1" i="0" u="none" strike="noStrike" kern="0" cap="none" spc="0" normalizeH="0" baseline="0" noProof="0" dirty="0">
              <a:ln>
                <a:noFill/>
              </a:ln>
              <a:solidFill>
                <a:srgbClr val="03ED19"/>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0999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24"/>
                    </p:tgtEl>
                  </p:cond>
                </p:stCondLst>
                <p:endSync evt="end" delay="0">
                  <p:rtn val="all"/>
                </p:endSync>
                <p:childTnLst>
                  <p:par>
                    <p:cTn id="31" fill="hold">
                      <p:stCondLst>
                        <p:cond delay="0"/>
                      </p:stCondLst>
                      <p:childTnLst>
                        <p:par>
                          <p:cTn id="32" fill="hold">
                            <p:stCondLst>
                              <p:cond delay="0"/>
                            </p:stCondLst>
                            <p:childTnLst>
                              <p:par>
                                <p:cTn id="33" presetID="4" presetClass="exit" presetSubtype="16" fill="hold" grpId="0" nodeType="clickEffect">
                                  <p:stCondLst>
                                    <p:cond delay="0"/>
                                  </p:stCondLst>
                                  <p:childTnLst>
                                    <p:animEffect transition="out" filter="box(in)">
                                      <p:cBhvr>
                                        <p:cTn id="34" dur="500"/>
                                        <p:tgtEl>
                                          <p:spTgt spid="324"/>
                                        </p:tgtEl>
                                      </p:cBhvr>
                                    </p:animEffect>
                                    <p:set>
                                      <p:cBhvr>
                                        <p:cTn id="35" dur="1" fill="hold">
                                          <p:stCondLst>
                                            <p:cond delay="499"/>
                                          </p:stCondLst>
                                        </p:cTn>
                                        <p:tgtEl>
                                          <p:spTgt spid="324"/>
                                        </p:tgtEl>
                                        <p:attrNameLst>
                                          <p:attrName>style.visibility</p:attrName>
                                        </p:attrNameLst>
                                      </p:cBhvr>
                                      <p:to>
                                        <p:strVal val="hidden"/>
                                      </p:to>
                                    </p:set>
                                  </p:childTnLst>
                                </p:cTn>
                              </p:par>
                            </p:childTnLst>
                          </p:cTn>
                        </p:par>
                        <p:par>
                          <p:cTn id="36" fill="hold">
                            <p:stCondLst>
                              <p:cond delay="500"/>
                            </p:stCondLst>
                            <p:childTnLst>
                              <p:par>
                                <p:cTn id="37" presetID="11" presetClass="entr" presetSubtype="0" fill="hold" grpId="0" nodeType="afterEffect">
                                  <p:stCondLst>
                                    <p:cond delay="0"/>
                                  </p:stCondLst>
                                  <p:childTnLst>
                                    <p:set>
                                      <p:cBhvr>
                                        <p:cTn id="38" dur="1000">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39" fill="hold">
                            <p:stCondLst>
                              <p:cond delay="1500"/>
                            </p:stCondLst>
                            <p:childTnLst>
                              <p:par>
                                <p:cTn id="40" presetID="11" presetClass="entr" presetSubtype="0" fill="hold" grpId="0" nodeType="afterEffect">
                                  <p:stCondLst>
                                    <p:cond delay="0"/>
                                  </p:stCondLst>
                                  <p:childTnLst>
                                    <p:set>
                                      <p:cBhvr>
                                        <p:cTn id="41" dur="1000">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2" fill="hold">
                            <p:stCondLst>
                              <p:cond delay="2500"/>
                            </p:stCondLst>
                            <p:childTnLst>
                              <p:par>
                                <p:cTn id="43" presetID="11" presetClass="entr" presetSubtype="0" fill="hold" grpId="0" nodeType="afterEffect">
                                  <p:stCondLst>
                                    <p:cond delay="0"/>
                                  </p:stCondLst>
                                  <p:childTnLst>
                                    <p:set>
                                      <p:cBhvr>
                                        <p:cTn id="44" dur="1000">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5" fill="hold">
                            <p:stCondLst>
                              <p:cond delay="3500"/>
                            </p:stCondLst>
                            <p:childTnLst>
                              <p:par>
                                <p:cTn id="46" presetID="11" presetClass="entr" presetSubtype="0" fill="hold" grpId="0" nodeType="afterEffect">
                                  <p:stCondLst>
                                    <p:cond delay="0"/>
                                  </p:stCondLst>
                                  <p:childTnLst>
                                    <p:set>
                                      <p:cBhvr>
                                        <p:cTn id="47" dur="1000">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childTnLst>
                          </p:cTn>
                        </p:par>
                        <p:par>
                          <p:cTn id="48" fill="hold">
                            <p:stCondLst>
                              <p:cond delay="4500"/>
                            </p:stCondLst>
                            <p:childTnLst>
                              <p:par>
                                <p:cTn id="49" presetID="11" presetClass="entr" presetSubtype="0" fill="hold" grpId="0" nodeType="afterEffect">
                                  <p:stCondLst>
                                    <p:cond delay="0"/>
                                  </p:stCondLst>
                                  <p:childTnLst>
                                    <p:set>
                                      <p:cBhvr>
                                        <p:cTn id="50" dur="1000">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1" fill="hold">
                            <p:stCondLst>
                              <p:cond delay="5500"/>
                            </p:stCondLst>
                            <p:childTnLst>
                              <p:par>
                                <p:cTn id="52" presetID="11" presetClass="entr" presetSubtype="0" fill="hold" grpId="0" nodeType="afterEffect">
                                  <p:stCondLst>
                                    <p:cond delay="0"/>
                                  </p:stCondLst>
                                  <p:childTnLst>
                                    <p:set>
                                      <p:cBhvr>
                                        <p:cTn id="53" dur="1000">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4" fill="hold">
                            <p:stCondLst>
                              <p:cond delay="6500"/>
                            </p:stCondLst>
                            <p:childTnLst>
                              <p:par>
                                <p:cTn id="55" presetID="11" presetClass="entr" presetSubtype="0" fill="hold" grpId="0" nodeType="afterEffect">
                                  <p:stCondLst>
                                    <p:cond delay="0"/>
                                  </p:stCondLst>
                                  <p:childTnLst>
                                    <p:set>
                                      <p:cBhvr>
                                        <p:cTn id="56" dur="1000">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par>
                          <p:cTn id="57" fill="hold">
                            <p:stCondLst>
                              <p:cond delay="7500"/>
                            </p:stCondLst>
                            <p:childTnLst>
                              <p:par>
                                <p:cTn id="58" presetID="11" presetClass="entr" presetSubtype="0" fill="hold" grpId="0" nodeType="afterEffect">
                                  <p:stCondLst>
                                    <p:cond delay="0"/>
                                  </p:stCondLst>
                                  <p:childTnLst>
                                    <p:set>
                                      <p:cBhvr>
                                        <p:cTn id="59" dur="1000">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par>
                          <p:cTn id="60" fill="hold">
                            <p:stCondLst>
                              <p:cond delay="8500"/>
                            </p:stCondLst>
                            <p:childTnLst>
                              <p:par>
                                <p:cTn id="61" presetID="11" presetClass="entr" presetSubtype="0" fill="hold" grpId="0" nodeType="afterEffect">
                                  <p:stCondLst>
                                    <p:cond delay="0"/>
                                  </p:stCondLst>
                                  <p:childTnLst>
                                    <p:set>
                                      <p:cBhvr>
                                        <p:cTn id="62" dur="1000">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3" fill="hold">
                            <p:stCondLst>
                              <p:cond delay="9500"/>
                            </p:stCondLst>
                            <p:childTnLst>
                              <p:par>
                                <p:cTn id="64" presetID="11" presetClass="entr" presetSubtype="0" fill="hold" grpId="0" nodeType="afterEffect">
                                  <p:stCondLst>
                                    <p:cond delay="0"/>
                                  </p:stCondLst>
                                  <p:childTnLst>
                                    <p:set>
                                      <p:cBhvr>
                                        <p:cTn id="65" dur="1000">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66" fill="hold">
                            <p:stCondLst>
                              <p:cond delay="10500"/>
                            </p:stCondLst>
                            <p:childTnLst>
                              <p:par>
                                <p:cTn id="67" presetID="11" presetClass="entr" presetSubtype="0" fill="hold" grpId="0" nodeType="afterEffect">
                                  <p:stCondLst>
                                    <p:cond delay="0"/>
                                  </p:stCondLst>
                                  <p:childTnLst>
                                    <p:set>
                                      <p:cBhvr>
                                        <p:cTn id="68" dur="1000">
                                          <p:stCondLst>
                                            <p:cond delay="0"/>
                                          </p:stCondLst>
                                        </p:cTn>
                                        <p:tgtEl>
                                          <p:spTgt spid="25"/>
                                        </p:tgtEl>
                                        <p:attrNameLst>
                                          <p:attrName>style.visibility</p:attrName>
                                        </p:attrNameLst>
                                      </p:cBhvr>
                                      <p:to>
                                        <p:strVal val="visible"/>
                                      </p:to>
                                    </p:set>
                                  </p:childTnLst>
                                </p:cTn>
                              </p:par>
                            </p:childTnLst>
                          </p:cTn>
                        </p:par>
                        <p:par>
                          <p:cTn id="69" fill="hold">
                            <p:stCondLst>
                              <p:cond delay="11500"/>
                            </p:stCondLst>
                            <p:childTnLst>
                              <p:par>
                                <p:cTn id="70" presetID="11" presetClass="entr" presetSubtype="0" fill="hold" grpId="0" nodeType="afterEffect">
                                  <p:stCondLst>
                                    <p:cond delay="0"/>
                                  </p:stCondLst>
                                  <p:childTnLst>
                                    <p:set>
                                      <p:cBhvr>
                                        <p:cTn id="71" dur="1000">
                                          <p:stCondLst>
                                            <p:cond delay="0"/>
                                          </p:stCondLst>
                                        </p:cTn>
                                        <p:tgtEl>
                                          <p:spTgt spid="26"/>
                                        </p:tgtEl>
                                        <p:attrNameLst>
                                          <p:attrName>style.visibility</p:attrName>
                                        </p:attrNameLst>
                                      </p:cBhvr>
                                      <p:to>
                                        <p:strVal val="visible"/>
                                      </p:to>
                                    </p:set>
                                  </p:childTnLst>
                                </p:cTn>
                              </p:par>
                            </p:childTnLst>
                          </p:cTn>
                        </p:par>
                        <p:par>
                          <p:cTn id="72" fill="hold">
                            <p:stCondLst>
                              <p:cond delay="12500"/>
                            </p:stCondLst>
                            <p:childTnLst>
                              <p:par>
                                <p:cTn id="73" presetID="11" presetClass="entr" presetSubtype="0" fill="hold" grpId="0" nodeType="afterEffect">
                                  <p:stCondLst>
                                    <p:cond delay="0"/>
                                  </p:stCondLst>
                                  <p:childTnLst>
                                    <p:set>
                                      <p:cBhvr>
                                        <p:cTn id="74" dur="1000">
                                          <p:stCondLst>
                                            <p:cond delay="0"/>
                                          </p:stCondLst>
                                        </p:cTn>
                                        <p:tgtEl>
                                          <p:spTgt spid="27"/>
                                        </p:tgtEl>
                                        <p:attrNameLst>
                                          <p:attrName>style.visibility</p:attrName>
                                        </p:attrNameLst>
                                      </p:cBhvr>
                                      <p:to>
                                        <p:strVal val="visible"/>
                                      </p:to>
                                    </p:set>
                                  </p:childTnLst>
                                </p:cTn>
                              </p:par>
                            </p:childTnLst>
                          </p:cTn>
                        </p:par>
                        <p:par>
                          <p:cTn id="75" fill="hold">
                            <p:stCondLst>
                              <p:cond delay="13500"/>
                            </p:stCondLst>
                            <p:childTnLst>
                              <p:par>
                                <p:cTn id="76" presetID="11" presetClass="entr" presetSubtype="0" fill="hold" grpId="0" nodeType="afterEffect">
                                  <p:stCondLst>
                                    <p:cond delay="0"/>
                                  </p:stCondLst>
                                  <p:childTnLst>
                                    <p:set>
                                      <p:cBhvr>
                                        <p:cTn id="77" dur="1000">
                                          <p:stCondLst>
                                            <p:cond delay="0"/>
                                          </p:stCondLst>
                                        </p:cTn>
                                        <p:tgtEl>
                                          <p:spTgt spid="28"/>
                                        </p:tgtEl>
                                        <p:attrNameLst>
                                          <p:attrName>style.visibility</p:attrName>
                                        </p:attrNameLst>
                                      </p:cBhvr>
                                      <p:to>
                                        <p:strVal val="visible"/>
                                      </p:to>
                                    </p:set>
                                  </p:childTnLst>
                                </p:cTn>
                              </p:par>
                            </p:childTnLst>
                          </p:cTn>
                        </p:par>
                        <p:par>
                          <p:cTn id="78" fill="hold">
                            <p:stCondLst>
                              <p:cond delay="14500"/>
                            </p:stCondLst>
                            <p:childTnLst>
                              <p:par>
                                <p:cTn id="79" presetID="11" presetClass="entr" presetSubtype="0" fill="hold" grpId="0" nodeType="afterEffect">
                                  <p:stCondLst>
                                    <p:cond delay="0"/>
                                  </p:stCondLst>
                                  <p:childTnLst>
                                    <p:set>
                                      <p:cBhvr>
                                        <p:cTn id="80" dur="1000">
                                          <p:stCondLst>
                                            <p:cond delay="0"/>
                                          </p:stCondLst>
                                        </p:cTn>
                                        <p:tgtEl>
                                          <p:spTgt spid="29"/>
                                        </p:tgtEl>
                                        <p:attrNameLst>
                                          <p:attrName>style.visibility</p:attrName>
                                        </p:attrNameLst>
                                      </p:cBhvr>
                                      <p:to>
                                        <p:strVal val="visible"/>
                                      </p:to>
                                    </p:set>
                                  </p:childTnLst>
                                </p:cTn>
                              </p:par>
                            </p:childTnLst>
                          </p:cTn>
                        </p:par>
                        <p:par>
                          <p:cTn id="81" fill="hold">
                            <p:stCondLst>
                              <p:cond delay="15500"/>
                            </p:stCondLst>
                            <p:childTnLst>
                              <p:par>
                                <p:cTn id="82" presetID="11" presetClass="entr" presetSubtype="0" fill="hold" grpId="0" nodeType="afterEffect">
                                  <p:stCondLst>
                                    <p:cond delay="0"/>
                                  </p:stCondLst>
                                  <p:childTnLst>
                                    <p:set>
                                      <p:cBhvr>
                                        <p:cTn id="83" dur="1000">
                                          <p:stCondLst>
                                            <p:cond delay="0"/>
                                          </p:stCondLst>
                                        </p:cTn>
                                        <p:tgtEl>
                                          <p:spTgt spid="30"/>
                                        </p:tgtEl>
                                        <p:attrNameLst>
                                          <p:attrName>style.visibility</p:attrName>
                                        </p:attrNameLst>
                                      </p:cBhvr>
                                      <p:to>
                                        <p:strVal val="visible"/>
                                      </p:to>
                                    </p:set>
                                  </p:childTnLst>
                                </p:cTn>
                              </p:par>
                            </p:childTnLst>
                          </p:cTn>
                        </p:par>
                        <p:par>
                          <p:cTn id="84" fill="hold">
                            <p:stCondLst>
                              <p:cond delay="16500"/>
                            </p:stCondLst>
                            <p:childTnLst>
                              <p:par>
                                <p:cTn id="85" presetID="11" presetClass="entr" presetSubtype="0" fill="hold" grpId="0" nodeType="afterEffect">
                                  <p:stCondLst>
                                    <p:cond delay="0"/>
                                  </p:stCondLst>
                                  <p:childTnLst>
                                    <p:set>
                                      <p:cBhvr>
                                        <p:cTn id="86" dur="1000">
                                          <p:stCondLst>
                                            <p:cond delay="0"/>
                                          </p:stCondLst>
                                        </p:cTn>
                                        <p:tgtEl>
                                          <p:spTgt spid="31"/>
                                        </p:tgtEl>
                                        <p:attrNameLst>
                                          <p:attrName>style.visibility</p:attrName>
                                        </p:attrNameLst>
                                      </p:cBhvr>
                                      <p:to>
                                        <p:strVal val="visible"/>
                                      </p:to>
                                    </p:set>
                                  </p:childTnLst>
                                </p:cTn>
                              </p:par>
                            </p:childTnLst>
                          </p:cTn>
                        </p:par>
                        <p:par>
                          <p:cTn id="87" fill="hold">
                            <p:stCondLst>
                              <p:cond delay="17500"/>
                            </p:stCondLst>
                            <p:childTnLst>
                              <p:par>
                                <p:cTn id="88" presetID="11" presetClass="entr" presetSubtype="0" fill="hold" grpId="0" nodeType="afterEffect">
                                  <p:stCondLst>
                                    <p:cond delay="0"/>
                                  </p:stCondLst>
                                  <p:childTnLst>
                                    <p:set>
                                      <p:cBhvr>
                                        <p:cTn id="89" dur="1000">
                                          <p:stCondLst>
                                            <p:cond delay="0"/>
                                          </p:stCondLst>
                                        </p:cTn>
                                        <p:tgtEl>
                                          <p:spTgt spid="32"/>
                                        </p:tgtEl>
                                        <p:attrNameLst>
                                          <p:attrName>style.visibility</p:attrName>
                                        </p:attrNameLst>
                                      </p:cBhvr>
                                      <p:to>
                                        <p:strVal val="visible"/>
                                      </p:to>
                                    </p:set>
                                  </p:childTnLst>
                                </p:cTn>
                              </p:par>
                            </p:childTnLst>
                          </p:cTn>
                        </p:par>
                        <p:par>
                          <p:cTn id="90" fill="hold">
                            <p:stCondLst>
                              <p:cond delay="18500"/>
                            </p:stCondLst>
                            <p:childTnLst>
                              <p:par>
                                <p:cTn id="91" presetID="11" presetClass="entr" presetSubtype="0" fill="hold" grpId="0" nodeType="afterEffect">
                                  <p:stCondLst>
                                    <p:cond delay="0"/>
                                  </p:stCondLst>
                                  <p:childTnLst>
                                    <p:set>
                                      <p:cBhvr>
                                        <p:cTn id="92" dur="1000">
                                          <p:stCondLst>
                                            <p:cond delay="0"/>
                                          </p:stCondLst>
                                        </p:cTn>
                                        <p:tgtEl>
                                          <p:spTgt spid="33"/>
                                        </p:tgtEl>
                                        <p:attrNameLst>
                                          <p:attrName>style.visibility</p:attrName>
                                        </p:attrNameLst>
                                      </p:cBhvr>
                                      <p:to>
                                        <p:strVal val="visible"/>
                                      </p:to>
                                    </p:set>
                                  </p:childTnLst>
                                </p:cTn>
                              </p:par>
                            </p:childTnLst>
                          </p:cTn>
                        </p:par>
                        <p:par>
                          <p:cTn id="93" fill="hold">
                            <p:stCondLst>
                              <p:cond delay="19500"/>
                            </p:stCondLst>
                            <p:childTnLst>
                              <p:par>
                                <p:cTn id="94" presetID="11" presetClass="entr" presetSubtype="0" fill="hold" grpId="0" nodeType="afterEffect">
                                  <p:stCondLst>
                                    <p:cond delay="0"/>
                                  </p:stCondLst>
                                  <p:childTnLst>
                                    <p:set>
                                      <p:cBhvr>
                                        <p:cTn id="95" dur="1000">
                                          <p:stCondLst>
                                            <p:cond delay="0"/>
                                          </p:stCondLst>
                                        </p:cTn>
                                        <p:tgtEl>
                                          <p:spTgt spid="34"/>
                                        </p:tgtEl>
                                        <p:attrNameLst>
                                          <p:attrName>style.visibility</p:attrName>
                                        </p:attrNameLst>
                                      </p:cBhvr>
                                      <p:to>
                                        <p:strVal val="visible"/>
                                      </p:to>
                                    </p:set>
                                  </p:childTnLst>
                                </p:cTn>
                              </p:par>
                            </p:childTnLst>
                          </p:cTn>
                        </p:par>
                        <p:par>
                          <p:cTn id="96" fill="hold">
                            <p:stCondLst>
                              <p:cond delay="20500"/>
                            </p:stCondLst>
                            <p:childTnLst>
                              <p:par>
                                <p:cTn id="97" presetID="11" presetClass="entr" presetSubtype="0" fill="hold" grpId="0" nodeType="afterEffect">
                                  <p:stCondLst>
                                    <p:cond delay="0"/>
                                  </p:stCondLst>
                                  <p:childTnLst>
                                    <p:set>
                                      <p:cBhvr>
                                        <p:cTn id="98" dur="1000">
                                          <p:stCondLst>
                                            <p:cond delay="0"/>
                                          </p:stCondLst>
                                        </p:cTn>
                                        <p:tgtEl>
                                          <p:spTgt spid="35"/>
                                        </p:tgtEl>
                                        <p:attrNameLst>
                                          <p:attrName>style.visibility</p:attrName>
                                        </p:attrNameLst>
                                      </p:cBhvr>
                                      <p:to>
                                        <p:strVal val="visible"/>
                                      </p:to>
                                    </p:set>
                                  </p:childTnLst>
                                </p:cTn>
                              </p:par>
                            </p:childTnLst>
                          </p:cTn>
                        </p:par>
                        <p:par>
                          <p:cTn id="99" fill="hold">
                            <p:stCondLst>
                              <p:cond delay="21500"/>
                            </p:stCondLst>
                            <p:childTnLst>
                              <p:par>
                                <p:cTn id="100" presetID="11" presetClass="entr" presetSubtype="0" fill="hold" grpId="0" nodeType="afterEffect">
                                  <p:stCondLst>
                                    <p:cond delay="0"/>
                                  </p:stCondLst>
                                  <p:childTnLst>
                                    <p:set>
                                      <p:cBhvr>
                                        <p:cTn id="101" dur="1000">
                                          <p:stCondLst>
                                            <p:cond delay="0"/>
                                          </p:stCondLst>
                                        </p:cTn>
                                        <p:tgtEl>
                                          <p:spTgt spid="36"/>
                                        </p:tgtEl>
                                        <p:attrNameLst>
                                          <p:attrName>style.visibility</p:attrName>
                                        </p:attrNameLst>
                                      </p:cBhvr>
                                      <p:to>
                                        <p:strVal val="visible"/>
                                      </p:to>
                                    </p:set>
                                  </p:childTnLst>
                                </p:cTn>
                              </p:par>
                            </p:childTnLst>
                          </p:cTn>
                        </p:par>
                        <p:par>
                          <p:cTn id="102" fill="hold">
                            <p:stCondLst>
                              <p:cond delay="22500"/>
                            </p:stCondLst>
                            <p:childTnLst>
                              <p:par>
                                <p:cTn id="103" presetID="11" presetClass="entr" presetSubtype="0" fill="hold" grpId="0" nodeType="afterEffect">
                                  <p:stCondLst>
                                    <p:cond delay="0"/>
                                  </p:stCondLst>
                                  <p:childTnLst>
                                    <p:set>
                                      <p:cBhvr>
                                        <p:cTn id="104" dur="1000">
                                          <p:stCondLst>
                                            <p:cond delay="0"/>
                                          </p:stCondLst>
                                        </p:cTn>
                                        <p:tgtEl>
                                          <p:spTgt spid="37"/>
                                        </p:tgtEl>
                                        <p:attrNameLst>
                                          <p:attrName>style.visibility</p:attrName>
                                        </p:attrNameLst>
                                      </p:cBhvr>
                                      <p:to>
                                        <p:strVal val="visible"/>
                                      </p:to>
                                    </p:set>
                                  </p:childTnLst>
                                </p:cTn>
                              </p:par>
                            </p:childTnLst>
                          </p:cTn>
                        </p:par>
                        <p:par>
                          <p:cTn id="105" fill="hold">
                            <p:stCondLst>
                              <p:cond delay="23500"/>
                            </p:stCondLst>
                            <p:childTnLst>
                              <p:par>
                                <p:cTn id="106" presetID="11" presetClass="entr" presetSubtype="0" fill="hold" grpId="0" nodeType="afterEffect">
                                  <p:stCondLst>
                                    <p:cond delay="0"/>
                                  </p:stCondLst>
                                  <p:childTnLst>
                                    <p:set>
                                      <p:cBhvr>
                                        <p:cTn id="107" dur="1000">
                                          <p:stCondLst>
                                            <p:cond delay="0"/>
                                          </p:stCondLst>
                                        </p:cTn>
                                        <p:tgtEl>
                                          <p:spTgt spid="38"/>
                                        </p:tgtEl>
                                        <p:attrNameLst>
                                          <p:attrName>style.visibility</p:attrName>
                                        </p:attrNameLst>
                                      </p:cBhvr>
                                      <p:to>
                                        <p:strVal val="visible"/>
                                      </p:to>
                                    </p:set>
                                  </p:childTnLst>
                                </p:cTn>
                              </p:par>
                            </p:childTnLst>
                          </p:cTn>
                        </p:par>
                        <p:par>
                          <p:cTn id="108" fill="hold">
                            <p:stCondLst>
                              <p:cond delay="24500"/>
                            </p:stCondLst>
                            <p:childTnLst>
                              <p:par>
                                <p:cTn id="109" presetID="11" presetClass="entr" presetSubtype="0" fill="hold" grpId="0" nodeType="afterEffect">
                                  <p:stCondLst>
                                    <p:cond delay="0"/>
                                  </p:stCondLst>
                                  <p:childTnLst>
                                    <p:set>
                                      <p:cBhvr>
                                        <p:cTn id="110" dur="1000">
                                          <p:stCondLst>
                                            <p:cond delay="0"/>
                                          </p:stCondLst>
                                        </p:cTn>
                                        <p:tgtEl>
                                          <p:spTgt spid="39"/>
                                        </p:tgtEl>
                                        <p:attrNameLst>
                                          <p:attrName>style.visibility</p:attrName>
                                        </p:attrNameLst>
                                      </p:cBhvr>
                                      <p:to>
                                        <p:strVal val="visible"/>
                                      </p:to>
                                    </p:set>
                                  </p:childTnLst>
                                </p:cTn>
                              </p:par>
                            </p:childTnLst>
                          </p:cTn>
                        </p:par>
                        <p:par>
                          <p:cTn id="111" fill="hold">
                            <p:stCondLst>
                              <p:cond delay="25500"/>
                            </p:stCondLst>
                            <p:childTnLst>
                              <p:par>
                                <p:cTn id="112" presetID="11" presetClass="entr" presetSubtype="0" fill="hold" grpId="0" nodeType="afterEffect">
                                  <p:stCondLst>
                                    <p:cond delay="0"/>
                                  </p:stCondLst>
                                  <p:childTnLst>
                                    <p:set>
                                      <p:cBhvr>
                                        <p:cTn id="113" dur="1000">
                                          <p:stCondLst>
                                            <p:cond delay="0"/>
                                          </p:stCondLst>
                                        </p:cTn>
                                        <p:tgtEl>
                                          <p:spTgt spid="40"/>
                                        </p:tgtEl>
                                        <p:attrNameLst>
                                          <p:attrName>style.visibility</p:attrName>
                                        </p:attrNameLst>
                                      </p:cBhvr>
                                      <p:to>
                                        <p:strVal val="visible"/>
                                      </p:to>
                                    </p:set>
                                  </p:childTnLst>
                                </p:cTn>
                              </p:par>
                            </p:childTnLst>
                          </p:cTn>
                        </p:par>
                        <p:par>
                          <p:cTn id="114" fill="hold">
                            <p:stCondLst>
                              <p:cond delay="26500"/>
                            </p:stCondLst>
                            <p:childTnLst>
                              <p:par>
                                <p:cTn id="115" presetID="11" presetClass="entr" presetSubtype="0" fill="hold" grpId="0" nodeType="afterEffect">
                                  <p:stCondLst>
                                    <p:cond delay="0"/>
                                  </p:stCondLst>
                                  <p:childTnLst>
                                    <p:set>
                                      <p:cBhvr>
                                        <p:cTn id="116" dur="1000">
                                          <p:stCondLst>
                                            <p:cond delay="0"/>
                                          </p:stCondLst>
                                        </p:cTn>
                                        <p:tgtEl>
                                          <p:spTgt spid="41"/>
                                        </p:tgtEl>
                                        <p:attrNameLst>
                                          <p:attrName>style.visibility</p:attrName>
                                        </p:attrNameLst>
                                      </p:cBhvr>
                                      <p:to>
                                        <p:strVal val="visible"/>
                                      </p:to>
                                    </p:set>
                                  </p:childTnLst>
                                </p:cTn>
                              </p:par>
                            </p:childTnLst>
                          </p:cTn>
                        </p:par>
                        <p:par>
                          <p:cTn id="117" fill="hold">
                            <p:stCondLst>
                              <p:cond delay="27500"/>
                            </p:stCondLst>
                            <p:childTnLst>
                              <p:par>
                                <p:cTn id="118" presetID="11" presetClass="entr" presetSubtype="0" fill="hold" grpId="0" nodeType="afterEffect">
                                  <p:stCondLst>
                                    <p:cond delay="0"/>
                                  </p:stCondLst>
                                  <p:childTnLst>
                                    <p:set>
                                      <p:cBhvr>
                                        <p:cTn id="119" dur="1000">
                                          <p:stCondLst>
                                            <p:cond delay="0"/>
                                          </p:stCondLst>
                                        </p:cTn>
                                        <p:tgtEl>
                                          <p:spTgt spid="42"/>
                                        </p:tgtEl>
                                        <p:attrNameLst>
                                          <p:attrName>style.visibility</p:attrName>
                                        </p:attrNameLst>
                                      </p:cBhvr>
                                      <p:to>
                                        <p:strVal val="visible"/>
                                      </p:to>
                                    </p:set>
                                  </p:childTnLst>
                                </p:cTn>
                              </p:par>
                            </p:childTnLst>
                          </p:cTn>
                        </p:par>
                        <p:par>
                          <p:cTn id="120" fill="hold">
                            <p:stCondLst>
                              <p:cond delay="28500"/>
                            </p:stCondLst>
                            <p:childTnLst>
                              <p:par>
                                <p:cTn id="121" presetID="11" presetClass="entr" presetSubtype="0" fill="hold" grpId="0" nodeType="afterEffect">
                                  <p:stCondLst>
                                    <p:cond delay="0"/>
                                  </p:stCondLst>
                                  <p:childTnLst>
                                    <p:set>
                                      <p:cBhvr>
                                        <p:cTn id="122" dur="1000">
                                          <p:stCondLst>
                                            <p:cond delay="0"/>
                                          </p:stCondLst>
                                        </p:cTn>
                                        <p:tgtEl>
                                          <p:spTgt spid="44"/>
                                        </p:tgtEl>
                                        <p:attrNameLst>
                                          <p:attrName>style.visibility</p:attrName>
                                        </p:attrNameLst>
                                      </p:cBhvr>
                                      <p:to>
                                        <p:strVal val="visible"/>
                                      </p:to>
                                    </p:set>
                                  </p:childTnLst>
                                </p:cTn>
                              </p:par>
                            </p:childTnLst>
                          </p:cTn>
                        </p:par>
                        <p:par>
                          <p:cTn id="123" fill="hold">
                            <p:stCondLst>
                              <p:cond delay="29500"/>
                            </p:stCondLst>
                            <p:childTnLst>
                              <p:par>
                                <p:cTn id="124" presetID="11" presetClass="entr" presetSubtype="0" fill="hold" grpId="0" nodeType="afterEffect">
                                  <p:stCondLst>
                                    <p:cond delay="0"/>
                                  </p:stCondLst>
                                  <p:childTnLst>
                                    <p:set>
                                      <p:cBhvr>
                                        <p:cTn id="125" dur="1000">
                                          <p:stCondLst>
                                            <p:cond delay="0"/>
                                          </p:stCondLst>
                                        </p:cTn>
                                        <p:tgtEl>
                                          <p:spTgt spid="46"/>
                                        </p:tgtEl>
                                        <p:attrNameLst>
                                          <p:attrName>style.visibility</p:attrName>
                                        </p:attrNameLst>
                                      </p:cBhvr>
                                      <p:to>
                                        <p:strVal val="visible"/>
                                      </p:to>
                                    </p:set>
                                  </p:childTnLst>
                                </p:cTn>
                              </p:par>
                            </p:childTnLst>
                          </p:cTn>
                        </p:par>
                        <p:par>
                          <p:cTn id="126" fill="hold">
                            <p:stCondLst>
                              <p:cond delay="30500"/>
                            </p:stCondLst>
                            <p:childTnLst>
                              <p:par>
                                <p:cTn id="127" presetID="11" presetClass="entr" presetSubtype="0" fill="hold" grpId="0" nodeType="afterEffect">
                                  <p:stCondLst>
                                    <p:cond delay="0"/>
                                  </p:stCondLst>
                                  <p:childTnLst>
                                    <p:set>
                                      <p:cBhvr>
                                        <p:cTn id="128" dur="1000">
                                          <p:stCondLst>
                                            <p:cond delay="0"/>
                                          </p:stCondLst>
                                        </p:cTn>
                                        <p:tgtEl>
                                          <p:spTgt spid="48"/>
                                        </p:tgtEl>
                                        <p:attrNameLst>
                                          <p:attrName>style.visibility</p:attrName>
                                        </p:attrNameLst>
                                      </p:cBhvr>
                                      <p:to>
                                        <p:strVal val="visible"/>
                                      </p:to>
                                    </p:set>
                                  </p:childTnLst>
                                </p:cTn>
                              </p:par>
                            </p:childTnLst>
                          </p:cTn>
                        </p:par>
                        <p:par>
                          <p:cTn id="129" fill="hold">
                            <p:stCondLst>
                              <p:cond delay="31500"/>
                            </p:stCondLst>
                            <p:childTnLst>
                              <p:par>
                                <p:cTn id="130" presetID="11" presetClass="entr" presetSubtype="0" fill="hold" grpId="0" nodeType="afterEffect">
                                  <p:stCondLst>
                                    <p:cond delay="0"/>
                                  </p:stCondLst>
                                  <p:childTnLst>
                                    <p:set>
                                      <p:cBhvr>
                                        <p:cTn id="131" dur="1000">
                                          <p:stCondLst>
                                            <p:cond delay="0"/>
                                          </p:stCondLst>
                                        </p:cTn>
                                        <p:tgtEl>
                                          <p:spTgt spid="50"/>
                                        </p:tgtEl>
                                        <p:attrNameLst>
                                          <p:attrName>style.visibility</p:attrName>
                                        </p:attrNameLst>
                                      </p:cBhvr>
                                      <p:to>
                                        <p:strVal val="visible"/>
                                      </p:to>
                                    </p:set>
                                  </p:childTnLst>
                                </p:cTn>
                              </p:par>
                            </p:childTnLst>
                          </p:cTn>
                        </p:par>
                        <p:par>
                          <p:cTn id="132" fill="hold">
                            <p:stCondLst>
                              <p:cond delay="32500"/>
                            </p:stCondLst>
                            <p:childTnLst>
                              <p:par>
                                <p:cTn id="133" presetID="11" presetClass="entr" presetSubtype="0" fill="hold" grpId="0" nodeType="afterEffect">
                                  <p:stCondLst>
                                    <p:cond delay="0"/>
                                  </p:stCondLst>
                                  <p:childTnLst>
                                    <p:set>
                                      <p:cBhvr>
                                        <p:cTn id="134" dur="1000">
                                          <p:stCondLst>
                                            <p:cond delay="0"/>
                                          </p:stCondLst>
                                        </p:cTn>
                                        <p:tgtEl>
                                          <p:spTgt spid="52"/>
                                        </p:tgtEl>
                                        <p:attrNameLst>
                                          <p:attrName>style.visibility</p:attrName>
                                        </p:attrNameLst>
                                      </p:cBhvr>
                                      <p:to>
                                        <p:strVal val="visible"/>
                                      </p:to>
                                    </p:set>
                                  </p:childTnLst>
                                </p:cTn>
                              </p:par>
                            </p:childTnLst>
                          </p:cTn>
                        </p:par>
                        <p:par>
                          <p:cTn id="135" fill="hold">
                            <p:stCondLst>
                              <p:cond delay="33500"/>
                            </p:stCondLst>
                            <p:childTnLst>
                              <p:par>
                                <p:cTn id="136" presetID="11" presetClass="entr" presetSubtype="0" fill="hold" grpId="0" nodeType="afterEffect">
                                  <p:stCondLst>
                                    <p:cond delay="0"/>
                                  </p:stCondLst>
                                  <p:childTnLst>
                                    <p:set>
                                      <p:cBhvr>
                                        <p:cTn id="137" dur="1000">
                                          <p:stCondLst>
                                            <p:cond delay="0"/>
                                          </p:stCondLst>
                                        </p:cTn>
                                        <p:tgtEl>
                                          <p:spTgt spid="54"/>
                                        </p:tgtEl>
                                        <p:attrNameLst>
                                          <p:attrName>style.visibility</p:attrName>
                                        </p:attrNameLst>
                                      </p:cBhvr>
                                      <p:to>
                                        <p:strVal val="visible"/>
                                      </p:to>
                                    </p:set>
                                  </p:childTnLst>
                                </p:cTn>
                              </p:par>
                            </p:childTnLst>
                          </p:cTn>
                        </p:par>
                        <p:par>
                          <p:cTn id="138" fill="hold">
                            <p:stCondLst>
                              <p:cond delay="34500"/>
                            </p:stCondLst>
                            <p:childTnLst>
                              <p:par>
                                <p:cTn id="139" presetID="11" presetClass="entr" presetSubtype="0" fill="hold" grpId="0" nodeType="afterEffect">
                                  <p:stCondLst>
                                    <p:cond delay="0"/>
                                  </p:stCondLst>
                                  <p:childTnLst>
                                    <p:set>
                                      <p:cBhvr>
                                        <p:cTn id="140" dur="1000">
                                          <p:stCondLst>
                                            <p:cond delay="0"/>
                                          </p:stCondLst>
                                        </p:cTn>
                                        <p:tgtEl>
                                          <p:spTgt spid="56"/>
                                        </p:tgtEl>
                                        <p:attrNameLst>
                                          <p:attrName>style.visibility</p:attrName>
                                        </p:attrNameLst>
                                      </p:cBhvr>
                                      <p:to>
                                        <p:strVal val="visible"/>
                                      </p:to>
                                    </p:set>
                                  </p:childTnLst>
                                </p:cTn>
                              </p:par>
                            </p:childTnLst>
                          </p:cTn>
                        </p:par>
                        <p:par>
                          <p:cTn id="141" fill="hold">
                            <p:stCondLst>
                              <p:cond delay="35500"/>
                            </p:stCondLst>
                            <p:childTnLst>
                              <p:par>
                                <p:cTn id="142" presetID="11" presetClass="entr" presetSubtype="0" fill="hold" grpId="0" nodeType="afterEffect">
                                  <p:stCondLst>
                                    <p:cond delay="0"/>
                                  </p:stCondLst>
                                  <p:childTnLst>
                                    <p:set>
                                      <p:cBhvr>
                                        <p:cTn id="143" dur="1000">
                                          <p:stCondLst>
                                            <p:cond delay="0"/>
                                          </p:stCondLst>
                                        </p:cTn>
                                        <p:tgtEl>
                                          <p:spTgt spid="58"/>
                                        </p:tgtEl>
                                        <p:attrNameLst>
                                          <p:attrName>style.visibility</p:attrName>
                                        </p:attrNameLst>
                                      </p:cBhvr>
                                      <p:to>
                                        <p:strVal val="visible"/>
                                      </p:to>
                                    </p:set>
                                  </p:childTnLst>
                                </p:cTn>
                              </p:par>
                            </p:childTnLst>
                          </p:cTn>
                        </p:par>
                        <p:par>
                          <p:cTn id="144" fill="hold">
                            <p:stCondLst>
                              <p:cond delay="36500"/>
                            </p:stCondLst>
                            <p:childTnLst>
                              <p:par>
                                <p:cTn id="145" presetID="11" presetClass="entr" presetSubtype="0" fill="hold" grpId="0" nodeType="afterEffect">
                                  <p:stCondLst>
                                    <p:cond delay="0"/>
                                  </p:stCondLst>
                                  <p:childTnLst>
                                    <p:set>
                                      <p:cBhvr>
                                        <p:cTn id="146" dur="1000">
                                          <p:stCondLst>
                                            <p:cond delay="0"/>
                                          </p:stCondLst>
                                        </p:cTn>
                                        <p:tgtEl>
                                          <p:spTgt spid="59"/>
                                        </p:tgtEl>
                                        <p:attrNameLst>
                                          <p:attrName>style.visibility</p:attrName>
                                        </p:attrNameLst>
                                      </p:cBhvr>
                                      <p:to>
                                        <p:strVal val="visible"/>
                                      </p:to>
                                    </p:set>
                                  </p:childTnLst>
                                </p:cTn>
                              </p:par>
                            </p:childTnLst>
                          </p:cTn>
                        </p:par>
                        <p:par>
                          <p:cTn id="147" fill="hold">
                            <p:stCondLst>
                              <p:cond delay="37500"/>
                            </p:stCondLst>
                            <p:childTnLst>
                              <p:par>
                                <p:cTn id="148" presetID="11" presetClass="entr" presetSubtype="0" fill="hold" grpId="0" nodeType="afterEffect">
                                  <p:stCondLst>
                                    <p:cond delay="0"/>
                                  </p:stCondLst>
                                  <p:childTnLst>
                                    <p:set>
                                      <p:cBhvr>
                                        <p:cTn id="149" dur="1000">
                                          <p:stCondLst>
                                            <p:cond delay="0"/>
                                          </p:stCondLst>
                                        </p:cTn>
                                        <p:tgtEl>
                                          <p:spTgt spid="60"/>
                                        </p:tgtEl>
                                        <p:attrNameLst>
                                          <p:attrName>style.visibility</p:attrName>
                                        </p:attrNameLst>
                                      </p:cBhvr>
                                      <p:to>
                                        <p:strVal val="visible"/>
                                      </p:to>
                                    </p:set>
                                  </p:childTnLst>
                                </p:cTn>
                              </p:par>
                            </p:childTnLst>
                          </p:cTn>
                        </p:par>
                        <p:par>
                          <p:cTn id="150" fill="hold">
                            <p:stCondLst>
                              <p:cond delay="38500"/>
                            </p:stCondLst>
                            <p:childTnLst>
                              <p:par>
                                <p:cTn id="151" presetID="11" presetClass="entr" presetSubtype="0" fill="hold" grpId="0" nodeType="afterEffect">
                                  <p:stCondLst>
                                    <p:cond delay="0"/>
                                  </p:stCondLst>
                                  <p:childTnLst>
                                    <p:set>
                                      <p:cBhvr>
                                        <p:cTn id="152" dur="1000">
                                          <p:stCondLst>
                                            <p:cond delay="0"/>
                                          </p:stCondLst>
                                        </p:cTn>
                                        <p:tgtEl>
                                          <p:spTgt spid="61"/>
                                        </p:tgtEl>
                                        <p:attrNameLst>
                                          <p:attrName>style.visibility</p:attrName>
                                        </p:attrNameLst>
                                      </p:cBhvr>
                                      <p:to>
                                        <p:strVal val="visible"/>
                                      </p:to>
                                    </p:set>
                                  </p:childTnLst>
                                </p:cTn>
                              </p:par>
                            </p:childTnLst>
                          </p:cTn>
                        </p:par>
                        <p:par>
                          <p:cTn id="153" fill="hold">
                            <p:stCondLst>
                              <p:cond delay="39500"/>
                            </p:stCondLst>
                            <p:childTnLst>
                              <p:par>
                                <p:cTn id="154" presetID="11" presetClass="entr" presetSubtype="0" fill="hold" grpId="0" nodeType="afterEffect">
                                  <p:stCondLst>
                                    <p:cond delay="0"/>
                                  </p:stCondLst>
                                  <p:childTnLst>
                                    <p:set>
                                      <p:cBhvr>
                                        <p:cTn id="155" dur="1000">
                                          <p:stCondLst>
                                            <p:cond delay="0"/>
                                          </p:stCondLst>
                                        </p:cTn>
                                        <p:tgtEl>
                                          <p:spTgt spid="62"/>
                                        </p:tgtEl>
                                        <p:attrNameLst>
                                          <p:attrName>style.visibility</p:attrName>
                                        </p:attrNameLst>
                                      </p:cBhvr>
                                      <p:to>
                                        <p:strVal val="visible"/>
                                      </p:to>
                                    </p:set>
                                  </p:childTnLst>
                                </p:cTn>
                              </p:par>
                            </p:childTnLst>
                          </p:cTn>
                        </p:par>
                        <p:par>
                          <p:cTn id="156" fill="hold">
                            <p:stCondLst>
                              <p:cond delay="40500"/>
                            </p:stCondLst>
                            <p:childTnLst>
                              <p:par>
                                <p:cTn id="157" presetID="11" presetClass="entr" presetSubtype="0" fill="hold" grpId="0" nodeType="afterEffect">
                                  <p:stCondLst>
                                    <p:cond delay="0"/>
                                  </p:stCondLst>
                                  <p:childTnLst>
                                    <p:set>
                                      <p:cBhvr>
                                        <p:cTn id="158" dur="1000">
                                          <p:stCondLst>
                                            <p:cond delay="0"/>
                                          </p:stCondLst>
                                        </p:cTn>
                                        <p:tgtEl>
                                          <p:spTgt spid="63"/>
                                        </p:tgtEl>
                                        <p:attrNameLst>
                                          <p:attrName>style.visibility</p:attrName>
                                        </p:attrNameLst>
                                      </p:cBhvr>
                                      <p:to>
                                        <p:strVal val="visible"/>
                                      </p:to>
                                    </p:set>
                                  </p:childTnLst>
                                </p:cTn>
                              </p:par>
                            </p:childTnLst>
                          </p:cTn>
                        </p:par>
                        <p:par>
                          <p:cTn id="159" fill="hold">
                            <p:stCondLst>
                              <p:cond delay="41500"/>
                            </p:stCondLst>
                            <p:childTnLst>
                              <p:par>
                                <p:cTn id="160" presetID="11" presetClass="entr" presetSubtype="0" fill="hold" grpId="0" nodeType="afterEffect">
                                  <p:stCondLst>
                                    <p:cond delay="0"/>
                                  </p:stCondLst>
                                  <p:childTnLst>
                                    <p:set>
                                      <p:cBhvr>
                                        <p:cTn id="161" dur="1000">
                                          <p:stCondLst>
                                            <p:cond delay="0"/>
                                          </p:stCondLst>
                                        </p:cTn>
                                        <p:tgtEl>
                                          <p:spTgt spid="64"/>
                                        </p:tgtEl>
                                        <p:attrNameLst>
                                          <p:attrName>style.visibility</p:attrName>
                                        </p:attrNameLst>
                                      </p:cBhvr>
                                      <p:to>
                                        <p:strVal val="visible"/>
                                      </p:to>
                                    </p:set>
                                  </p:childTnLst>
                                </p:cTn>
                              </p:par>
                            </p:childTnLst>
                          </p:cTn>
                        </p:par>
                        <p:par>
                          <p:cTn id="162" fill="hold">
                            <p:stCondLst>
                              <p:cond delay="42500"/>
                            </p:stCondLst>
                            <p:childTnLst>
                              <p:par>
                                <p:cTn id="163" presetID="11" presetClass="entr" presetSubtype="0" fill="hold" grpId="0" nodeType="afterEffect">
                                  <p:stCondLst>
                                    <p:cond delay="0"/>
                                  </p:stCondLst>
                                  <p:childTnLst>
                                    <p:set>
                                      <p:cBhvr>
                                        <p:cTn id="164" dur="1000">
                                          <p:stCondLst>
                                            <p:cond delay="0"/>
                                          </p:stCondLst>
                                        </p:cTn>
                                        <p:tgtEl>
                                          <p:spTgt spid="65"/>
                                        </p:tgtEl>
                                        <p:attrNameLst>
                                          <p:attrName>style.visibility</p:attrName>
                                        </p:attrNameLst>
                                      </p:cBhvr>
                                      <p:to>
                                        <p:strVal val="visible"/>
                                      </p:to>
                                    </p:set>
                                  </p:childTnLst>
                                </p:cTn>
                              </p:par>
                            </p:childTnLst>
                          </p:cTn>
                        </p:par>
                        <p:par>
                          <p:cTn id="165" fill="hold">
                            <p:stCondLst>
                              <p:cond delay="43500"/>
                            </p:stCondLst>
                            <p:childTnLst>
                              <p:par>
                                <p:cTn id="166" presetID="11" presetClass="entr" presetSubtype="0" fill="hold" grpId="0" nodeType="afterEffect">
                                  <p:stCondLst>
                                    <p:cond delay="0"/>
                                  </p:stCondLst>
                                  <p:childTnLst>
                                    <p:set>
                                      <p:cBhvr>
                                        <p:cTn id="167" dur="1000">
                                          <p:stCondLst>
                                            <p:cond delay="0"/>
                                          </p:stCondLst>
                                        </p:cTn>
                                        <p:tgtEl>
                                          <p:spTgt spid="66"/>
                                        </p:tgtEl>
                                        <p:attrNameLst>
                                          <p:attrName>style.visibility</p:attrName>
                                        </p:attrNameLst>
                                      </p:cBhvr>
                                      <p:to>
                                        <p:strVal val="visible"/>
                                      </p:to>
                                    </p:set>
                                  </p:childTnLst>
                                </p:cTn>
                              </p:par>
                            </p:childTnLst>
                          </p:cTn>
                        </p:par>
                        <p:par>
                          <p:cTn id="168" fill="hold">
                            <p:stCondLst>
                              <p:cond delay="44500"/>
                            </p:stCondLst>
                            <p:childTnLst>
                              <p:par>
                                <p:cTn id="169" presetID="11" presetClass="entr" presetSubtype="0" fill="hold" grpId="0" nodeType="afterEffect">
                                  <p:stCondLst>
                                    <p:cond delay="0"/>
                                  </p:stCondLst>
                                  <p:childTnLst>
                                    <p:set>
                                      <p:cBhvr>
                                        <p:cTn id="170" dur="1000">
                                          <p:stCondLst>
                                            <p:cond delay="0"/>
                                          </p:stCondLst>
                                        </p:cTn>
                                        <p:tgtEl>
                                          <p:spTgt spid="67"/>
                                        </p:tgtEl>
                                        <p:attrNameLst>
                                          <p:attrName>style.visibility</p:attrName>
                                        </p:attrNameLst>
                                      </p:cBhvr>
                                      <p:to>
                                        <p:strVal val="visible"/>
                                      </p:to>
                                    </p:set>
                                  </p:childTnLst>
                                </p:cTn>
                              </p:par>
                            </p:childTnLst>
                          </p:cTn>
                        </p:par>
                        <p:par>
                          <p:cTn id="171" fill="hold">
                            <p:stCondLst>
                              <p:cond delay="45500"/>
                            </p:stCondLst>
                            <p:childTnLst>
                              <p:par>
                                <p:cTn id="172" presetID="11" presetClass="entr" presetSubtype="0" fill="hold" grpId="0" nodeType="afterEffect">
                                  <p:stCondLst>
                                    <p:cond delay="0"/>
                                  </p:stCondLst>
                                  <p:childTnLst>
                                    <p:set>
                                      <p:cBhvr>
                                        <p:cTn id="173" dur="1000">
                                          <p:stCondLst>
                                            <p:cond delay="0"/>
                                          </p:stCondLst>
                                        </p:cTn>
                                        <p:tgtEl>
                                          <p:spTgt spid="68"/>
                                        </p:tgtEl>
                                        <p:attrNameLst>
                                          <p:attrName>style.visibility</p:attrName>
                                        </p:attrNameLst>
                                      </p:cBhvr>
                                      <p:to>
                                        <p:strVal val="visible"/>
                                      </p:to>
                                    </p:set>
                                  </p:childTnLst>
                                </p:cTn>
                              </p:par>
                            </p:childTnLst>
                          </p:cTn>
                        </p:par>
                        <p:par>
                          <p:cTn id="174" fill="hold">
                            <p:stCondLst>
                              <p:cond delay="46500"/>
                            </p:stCondLst>
                            <p:childTnLst>
                              <p:par>
                                <p:cTn id="175" presetID="11" presetClass="entr" presetSubtype="0" fill="hold" grpId="0" nodeType="afterEffect">
                                  <p:stCondLst>
                                    <p:cond delay="0"/>
                                  </p:stCondLst>
                                  <p:childTnLst>
                                    <p:set>
                                      <p:cBhvr>
                                        <p:cTn id="176" dur="1000">
                                          <p:stCondLst>
                                            <p:cond delay="0"/>
                                          </p:stCondLst>
                                        </p:cTn>
                                        <p:tgtEl>
                                          <p:spTgt spid="69"/>
                                        </p:tgtEl>
                                        <p:attrNameLst>
                                          <p:attrName>style.visibility</p:attrName>
                                        </p:attrNameLst>
                                      </p:cBhvr>
                                      <p:to>
                                        <p:strVal val="visible"/>
                                      </p:to>
                                    </p:set>
                                  </p:childTnLst>
                                </p:cTn>
                              </p:par>
                            </p:childTnLst>
                          </p:cTn>
                        </p:par>
                        <p:par>
                          <p:cTn id="177" fill="hold">
                            <p:stCondLst>
                              <p:cond delay="47500"/>
                            </p:stCondLst>
                            <p:childTnLst>
                              <p:par>
                                <p:cTn id="178" presetID="11" presetClass="entr" presetSubtype="0" fill="hold" grpId="0" nodeType="afterEffect">
                                  <p:stCondLst>
                                    <p:cond delay="0"/>
                                  </p:stCondLst>
                                  <p:childTnLst>
                                    <p:set>
                                      <p:cBhvr>
                                        <p:cTn id="179" dur="1000">
                                          <p:stCondLst>
                                            <p:cond delay="0"/>
                                          </p:stCondLst>
                                        </p:cTn>
                                        <p:tgtEl>
                                          <p:spTgt spid="70"/>
                                        </p:tgtEl>
                                        <p:attrNameLst>
                                          <p:attrName>style.visibility</p:attrName>
                                        </p:attrNameLst>
                                      </p:cBhvr>
                                      <p:to>
                                        <p:strVal val="visible"/>
                                      </p:to>
                                    </p:set>
                                  </p:childTnLst>
                                </p:cTn>
                              </p:par>
                            </p:childTnLst>
                          </p:cTn>
                        </p:par>
                        <p:par>
                          <p:cTn id="180" fill="hold">
                            <p:stCondLst>
                              <p:cond delay="48500"/>
                            </p:stCondLst>
                            <p:childTnLst>
                              <p:par>
                                <p:cTn id="181" presetID="11" presetClass="entr" presetSubtype="0" fill="hold" grpId="0" nodeType="afterEffect">
                                  <p:stCondLst>
                                    <p:cond delay="0"/>
                                  </p:stCondLst>
                                  <p:childTnLst>
                                    <p:set>
                                      <p:cBhvr>
                                        <p:cTn id="182" dur="1000">
                                          <p:stCondLst>
                                            <p:cond delay="0"/>
                                          </p:stCondLst>
                                        </p:cTn>
                                        <p:tgtEl>
                                          <p:spTgt spid="71"/>
                                        </p:tgtEl>
                                        <p:attrNameLst>
                                          <p:attrName>style.visibility</p:attrName>
                                        </p:attrNameLst>
                                      </p:cBhvr>
                                      <p:to>
                                        <p:strVal val="visible"/>
                                      </p:to>
                                    </p:set>
                                  </p:childTnLst>
                                </p:cTn>
                              </p:par>
                            </p:childTnLst>
                          </p:cTn>
                        </p:par>
                        <p:par>
                          <p:cTn id="183" fill="hold">
                            <p:stCondLst>
                              <p:cond delay="49500"/>
                            </p:stCondLst>
                            <p:childTnLst>
                              <p:par>
                                <p:cTn id="184" presetID="11" presetClass="entr" presetSubtype="0" fill="hold" grpId="0" nodeType="afterEffect">
                                  <p:stCondLst>
                                    <p:cond delay="0"/>
                                  </p:stCondLst>
                                  <p:childTnLst>
                                    <p:set>
                                      <p:cBhvr>
                                        <p:cTn id="185" dur="1000">
                                          <p:stCondLst>
                                            <p:cond delay="0"/>
                                          </p:stCondLst>
                                        </p:cTn>
                                        <p:tgtEl>
                                          <p:spTgt spid="72"/>
                                        </p:tgtEl>
                                        <p:attrNameLst>
                                          <p:attrName>style.visibility</p:attrName>
                                        </p:attrNameLst>
                                      </p:cBhvr>
                                      <p:to>
                                        <p:strVal val="visible"/>
                                      </p:to>
                                    </p:set>
                                  </p:childTnLst>
                                </p:cTn>
                              </p:par>
                            </p:childTnLst>
                          </p:cTn>
                        </p:par>
                        <p:par>
                          <p:cTn id="186" fill="hold">
                            <p:stCondLst>
                              <p:cond delay="50500"/>
                            </p:stCondLst>
                            <p:childTnLst>
                              <p:par>
                                <p:cTn id="187" presetID="11" presetClass="entr" presetSubtype="0" fill="hold" grpId="0" nodeType="afterEffect">
                                  <p:stCondLst>
                                    <p:cond delay="0"/>
                                  </p:stCondLst>
                                  <p:childTnLst>
                                    <p:set>
                                      <p:cBhvr>
                                        <p:cTn id="188" dur="1000">
                                          <p:stCondLst>
                                            <p:cond delay="0"/>
                                          </p:stCondLst>
                                        </p:cTn>
                                        <p:tgtEl>
                                          <p:spTgt spid="73"/>
                                        </p:tgtEl>
                                        <p:attrNameLst>
                                          <p:attrName>style.visibility</p:attrName>
                                        </p:attrNameLst>
                                      </p:cBhvr>
                                      <p:to>
                                        <p:strVal val="visible"/>
                                      </p:to>
                                    </p:set>
                                  </p:childTnLst>
                                </p:cTn>
                              </p:par>
                            </p:childTnLst>
                          </p:cTn>
                        </p:par>
                        <p:par>
                          <p:cTn id="189" fill="hold">
                            <p:stCondLst>
                              <p:cond delay="51500"/>
                            </p:stCondLst>
                            <p:childTnLst>
                              <p:par>
                                <p:cTn id="190" presetID="11" presetClass="entr" presetSubtype="0" fill="hold" grpId="0" nodeType="afterEffect">
                                  <p:stCondLst>
                                    <p:cond delay="0"/>
                                  </p:stCondLst>
                                  <p:childTnLst>
                                    <p:set>
                                      <p:cBhvr>
                                        <p:cTn id="191" dur="1000">
                                          <p:stCondLst>
                                            <p:cond delay="0"/>
                                          </p:stCondLst>
                                        </p:cTn>
                                        <p:tgtEl>
                                          <p:spTgt spid="74"/>
                                        </p:tgtEl>
                                        <p:attrNameLst>
                                          <p:attrName>style.visibility</p:attrName>
                                        </p:attrNameLst>
                                      </p:cBhvr>
                                      <p:to>
                                        <p:strVal val="visible"/>
                                      </p:to>
                                    </p:set>
                                  </p:childTnLst>
                                </p:cTn>
                              </p:par>
                            </p:childTnLst>
                          </p:cTn>
                        </p:par>
                        <p:par>
                          <p:cTn id="192" fill="hold">
                            <p:stCondLst>
                              <p:cond delay="52500"/>
                            </p:stCondLst>
                            <p:childTnLst>
                              <p:par>
                                <p:cTn id="193" presetID="11" presetClass="entr" presetSubtype="0" fill="hold" grpId="0" nodeType="afterEffect">
                                  <p:stCondLst>
                                    <p:cond delay="0"/>
                                  </p:stCondLst>
                                  <p:childTnLst>
                                    <p:set>
                                      <p:cBhvr>
                                        <p:cTn id="194" dur="1000">
                                          <p:stCondLst>
                                            <p:cond delay="0"/>
                                          </p:stCondLst>
                                        </p:cTn>
                                        <p:tgtEl>
                                          <p:spTgt spid="75"/>
                                        </p:tgtEl>
                                        <p:attrNameLst>
                                          <p:attrName>style.visibility</p:attrName>
                                        </p:attrNameLst>
                                      </p:cBhvr>
                                      <p:to>
                                        <p:strVal val="visible"/>
                                      </p:to>
                                    </p:set>
                                  </p:childTnLst>
                                </p:cTn>
                              </p:par>
                            </p:childTnLst>
                          </p:cTn>
                        </p:par>
                        <p:par>
                          <p:cTn id="195" fill="hold">
                            <p:stCondLst>
                              <p:cond delay="53500"/>
                            </p:stCondLst>
                            <p:childTnLst>
                              <p:par>
                                <p:cTn id="196" presetID="11" presetClass="entr" presetSubtype="0" fill="hold" grpId="0" nodeType="afterEffect">
                                  <p:stCondLst>
                                    <p:cond delay="0"/>
                                  </p:stCondLst>
                                  <p:childTnLst>
                                    <p:set>
                                      <p:cBhvr>
                                        <p:cTn id="197" dur="1000">
                                          <p:stCondLst>
                                            <p:cond delay="0"/>
                                          </p:stCondLst>
                                        </p:cTn>
                                        <p:tgtEl>
                                          <p:spTgt spid="76"/>
                                        </p:tgtEl>
                                        <p:attrNameLst>
                                          <p:attrName>style.visibility</p:attrName>
                                        </p:attrNameLst>
                                      </p:cBhvr>
                                      <p:to>
                                        <p:strVal val="visible"/>
                                      </p:to>
                                    </p:set>
                                  </p:childTnLst>
                                </p:cTn>
                              </p:par>
                            </p:childTnLst>
                          </p:cTn>
                        </p:par>
                        <p:par>
                          <p:cTn id="198" fill="hold">
                            <p:stCondLst>
                              <p:cond delay="54500"/>
                            </p:stCondLst>
                            <p:childTnLst>
                              <p:par>
                                <p:cTn id="199" presetID="11" presetClass="entr" presetSubtype="0" fill="hold" grpId="0" nodeType="afterEffect">
                                  <p:stCondLst>
                                    <p:cond delay="0"/>
                                  </p:stCondLst>
                                  <p:childTnLst>
                                    <p:set>
                                      <p:cBhvr>
                                        <p:cTn id="200" dur="1000">
                                          <p:stCondLst>
                                            <p:cond delay="0"/>
                                          </p:stCondLst>
                                        </p:cTn>
                                        <p:tgtEl>
                                          <p:spTgt spid="77"/>
                                        </p:tgtEl>
                                        <p:attrNameLst>
                                          <p:attrName>style.visibility</p:attrName>
                                        </p:attrNameLst>
                                      </p:cBhvr>
                                      <p:to>
                                        <p:strVal val="visible"/>
                                      </p:to>
                                    </p:set>
                                  </p:childTnLst>
                                </p:cTn>
                              </p:par>
                            </p:childTnLst>
                          </p:cTn>
                        </p:par>
                        <p:par>
                          <p:cTn id="201" fill="hold">
                            <p:stCondLst>
                              <p:cond delay="55500"/>
                            </p:stCondLst>
                            <p:childTnLst>
                              <p:par>
                                <p:cTn id="202" presetID="11" presetClass="entr" presetSubtype="0" fill="hold" grpId="0" nodeType="afterEffect">
                                  <p:stCondLst>
                                    <p:cond delay="0"/>
                                  </p:stCondLst>
                                  <p:childTnLst>
                                    <p:set>
                                      <p:cBhvr>
                                        <p:cTn id="203" dur="1000">
                                          <p:stCondLst>
                                            <p:cond delay="0"/>
                                          </p:stCondLst>
                                        </p:cTn>
                                        <p:tgtEl>
                                          <p:spTgt spid="78"/>
                                        </p:tgtEl>
                                        <p:attrNameLst>
                                          <p:attrName>style.visibility</p:attrName>
                                        </p:attrNameLst>
                                      </p:cBhvr>
                                      <p:to>
                                        <p:strVal val="visible"/>
                                      </p:to>
                                    </p:set>
                                  </p:childTnLst>
                                </p:cTn>
                              </p:par>
                            </p:childTnLst>
                          </p:cTn>
                        </p:par>
                        <p:par>
                          <p:cTn id="204" fill="hold">
                            <p:stCondLst>
                              <p:cond delay="56500"/>
                            </p:stCondLst>
                            <p:childTnLst>
                              <p:par>
                                <p:cTn id="205" presetID="11" presetClass="entr" presetSubtype="0" fill="hold" grpId="0" nodeType="afterEffect">
                                  <p:stCondLst>
                                    <p:cond delay="0"/>
                                  </p:stCondLst>
                                  <p:childTnLst>
                                    <p:set>
                                      <p:cBhvr>
                                        <p:cTn id="206" dur="1000">
                                          <p:stCondLst>
                                            <p:cond delay="0"/>
                                          </p:stCondLst>
                                        </p:cTn>
                                        <p:tgtEl>
                                          <p:spTgt spid="79"/>
                                        </p:tgtEl>
                                        <p:attrNameLst>
                                          <p:attrName>style.visibility</p:attrName>
                                        </p:attrNameLst>
                                      </p:cBhvr>
                                      <p:to>
                                        <p:strVal val="visible"/>
                                      </p:to>
                                    </p:set>
                                  </p:childTnLst>
                                </p:cTn>
                              </p:par>
                            </p:childTnLst>
                          </p:cTn>
                        </p:par>
                        <p:par>
                          <p:cTn id="207" fill="hold">
                            <p:stCondLst>
                              <p:cond delay="57500"/>
                            </p:stCondLst>
                            <p:childTnLst>
                              <p:par>
                                <p:cTn id="208" presetID="11" presetClass="entr" presetSubtype="0" fill="hold" grpId="0" nodeType="afterEffect">
                                  <p:stCondLst>
                                    <p:cond delay="0"/>
                                  </p:stCondLst>
                                  <p:childTnLst>
                                    <p:set>
                                      <p:cBhvr>
                                        <p:cTn id="209" dur="1000">
                                          <p:stCondLst>
                                            <p:cond delay="0"/>
                                          </p:stCondLst>
                                        </p:cTn>
                                        <p:tgtEl>
                                          <p:spTgt spid="80"/>
                                        </p:tgtEl>
                                        <p:attrNameLst>
                                          <p:attrName>style.visibility</p:attrName>
                                        </p:attrNameLst>
                                      </p:cBhvr>
                                      <p:to>
                                        <p:strVal val="visible"/>
                                      </p:to>
                                    </p:set>
                                  </p:childTnLst>
                                </p:cTn>
                              </p:par>
                            </p:childTnLst>
                          </p:cTn>
                        </p:par>
                        <p:par>
                          <p:cTn id="210" fill="hold">
                            <p:stCondLst>
                              <p:cond delay="58500"/>
                            </p:stCondLst>
                            <p:childTnLst>
                              <p:par>
                                <p:cTn id="211" presetID="11" presetClass="entr" presetSubtype="0" fill="hold" grpId="0" nodeType="afterEffect">
                                  <p:stCondLst>
                                    <p:cond delay="0"/>
                                  </p:stCondLst>
                                  <p:childTnLst>
                                    <p:set>
                                      <p:cBhvr>
                                        <p:cTn id="212" dur="1000">
                                          <p:stCondLst>
                                            <p:cond delay="0"/>
                                          </p:stCondLst>
                                        </p:cTn>
                                        <p:tgtEl>
                                          <p:spTgt spid="81"/>
                                        </p:tgtEl>
                                        <p:attrNameLst>
                                          <p:attrName>style.visibility</p:attrName>
                                        </p:attrNameLst>
                                      </p:cBhvr>
                                      <p:to>
                                        <p:strVal val="visible"/>
                                      </p:to>
                                    </p:set>
                                  </p:childTnLst>
                                </p:cTn>
                              </p:par>
                            </p:childTnLst>
                          </p:cTn>
                        </p:par>
                        <p:par>
                          <p:cTn id="213" fill="hold">
                            <p:stCondLst>
                              <p:cond delay="59500"/>
                            </p:stCondLst>
                            <p:childTnLst>
                              <p:par>
                                <p:cTn id="214" presetID="11" presetClass="entr" presetSubtype="0" fill="hold" grpId="0" nodeType="afterEffect">
                                  <p:stCondLst>
                                    <p:cond delay="0"/>
                                  </p:stCondLst>
                                  <p:childTnLst>
                                    <p:set>
                                      <p:cBhvr>
                                        <p:cTn id="215" dur="1000">
                                          <p:stCondLst>
                                            <p:cond delay="0"/>
                                          </p:stCondLst>
                                        </p:cTn>
                                        <p:tgtEl>
                                          <p:spTgt spid="82"/>
                                        </p:tgtEl>
                                        <p:attrNameLst>
                                          <p:attrName>style.visibility</p:attrName>
                                        </p:attrNameLst>
                                      </p:cBhvr>
                                      <p:to>
                                        <p:strVal val="visible"/>
                                      </p:to>
                                    </p:set>
                                  </p:childTnLst>
                                </p:cTn>
                              </p:par>
                            </p:childTnLst>
                          </p:cTn>
                        </p:par>
                        <p:par>
                          <p:cTn id="216" fill="hold">
                            <p:stCondLst>
                              <p:cond delay="60500"/>
                            </p:stCondLst>
                            <p:childTnLst>
                              <p:par>
                                <p:cTn id="217" presetID="11" presetClass="entr" presetSubtype="0" fill="hold" grpId="0" nodeType="afterEffect">
                                  <p:stCondLst>
                                    <p:cond delay="0"/>
                                  </p:stCondLst>
                                  <p:childTnLst>
                                    <p:set>
                                      <p:cBhvr>
                                        <p:cTn id="218" dur="1000">
                                          <p:stCondLst>
                                            <p:cond delay="0"/>
                                          </p:stCondLst>
                                        </p:cTn>
                                        <p:tgtEl>
                                          <p:spTgt spid="83"/>
                                        </p:tgtEl>
                                        <p:attrNameLst>
                                          <p:attrName>style.visibility</p:attrName>
                                        </p:attrNameLst>
                                      </p:cBhvr>
                                      <p:to>
                                        <p:strVal val="visible"/>
                                      </p:to>
                                    </p:set>
                                  </p:childTnLst>
                                </p:cTn>
                              </p:par>
                            </p:childTnLst>
                          </p:cTn>
                        </p:par>
                        <p:par>
                          <p:cTn id="219" fill="hold">
                            <p:stCondLst>
                              <p:cond delay="61500"/>
                            </p:stCondLst>
                            <p:childTnLst>
                              <p:par>
                                <p:cTn id="220" presetID="11" presetClass="entr" presetSubtype="0" fill="hold" grpId="0" nodeType="afterEffect">
                                  <p:stCondLst>
                                    <p:cond delay="0"/>
                                  </p:stCondLst>
                                  <p:childTnLst>
                                    <p:set>
                                      <p:cBhvr>
                                        <p:cTn id="221" dur="1000">
                                          <p:stCondLst>
                                            <p:cond delay="0"/>
                                          </p:stCondLst>
                                        </p:cTn>
                                        <p:tgtEl>
                                          <p:spTgt spid="84"/>
                                        </p:tgtEl>
                                        <p:attrNameLst>
                                          <p:attrName>style.visibility</p:attrName>
                                        </p:attrNameLst>
                                      </p:cBhvr>
                                      <p:to>
                                        <p:strVal val="visible"/>
                                      </p:to>
                                    </p:set>
                                  </p:childTnLst>
                                </p:cTn>
                              </p:par>
                            </p:childTnLst>
                          </p:cTn>
                        </p:par>
                        <p:par>
                          <p:cTn id="222" fill="hold">
                            <p:stCondLst>
                              <p:cond delay="62500"/>
                            </p:stCondLst>
                            <p:childTnLst>
                              <p:par>
                                <p:cTn id="223" presetID="11" presetClass="entr" presetSubtype="0" fill="hold" grpId="0" nodeType="afterEffect">
                                  <p:stCondLst>
                                    <p:cond delay="0"/>
                                  </p:stCondLst>
                                  <p:childTnLst>
                                    <p:set>
                                      <p:cBhvr>
                                        <p:cTn id="224" dur="1000">
                                          <p:stCondLst>
                                            <p:cond delay="0"/>
                                          </p:stCondLst>
                                        </p:cTn>
                                        <p:tgtEl>
                                          <p:spTgt spid="85"/>
                                        </p:tgtEl>
                                        <p:attrNameLst>
                                          <p:attrName>style.visibility</p:attrName>
                                        </p:attrNameLst>
                                      </p:cBhvr>
                                      <p:to>
                                        <p:strVal val="visible"/>
                                      </p:to>
                                    </p:set>
                                  </p:childTnLst>
                                </p:cTn>
                              </p:par>
                            </p:childTnLst>
                          </p:cTn>
                        </p:par>
                        <p:par>
                          <p:cTn id="225" fill="hold">
                            <p:stCondLst>
                              <p:cond delay="63500"/>
                            </p:stCondLst>
                            <p:childTnLst>
                              <p:par>
                                <p:cTn id="226" presetID="11" presetClass="entr" presetSubtype="0" fill="hold" grpId="0" nodeType="afterEffect">
                                  <p:stCondLst>
                                    <p:cond delay="0"/>
                                  </p:stCondLst>
                                  <p:childTnLst>
                                    <p:set>
                                      <p:cBhvr>
                                        <p:cTn id="227" dur="1000">
                                          <p:stCondLst>
                                            <p:cond delay="0"/>
                                          </p:stCondLst>
                                        </p:cTn>
                                        <p:tgtEl>
                                          <p:spTgt spid="86"/>
                                        </p:tgtEl>
                                        <p:attrNameLst>
                                          <p:attrName>style.visibility</p:attrName>
                                        </p:attrNameLst>
                                      </p:cBhvr>
                                      <p:to>
                                        <p:strVal val="visible"/>
                                      </p:to>
                                    </p:set>
                                  </p:childTnLst>
                                </p:cTn>
                              </p:par>
                            </p:childTnLst>
                          </p:cTn>
                        </p:par>
                        <p:par>
                          <p:cTn id="228" fill="hold">
                            <p:stCondLst>
                              <p:cond delay="64500"/>
                            </p:stCondLst>
                            <p:childTnLst>
                              <p:par>
                                <p:cTn id="229" presetID="11" presetClass="entr" presetSubtype="0" fill="hold" grpId="0" nodeType="afterEffect">
                                  <p:stCondLst>
                                    <p:cond delay="0"/>
                                  </p:stCondLst>
                                  <p:childTnLst>
                                    <p:set>
                                      <p:cBhvr>
                                        <p:cTn id="230" dur="1000">
                                          <p:stCondLst>
                                            <p:cond delay="0"/>
                                          </p:stCondLst>
                                        </p:cTn>
                                        <p:tgtEl>
                                          <p:spTgt spid="87"/>
                                        </p:tgtEl>
                                        <p:attrNameLst>
                                          <p:attrName>style.visibility</p:attrName>
                                        </p:attrNameLst>
                                      </p:cBhvr>
                                      <p:to>
                                        <p:strVal val="visible"/>
                                      </p:to>
                                    </p:set>
                                  </p:childTnLst>
                                </p:cTn>
                              </p:par>
                            </p:childTnLst>
                          </p:cTn>
                        </p:par>
                        <p:par>
                          <p:cTn id="231" fill="hold">
                            <p:stCondLst>
                              <p:cond delay="65500"/>
                            </p:stCondLst>
                            <p:childTnLst>
                              <p:par>
                                <p:cTn id="232" presetID="11" presetClass="entr" presetSubtype="0" fill="hold" grpId="0" nodeType="afterEffect">
                                  <p:stCondLst>
                                    <p:cond delay="0"/>
                                  </p:stCondLst>
                                  <p:childTnLst>
                                    <p:set>
                                      <p:cBhvr>
                                        <p:cTn id="233" dur="1000">
                                          <p:stCondLst>
                                            <p:cond delay="0"/>
                                          </p:stCondLst>
                                        </p:cTn>
                                        <p:tgtEl>
                                          <p:spTgt spid="88"/>
                                        </p:tgtEl>
                                        <p:attrNameLst>
                                          <p:attrName>style.visibility</p:attrName>
                                        </p:attrNameLst>
                                      </p:cBhvr>
                                      <p:to>
                                        <p:strVal val="visible"/>
                                      </p:to>
                                    </p:set>
                                  </p:childTnLst>
                                </p:cTn>
                              </p:par>
                            </p:childTnLst>
                          </p:cTn>
                        </p:par>
                        <p:par>
                          <p:cTn id="234" fill="hold">
                            <p:stCondLst>
                              <p:cond delay="66500"/>
                            </p:stCondLst>
                            <p:childTnLst>
                              <p:par>
                                <p:cTn id="235" presetID="11" presetClass="entr" presetSubtype="0" fill="hold" grpId="0" nodeType="afterEffect">
                                  <p:stCondLst>
                                    <p:cond delay="0"/>
                                  </p:stCondLst>
                                  <p:childTnLst>
                                    <p:set>
                                      <p:cBhvr>
                                        <p:cTn id="236" dur="1000">
                                          <p:stCondLst>
                                            <p:cond delay="0"/>
                                          </p:stCondLst>
                                        </p:cTn>
                                        <p:tgtEl>
                                          <p:spTgt spid="89"/>
                                        </p:tgtEl>
                                        <p:attrNameLst>
                                          <p:attrName>style.visibility</p:attrName>
                                        </p:attrNameLst>
                                      </p:cBhvr>
                                      <p:to>
                                        <p:strVal val="visible"/>
                                      </p:to>
                                    </p:set>
                                  </p:childTnLst>
                                </p:cTn>
                              </p:par>
                            </p:childTnLst>
                          </p:cTn>
                        </p:par>
                        <p:par>
                          <p:cTn id="237" fill="hold">
                            <p:stCondLst>
                              <p:cond delay="67500"/>
                            </p:stCondLst>
                            <p:childTnLst>
                              <p:par>
                                <p:cTn id="238" presetID="11" presetClass="entr" presetSubtype="0" fill="hold" grpId="0" nodeType="afterEffect">
                                  <p:stCondLst>
                                    <p:cond delay="0"/>
                                  </p:stCondLst>
                                  <p:childTnLst>
                                    <p:set>
                                      <p:cBhvr>
                                        <p:cTn id="239" dur="1000">
                                          <p:stCondLst>
                                            <p:cond delay="0"/>
                                          </p:stCondLst>
                                        </p:cTn>
                                        <p:tgtEl>
                                          <p:spTgt spid="90"/>
                                        </p:tgtEl>
                                        <p:attrNameLst>
                                          <p:attrName>style.visibility</p:attrName>
                                        </p:attrNameLst>
                                      </p:cBhvr>
                                      <p:to>
                                        <p:strVal val="visible"/>
                                      </p:to>
                                    </p:set>
                                  </p:childTnLst>
                                </p:cTn>
                              </p:par>
                            </p:childTnLst>
                          </p:cTn>
                        </p:par>
                        <p:par>
                          <p:cTn id="240" fill="hold">
                            <p:stCondLst>
                              <p:cond delay="68500"/>
                            </p:stCondLst>
                            <p:childTnLst>
                              <p:par>
                                <p:cTn id="241" presetID="11" presetClass="entr" presetSubtype="0" fill="hold" grpId="0" nodeType="afterEffect">
                                  <p:stCondLst>
                                    <p:cond delay="0"/>
                                  </p:stCondLst>
                                  <p:childTnLst>
                                    <p:set>
                                      <p:cBhvr>
                                        <p:cTn id="242" dur="1000">
                                          <p:stCondLst>
                                            <p:cond delay="0"/>
                                          </p:stCondLst>
                                        </p:cTn>
                                        <p:tgtEl>
                                          <p:spTgt spid="91"/>
                                        </p:tgtEl>
                                        <p:attrNameLst>
                                          <p:attrName>style.visibility</p:attrName>
                                        </p:attrNameLst>
                                      </p:cBhvr>
                                      <p:to>
                                        <p:strVal val="visible"/>
                                      </p:to>
                                    </p:set>
                                  </p:childTnLst>
                                </p:cTn>
                              </p:par>
                            </p:childTnLst>
                          </p:cTn>
                        </p:par>
                        <p:par>
                          <p:cTn id="243" fill="hold">
                            <p:stCondLst>
                              <p:cond delay="69500"/>
                            </p:stCondLst>
                            <p:childTnLst>
                              <p:par>
                                <p:cTn id="244" presetID="11" presetClass="entr" presetSubtype="0" fill="hold" grpId="0" nodeType="afterEffect">
                                  <p:stCondLst>
                                    <p:cond delay="0"/>
                                  </p:stCondLst>
                                  <p:childTnLst>
                                    <p:set>
                                      <p:cBhvr>
                                        <p:cTn id="245" dur="1000">
                                          <p:stCondLst>
                                            <p:cond delay="0"/>
                                          </p:stCondLst>
                                        </p:cTn>
                                        <p:tgtEl>
                                          <p:spTgt spid="92"/>
                                        </p:tgtEl>
                                        <p:attrNameLst>
                                          <p:attrName>style.visibility</p:attrName>
                                        </p:attrNameLst>
                                      </p:cBhvr>
                                      <p:to>
                                        <p:strVal val="visible"/>
                                      </p:to>
                                    </p:set>
                                  </p:childTnLst>
                                </p:cTn>
                              </p:par>
                            </p:childTnLst>
                          </p:cTn>
                        </p:par>
                        <p:par>
                          <p:cTn id="246" fill="hold">
                            <p:stCondLst>
                              <p:cond delay="70500"/>
                            </p:stCondLst>
                            <p:childTnLst>
                              <p:par>
                                <p:cTn id="247" presetID="11" presetClass="entr" presetSubtype="0" fill="hold" grpId="0" nodeType="afterEffect">
                                  <p:stCondLst>
                                    <p:cond delay="0"/>
                                  </p:stCondLst>
                                  <p:childTnLst>
                                    <p:set>
                                      <p:cBhvr>
                                        <p:cTn id="248" dur="1000">
                                          <p:stCondLst>
                                            <p:cond delay="0"/>
                                          </p:stCondLst>
                                        </p:cTn>
                                        <p:tgtEl>
                                          <p:spTgt spid="93"/>
                                        </p:tgtEl>
                                        <p:attrNameLst>
                                          <p:attrName>style.visibility</p:attrName>
                                        </p:attrNameLst>
                                      </p:cBhvr>
                                      <p:to>
                                        <p:strVal val="visible"/>
                                      </p:to>
                                    </p:set>
                                  </p:childTnLst>
                                </p:cTn>
                              </p:par>
                            </p:childTnLst>
                          </p:cTn>
                        </p:par>
                        <p:par>
                          <p:cTn id="249" fill="hold">
                            <p:stCondLst>
                              <p:cond delay="71500"/>
                            </p:stCondLst>
                            <p:childTnLst>
                              <p:par>
                                <p:cTn id="250" presetID="11" presetClass="entr" presetSubtype="0" fill="hold" grpId="0" nodeType="afterEffect">
                                  <p:stCondLst>
                                    <p:cond delay="0"/>
                                  </p:stCondLst>
                                  <p:childTnLst>
                                    <p:set>
                                      <p:cBhvr>
                                        <p:cTn id="251" dur="1000">
                                          <p:stCondLst>
                                            <p:cond delay="0"/>
                                          </p:stCondLst>
                                        </p:cTn>
                                        <p:tgtEl>
                                          <p:spTgt spid="94"/>
                                        </p:tgtEl>
                                        <p:attrNameLst>
                                          <p:attrName>style.visibility</p:attrName>
                                        </p:attrNameLst>
                                      </p:cBhvr>
                                      <p:to>
                                        <p:strVal val="visible"/>
                                      </p:to>
                                    </p:set>
                                  </p:childTnLst>
                                </p:cTn>
                              </p:par>
                            </p:childTnLst>
                          </p:cTn>
                        </p:par>
                        <p:par>
                          <p:cTn id="252" fill="hold">
                            <p:stCondLst>
                              <p:cond delay="72500"/>
                            </p:stCondLst>
                            <p:childTnLst>
                              <p:par>
                                <p:cTn id="253" presetID="11" presetClass="entr" presetSubtype="0" fill="hold" grpId="0" nodeType="afterEffect">
                                  <p:stCondLst>
                                    <p:cond delay="0"/>
                                  </p:stCondLst>
                                  <p:childTnLst>
                                    <p:set>
                                      <p:cBhvr>
                                        <p:cTn id="254" dur="1000">
                                          <p:stCondLst>
                                            <p:cond delay="0"/>
                                          </p:stCondLst>
                                        </p:cTn>
                                        <p:tgtEl>
                                          <p:spTgt spid="95"/>
                                        </p:tgtEl>
                                        <p:attrNameLst>
                                          <p:attrName>style.visibility</p:attrName>
                                        </p:attrNameLst>
                                      </p:cBhvr>
                                      <p:to>
                                        <p:strVal val="visible"/>
                                      </p:to>
                                    </p:set>
                                  </p:childTnLst>
                                </p:cTn>
                              </p:par>
                            </p:childTnLst>
                          </p:cTn>
                        </p:par>
                        <p:par>
                          <p:cTn id="255" fill="hold">
                            <p:stCondLst>
                              <p:cond delay="73500"/>
                            </p:stCondLst>
                            <p:childTnLst>
                              <p:par>
                                <p:cTn id="256" presetID="11" presetClass="entr" presetSubtype="0" fill="hold" grpId="0" nodeType="afterEffect">
                                  <p:stCondLst>
                                    <p:cond delay="0"/>
                                  </p:stCondLst>
                                  <p:childTnLst>
                                    <p:set>
                                      <p:cBhvr>
                                        <p:cTn id="257" dur="1000">
                                          <p:stCondLst>
                                            <p:cond delay="0"/>
                                          </p:stCondLst>
                                        </p:cTn>
                                        <p:tgtEl>
                                          <p:spTgt spid="96"/>
                                        </p:tgtEl>
                                        <p:attrNameLst>
                                          <p:attrName>style.visibility</p:attrName>
                                        </p:attrNameLst>
                                      </p:cBhvr>
                                      <p:to>
                                        <p:strVal val="visible"/>
                                      </p:to>
                                    </p:set>
                                  </p:childTnLst>
                                </p:cTn>
                              </p:par>
                            </p:childTnLst>
                          </p:cTn>
                        </p:par>
                        <p:par>
                          <p:cTn id="258" fill="hold">
                            <p:stCondLst>
                              <p:cond delay="74500"/>
                            </p:stCondLst>
                            <p:childTnLst>
                              <p:par>
                                <p:cTn id="259" presetID="11" presetClass="entr" presetSubtype="0" fill="hold" grpId="0" nodeType="afterEffect">
                                  <p:stCondLst>
                                    <p:cond delay="0"/>
                                  </p:stCondLst>
                                  <p:childTnLst>
                                    <p:set>
                                      <p:cBhvr>
                                        <p:cTn id="260" dur="1000">
                                          <p:stCondLst>
                                            <p:cond delay="0"/>
                                          </p:stCondLst>
                                        </p:cTn>
                                        <p:tgtEl>
                                          <p:spTgt spid="97"/>
                                        </p:tgtEl>
                                        <p:attrNameLst>
                                          <p:attrName>style.visibility</p:attrName>
                                        </p:attrNameLst>
                                      </p:cBhvr>
                                      <p:to>
                                        <p:strVal val="visible"/>
                                      </p:to>
                                    </p:set>
                                  </p:childTnLst>
                                </p:cTn>
                              </p:par>
                            </p:childTnLst>
                          </p:cTn>
                        </p:par>
                        <p:par>
                          <p:cTn id="261" fill="hold">
                            <p:stCondLst>
                              <p:cond delay="75500"/>
                            </p:stCondLst>
                            <p:childTnLst>
                              <p:par>
                                <p:cTn id="262" presetID="11" presetClass="entr" presetSubtype="0" fill="hold" grpId="0" nodeType="afterEffect">
                                  <p:stCondLst>
                                    <p:cond delay="0"/>
                                  </p:stCondLst>
                                  <p:childTnLst>
                                    <p:set>
                                      <p:cBhvr>
                                        <p:cTn id="263" dur="1000">
                                          <p:stCondLst>
                                            <p:cond delay="0"/>
                                          </p:stCondLst>
                                        </p:cTn>
                                        <p:tgtEl>
                                          <p:spTgt spid="98"/>
                                        </p:tgtEl>
                                        <p:attrNameLst>
                                          <p:attrName>style.visibility</p:attrName>
                                        </p:attrNameLst>
                                      </p:cBhvr>
                                      <p:to>
                                        <p:strVal val="visible"/>
                                      </p:to>
                                    </p:set>
                                  </p:childTnLst>
                                </p:cTn>
                              </p:par>
                            </p:childTnLst>
                          </p:cTn>
                        </p:par>
                        <p:par>
                          <p:cTn id="264" fill="hold">
                            <p:stCondLst>
                              <p:cond delay="76500"/>
                            </p:stCondLst>
                            <p:childTnLst>
                              <p:par>
                                <p:cTn id="265" presetID="11" presetClass="entr" presetSubtype="0" fill="hold" grpId="0" nodeType="afterEffect">
                                  <p:stCondLst>
                                    <p:cond delay="0"/>
                                  </p:stCondLst>
                                  <p:childTnLst>
                                    <p:set>
                                      <p:cBhvr>
                                        <p:cTn id="266" dur="1000">
                                          <p:stCondLst>
                                            <p:cond delay="0"/>
                                          </p:stCondLst>
                                        </p:cTn>
                                        <p:tgtEl>
                                          <p:spTgt spid="99"/>
                                        </p:tgtEl>
                                        <p:attrNameLst>
                                          <p:attrName>style.visibility</p:attrName>
                                        </p:attrNameLst>
                                      </p:cBhvr>
                                      <p:to>
                                        <p:strVal val="visible"/>
                                      </p:to>
                                    </p:set>
                                  </p:childTnLst>
                                </p:cTn>
                              </p:par>
                            </p:childTnLst>
                          </p:cTn>
                        </p:par>
                        <p:par>
                          <p:cTn id="267" fill="hold">
                            <p:stCondLst>
                              <p:cond delay="77500"/>
                            </p:stCondLst>
                            <p:childTnLst>
                              <p:par>
                                <p:cTn id="268" presetID="11" presetClass="entr" presetSubtype="0" fill="hold" grpId="0" nodeType="afterEffect">
                                  <p:stCondLst>
                                    <p:cond delay="0"/>
                                  </p:stCondLst>
                                  <p:childTnLst>
                                    <p:set>
                                      <p:cBhvr>
                                        <p:cTn id="269" dur="1000">
                                          <p:stCondLst>
                                            <p:cond delay="0"/>
                                          </p:stCondLst>
                                        </p:cTn>
                                        <p:tgtEl>
                                          <p:spTgt spid="100"/>
                                        </p:tgtEl>
                                        <p:attrNameLst>
                                          <p:attrName>style.visibility</p:attrName>
                                        </p:attrNameLst>
                                      </p:cBhvr>
                                      <p:to>
                                        <p:strVal val="visible"/>
                                      </p:to>
                                    </p:set>
                                  </p:childTnLst>
                                </p:cTn>
                              </p:par>
                            </p:childTnLst>
                          </p:cTn>
                        </p:par>
                        <p:par>
                          <p:cTn id="270" fill="hold">
                            <p:stCondLst>
                              <p:cond delay="78500"/>
                            </p:stCondLst>
                            <p:childTnLst>
                              <p:par>
                                <p:cTn id="271" presetID="11" presetClass="entr" presetSubtype="0" fill="hold" grpId="0" nodeType="afterEffect">
                                  <p:stCondLst>
                                    <p:cond delay="0"/>
                                  </p:stCondLst>
                                  <p:childTnLst>
                                    <p:set>
                                      <p:cBhvr>
                                        <p:cTn id="272" dur="1000">
                                          <p:stCondLst>
                                            <p:cond delay="0"/>
                                          </p:stCondLst>
                                        </p:cTn>
                                        <p:tgtEl>
                                          <p:spTgt spid="101"/>
                                        </p:tgtEl>
                                        <p:attrNameLst>
                                          <p:attrName>style.visibility</p:attrName>
                                        </p:attrNameLst>
                                      </p:cBhvr>
                                      <p:to>
                                        <p:strVal val="visible"/>
                                      </p:to>
                                    </p:set>
                                  </p:childTnLst>
                                </p:cTn>
                              </p:par>
                            </p:childTnLst>
                          </p:cTn>
                        </p:par>
                        <p:par>
                          <p:cTn id="273" fill="hold">
                            <p:stCondLst>
                              <p:cond delay="79500"/>
                            </p:stCondLst>
                            <p:childTnLst>
                              <p:par>
                                <p:cTn id="274" presetID="11" presetClass="entr" presetSubtype="0" fill="hold" grpId="0" nodeType="afterEffect">
                                  <p:stCondLst>
                                    <p:cond delay="0"/>
                                  </p:stCondLst>
                                  <p:childTnLst>
                                    <p:set>
                                      <p:cBhvr>
                                        <p:cTn id="275" dur="1000">
                                          <p:stCondLst>
                                            <p:cond delay="0"/>
                                          </p:stCondLst>
                                        </p:cTn>
                                        <p:tgtEl>
                                          <p:spTgt spid="102"/>
                                        </p:tgtEl>
                                        <p:attrNameLst>
                                          <p:attrName>style.visibility</p:attrName>
                                        </p:attrNameLst>
                                      </p:cBhvr>
                                      <p:to>
                                        <p:strVal val="visible"/>
                                      </p:to>
                                    </p:set>
                                  </p:childTnLst>
                                </p:cTn>
                              </p:par>
                            </p:childTnLst>
                          </p:cTn>
                        </p:par>
                        <p:par>
                          <p:cTn id="276" fill="hold">
                            <p:stCondLst>
                              <p:cond delay="80500"/>
                            </p:stCondLst>
                            <p:childTnLst>
                              <p:par>
                                <p:cTn id="277" presetID="11" presetClass="entr" presetSubtype="0" fill="hold" grpId="0" nodeType="afterEffect">
                                  <p:stCondLst>
                                    <p:cond delay="0"/>
                                  </p:stCondLst>
                                  <p:childTnLst>
                                    <p:set>
                                      <p:cBhvr>
                                        <p:cTn id="278" dur="1000">
                                          <p:stCondLst>
                                            <p:cond delay="0"/>
                                          </p:stCondLst>
                                        </p:cTn>
                                        <p:tgtEl>
                                          <p:spTgt spid="103"/>
                                        </p:tgtEl>
                                        <p:attrNameLst>
                                          <p:attrName>style.visibility</p:attrName>
                                        </p:attrNameLst>
                                      </p:cBhvr>
                                      <p:to>
                                        <p:strVal val="visible"/>
                                      </p:to>
                                    </p:set>
                                  </p:childTnLst>
                                </p:cTn>
                              </p:par>
                            </p:childTnLst>
                          </p:cTn>
                        </p:par>
                        <p:par>
                          <p:cTn id="279" fill="hold">
                            <p:stCondLst>
                              <p:cond delay="81500"/>
                            </p:stCondLst>
                            <p:childTnLst>
                              <p:par>
                                <p:cTn id="280" presetID="11" presetClass="entr" presetSubtype="0" fill="hold" grpId="0" nodeType="afterEffect">
                                  <p:stCondLst>
                                    <p:cond delay="0"/>
                                  </p:stCondLst>
                                  <p:childTnLst>
                                    <p:set>
                                      <p:cBhvr>
                                        <p:cTn id="281" dur="1000">
                                          <p:stCondLst>
                                            <p:cond delay="0"/>
                                          </p:stCondLst>
                                        </p:cTn>
                                        <p:tgtEl>
                                          <p:spTgt spid="104"/>
                                        </p:tgtEl>
                                        <p:attrNameLst>
                                          <p:attrName>style.visibility</p:attrName>
                                        </p:attrNameLst>
                                      </p:cBhvr>
                                      <p:to>
                                        <p:strVal val="visible"/>
                                      </p:to>
                                    </p:set>
                                  </p:childTnLst>
                                </p:cTn>
                              </p:par>
                            </p:childTnLst>
                          </p:cTn>
                        </p:par>
                        <p:par>
                          <p:cTn id="282" fill="hold">
                            <p:stCondLst>
                              <p:cond delay="82500"/>
                            </p:stCondLst>
                            <p:childTnLst>
                              <p:par>
                                <p:cTn id="283" presetID="11" presetClass="entr" presetSubtype="0" fill="hold" grpId="0" nodeType="afterEffect">
                                  <p:stCondLst>
                                    <p:cond delay="0"/>
                                  </p:stCondLst>
                                  <p:childTnLst>
                                    <p:set>
                                      <p:cBhvr>
                                        <p:cTn id="284" dur="1000">
                                          <p:stCondLst>
                                            <p:cond delay="0"/>
                                          </p:stCondLst>
                                        </p:cTn>
                                        <p:tgtEl>
                                          <p:spTgt spid="105"/>
                                        </p:tgtEl>
                                        <p:attrNameLst>
                                          <p:attrName>style.visibility</p:attrName>
                                        </p:attrNameLst>
                                      </p:cBhvr>
                                      <p:to>
                                        <p:strVal val="visible"/>
                                      </p:to>
                                    </p:set>
                                  </p:childTnLst>
                                </p:cTn>
                              </p:par>
                            </p:childTnLst>
                          </p:cTn>
                        </p:par>
                        <p:par>
                          <p:cTn id="285" fill="hold">
                            <p:stCondLst>
                              <p:cond delay="83500"/>
                            </p:stCondLst>
                            <p:childTnLst>
                              <p:par>
                                <p:cTn id="286" presetID="11" presetClass="entr" presetSubtype="0" fill="hold" grpId="0" nodeType="afterEffect">
                                  <p:stCondLst>
                                    <p:cond delay="0"/>
                                  </p:stCondLst>
                                  <p:childTnLst>
                                    <p:set>
                                      <p:cBhvr>
                                        <p:cTn id="287" dur="1000">
                                          <p:stCondLst>
                                            <p:cond delay="0"/>
                                          </p:stCondLst>
                                        </p:cTn>
                                        <p:tgtEl>
                                          <p:spTgt spid="106"/>
                                        </p:tgtEl>
                                        <p:attrNameLst>
                                          <p:attrName>style.visibility</p:attrName>
                                        </p:attrNameLst>
                                      </p:cBhvr>
                                      <p:to>
                                        <p:strVal val="visible"/>
                                      </p:to>
                                    </p:set>
                                  </p:childTnLst>
                                </p:cTn>
                              </p:par>
                            </p:childTnLst>
                          </p:cTn>
                        </p:par>
                        <p:par>
                          <p:cTn id="288" fill="hold">
                            <p:stCondLst>
                              <p:cond delay="84500"/>
                            </p:stCondLst>
                            <p:childTnLst>
                              <p:par>
                                <p:cTn id="289" presetID="11" presetClass="entr" presetSubtype="0" fill="hold" grpId="0" nodeType="afterEffect">
                                  <p:stCondLst>
                                    <p:cond delay="0"/>
                                  </p:stCondLst>
                                  <p:childTnLst>
                                    <p:set>
                                      <p:cBhvr>
                                        <p:cTn id="290" dur="1000">
                                          <p:stCondLst>
                                            <p:cond delay="0"/>
                                          </p:stCondLst>
                                        </p:cTn>
                                        <p:tgtEl>
                                          <p:spTgt spid="107"/>
                                        </p:tgtEl>
                                        <p:attrNameLst>
                                          <p:attrName>style.visibility</p:attrName>
                                        </p:attrNameLst>
                                      </p:cBhvr>
                                      <p:to>
                                        <p:strVal val="visible"/>
                                      </p:to>
                                    </p:set>
                                  </p:childTnLst>
                                </p:cTn>
                              </p:par>
                            </p:childTnLst>
                          </p:cTn>
                        </p:par>
                        <p:par>
                          <p:cTn id="291" fill="hold">
                            <p:stCondLst>
                              <p:cond delay="85500"/>
                            </p:stCondLst>
                            <p:childTnLst>
                              <p:par>
                                <p:cTn id="292" presetID="11" presetClass="entr" presetSubtype="0" fill="hold" grpId="0" nodeType="afterEffect">
                                  <p:stCondLst>
                                    <p:cond delay="0"/>
                                  </p:stCondLst>
                                  <p:childTnLst>
                                    <p:set>
                                      <p:cBhvr>
                                        <p:cTn id="293" dur="1000">
                                          <p:stCondLst>
                                            <p:cond delay="0"/>
                                          </p:stCondLst>
                                        </p:cTn>
                                        <p:tgtEl>
                                          <p:spTgt spid="108"/>
                                        </p:tgtEl>
                                        <p:attrNameLst>
                                          <p:attrName>style.visibility</p:attrName>
                                        </p:attrNameLst>
                                      </p:cBhvr>
                                      <p:to>
                                        <p:strVal val="visible"/>
                                      </p:to>
                                    </p:set>
                                  </p:childTnLst>
                                </p:cTn>
                              </p:par>
                            </p:childTnLst>
                          </p:cTn>
                        </p:par>
                        <p:par>
                          <p:cTn id="294" fill="hold">
                            <p:stCondLst>
                              <p:cond delay="86500"/>
                            </p:stCondLst>
                            <p:childTnLst>
                              <p:par>
                                <p:cTn id="295" presetID="11" presetClass="entr" presetSubtype="0" fill="hold" grpId="0" nodeType="afterEffect">
                                  <p:stCondLst>
                                    <p:cond delay="0"/>
                                  </p:stCondLst>
                                  <p:childTnLst>
                                    <p:set>
                                      <p:cBhvr>
                                        <p:cTn id="296" dur="1000">
                                          <p:stCondLst>
                                            <p:cond delay="0"/>
                                          </p:stCondLst>
                                        </p:cTn>
                                        <p:tgtEl>
                                          <p:spTgt spid="109"/>
                                        </p:tgtEl>
                                        <p:attrNameLst>
                                          <p:attrName>style.visibility</p:attrName>
                                        </p:attrNameLst>
                                      </p:cBhvr>
                                      <p:to>
                                        <p:strVal val="visible"/>
                                      </p:to>
                                    </p:set>
                                  </p:childTnLst>
                                </p:cTn>
                              </p:par>
                            </p:childTnLst>
                          </p:cTn>
                        </p:par>
                        <p:par>
                          <p:cTn id="297" fill="hold">
                            <p:stCondLst>
                              <p:cond delay="87500"/>
                            </p:stCondLst>
                            <p:childTnLst>
                              <p:par>
                                <p:cTn id="298" presetID="11" presetClass="entr" presetSubtype="0" fill="hold" grpId="0" nodeType="afterEffect">
                                  <p:stCondLst>
                                    <p:cond delay="0"/>
                                  </p:stCondLst>
                                  <p:childTnLst>
                                    <p:set>
                                      <p:cBhvr>
                                        <p:cTn id="299" dur="1000">
                                          <p:stCondLst>
                                            <p:cond delay="0"/>
                                          </p:stCondLst>
                                        </p:cTn>
                                        <p:tgtEl>
                                          <p:spTgt spid="110"/>
                                        </p:tgtEl>
                                        <p:attrNameLst>
                                          <p:attrName>style.visibility</p:attrName>
                                        </p:attrNameLst>
                                      </p:cBhvr>
                                      <p:to>
                                        <p:strVal val="visible"/>
                                      </p:to>
                                    </p:set>
                                  </p:childTnLst>
                                </p:cTn>
                              </p:par>
                            </p:childTnLst>
                          </p:cTn>
                        </p:par>
                        <p:par>
                          <p:cTn id="300" fill="hold">
                            <p:stCondLst>
                              <p:cond delay="88500"/>
                            </p:stCondLst>
                            <p:childTnLst>
                              <p:par>
                                <p:cTn id="301" presetID="11" presetClass="entr" presetSubtype="0" fill="hold" grpId="0" nodeType="afterEffect">
                                  <p:stCondLst>
                                    <p:cond delay="0"/>
                                  </p:stCondLst>
                                  <p:childTnLst>
                                    <p:set>
                                      <p:cBhvr>
                                        <p:cTn id="302" dur="1000">
                                          <p:stCondLst>
                                            <p:cond delay="0"/>
                                          </p:stCondLst>
                                        </p:cTn>
                                        <p:tgtEl>
                                          <p:spTgt spid="111"/>
                                        </p:tgtEl>
                                        <p:attrNameLst>
                                          <p:attrName>style.visibility</p:attrName>
                                        </p:attrNameLst>
                                      </p:cBhvr>
                                      <p:to>
                                        <p:strVal val="visible"/>
                                      </p:to>
                                    </p:set>
                                  </p:childTnLst>
                                </p:cTn>
                              </p:par>
                            </p:childTnLst>
                          </p:cTn>
                        </p:par>
                        <p:par>
                          <p:cTn id="303" fill="hold">
                            <p:stCondLst>
                              <p:cond delay="89500"/>
                            </p:stCondLst>
                            <p:childTnLst>
                              <p:par>
                                <p:cTn id="304" presetID="11" presetClass="entr" presetSubtype="0" fill="hold" grpId="0" nodeType="afterEffect">
                                  <p:stCondLst>
                                    <p:cond delay="0"/>
                                  </p:stCondLst>
                                  <p:childTnLst>
                                    <p:set>
                                      <p:cBhvr>
                                        <p:cTn id="305" dur="1000">
                                          <p:stCondLst>
                                            <p:cond delay="0"/>
                                          </p:stCondLst>
                                        </p:cTn>
                                        <p:tgtEl>
                                          <p:spTgt spid="112"/>
                                        </p:tgtEl>
                                        <p:attrNameLst>
                                          <p:attrName>style.visibility</p:attrName>
                                        </p:attrNameLst>
                                      </p:cBhvr>
                                      <p:to>
                                        <p:strVal val="visible"/>
                                      </p:to>
                                    </p:set>
                                  </p:childTnLst>
                                </p:cTn>
                              </p:par>
                            </p:childTnLst>
                          </p:cTn>
                        </p:par>
                        <p:par>
                          <p:cTn id="306" fill="hold">
                            <p:stCondLst>
                              <p:cond delay="90500"/>
                            </p:stCondLst>
                            <p:childTnLst>
                              <p:par>
                                <p:cTn id="307" presetID="11" presetClass="entr" presetSubtype="0" fill="hold" grpId="0" nodeType="afterEffect">
                                  <p:stCondLst>
                                    <p:cond delay="0"/>
                                  </p:stCondLst>
                                  <p:childTnLst>
                                    <p:set>
                                      <p:cBhvr>
                                        <p:cTn id="308" dur="1000">
                                          <p:stCondLst>
                                            <p:cond delay="0"/>
                                          </p:stCondLst>
                                        </p:cTn>
                                        <p:tgtEl>
                                          <p:spTgt spid="113"/>
                                        </p:tgtEl>
                                        <p:attrNameLst>
                                          <p:attrName>style.visibility</p:attrName>
                                        </p:attrNameLst>
                                      </p:cBhvr>
                                      <p:to>
                                        <p:strVal val="visible"/>
                                      </p:to>
                                    </p:set>
                                  </p:childTnLst>
                                </p:cTn>
                              </p:par>
                            </p:childTnLst>
                          </p:cTn>
                        </p:par>
                        <p:par>
                          <p:cTn id="309" fill="hold">
                            <p:stCondLst>
                              <p:cond delay="91500"/>
                            </p:stCondLst>
                            <p:childTnLst>
                              <p:par>
                                <p:cTn id="310" presetID="11" presetClass="entr" presetSubtype="0" fill="hold" grpId="0" nodeType="afterEffect">
                                  <p:stCondLst>
                                    <p:cond delay="0"/>
                                  </p:stCondLst>
                                  <p:childTnLst>
                                    <p:set>
                                      <p:cBhvr>
                                        <p:cTn id="311" dur="1000">
                                          <p:stCondLst>
                                            <p:cond delay="0"/>
                                          </p:stCondLst>
                                        </p:cTn>
                                        <p:tgtEl>
                                          <p:spTgt spid="114"/>
                                        </p:tgtEl>
                                        <p:attrNameLst>
                                          <p:attrName>style.visibility</p:attrName>
                                        </p:attrNameLst>
                                      </p:cBhvr>
                                      <p:to>
                                        <p:strVal val="visible"/>
                                      </p:to>
                                    </p:set>
                                  </p:childTnLst>
                                </p:cTn>
                              </p:par>
                            </p:childTnLst>
                          </p:cTn>
                        </p:par>
                        <p:par>
                          <p:cTn id="312" fill="hold">
                            <p:stCondLst>
                              <p:cond delay="92500"/>
                            </p:stCondLst>
                            <p:childTnLst>
                              <p:par>
                                <p:cTn id="313" presetID="11" presetClass="entr" presetSubtype="0" fill="hold" grpId="0" nodeType="afterEffect">
                                  <p:stCondLst>
                                    <p:cond delay="0"/>
                                  </p:stCondLst>
                                  <p:childTnLst>
                                    <p:set>
                                      <p:cBhvr>
                                        <p:cTn id="314" dur="1000">
                                          <p:stCondLst>
                                            <p:cond delay="0"/>
                                          </p:stCondLst>
                                        </p:cTn>
                                        <p:tgtEl>
                                          <p:spTgt spid="115"/>
                                        </p:tgtEl>
                                        <p:attrNameLst>
                                          <p:attrName>style.visibility</p:attrName>
                                        </p:attrNameLst>
                                      </p:cBhvr>
                                      <p:to>
                                        <p:strVal val="visible"/>
                                      </p:to>
                                    </p:set>
                                  </p:childTnLst>
                                </p:cTn>
                              </p:par>
                            </p:childTnLst>
                          </p:cTn>
                        </p:par>
                        <p:par>
                          <p:cTn id="315" fill="hold">
                            <p:stCondLst>
                              <p:cond delay="93500"/>
                            </p:stCondLst>
                            <p:childTnLst>
                              <p:par>
                                <p:cTn id="316" presetID="11" presetClass="entr" presetSubtype="0" fill="hold" grpId="0" nodeType="afterEffect">
                                  <p:stCondLst>
                                    <p:cond delay="0"/>
                                  </p:stCondLst>
                                  <p:childTnLst>
                                    <p:set>
                                      <p:cBhvr>
                                        <p:cTn id="317" dur="1000">
                                          <p:stCondLst>
                                            <p:cond delay="0"/>
                                          </p:stCondLst>
                                        </p:cTn>
                                        <p:tgtEl>
                                          <p:spTgt spid="116"/>
                                        </p:tgtEl>
                                        <p:attrNameLst>
                                          <p:attrName>style.visibility</p:attrName>
                                        </p:attrNameLst>
                                      </p:cBhvr>
                                      <p:to>
                                        <p:strVal val="visible"/>
                                      </p:to>
                                    </p:set>
                                  </p:childTnLst>
                                </p:cTn>
                              </p:par>
                            </p:childTnLst>
                          </p:cTn>
                        </p:par>
                        <p:par>
                          <p:cTn id="318" fill="hold">
                            <p:stCondLst>
                              <p:cond delay="94500"/>
                            </p:stCondLst>
                            <p:childTnLst>
                              <p:par>
                                <p:cTn id="319" presetID="11" presetClass="entr" presetSubtype="0" fill="hold" grpId="0" nodeType="afterEffect">
                                  <p:stCondLst>
                                    <p:cond delay="0"/>
                                  </p:stCondLst>
                                  <p:childTnLst>
                                    <p:set>
                                      <p:cBhvr>
                                        <p:cTn id="320" dur="1000">
                                          <p:stCondLst>
                                            <p:cond delay="0"/>
                                          </p:stCondLst>
                                        </p:cTn>
                                        <p:tgtEl>
                                          <p:spTgt spid="117"/>
                                        </p:tgtEl>
                                        <p:attrNameLst>
                                          <p:attrName>style.visibility</p:attrName>
                                        </p:attrNameLst>
                                      </p:cBhvr>
                                      <p:to>
                                        <p:strVal val="visible"/>
                                      </p:to>
                                    </p:set>
                                  </p:childTnLst>
                                </p:cTn>
                              </p:par>
                            </p:childTnLst>
                          </p:cTn>
                        </p:par>
                        <p:par>
                          <p:cTn id="321" fill="hold">
                            <p:stCondLst>
                              <p:cond delay="95500"/>
                            </p:stCondLst>
                            <p:childTnLst>
                              <p:par>
                                <p:cTn id="322" presetID="11" presetClass="entr" presetSubtype="0" fill="hold" grpId="0" nodeType="afterEffect">
                                  <p:stCondLst>
                                    <p:cond delay="0"/>
                                  </p:stCondLst>
                                  <p:childTnLst>
                                    <p:set>
                                      <p:cBhvr>
                                        <p:cTn id="323" dur="1000">
                                          <p:stCondLst>
                                            <p:cond delay="0"/>
                                          </p:stCondLst>
                                        </p:cTn>
                                        <p:tgtEl>
                                          <p:spTgt spid="118"/>
                                        </p:tgtEl>
                                        <p:attrNameLst>
                                          <p:attrName>style.visibility</p:attrName>
                                        </p:attrNameLst>
                                      </p:cBhvr>
                                      <p:to>
                                        <p:strVal val="visible"/>
                                      </p:to>
                                    </p:set>
                                  </p:childTnLst>
                                </p:cTn>
                              </p:par>
                            </p:childTnLst>
                          </p:cTn>
                        </p:par>
                        <p:par>
                          <p:cTn id="324" fill="hold">
                            <p:stCondLst>
                              <p:cond delay="96500"/>
                            </p:stCondLst>
                            <p:childTnLst>
                              <p:par>
                                <p:cTn id="325" presetID="11" presetClass="entr" presetSubtype="0" fill="hold" grpId="0" nodeType="afterEffect">
                                  <p:stCondLst>
                                    <p:cond delay="0"/>
                                  </p:stCondLst>
                                  <p:childTnLst>
                                    <p:set>
                                      <p:cBhvr>
                                        <p:cTn id="326" dur="1000">
                                          <p:stCondLst>
                                            <p:cond delay="0"/>
                                          </p:stCondLst>
                                        </p:cTn>
                                        <p:tgtEl>
                                          <p:spTgt spid="119"/>
                                        </p:tgtEl>
                                        <p:attrNameLst>
                                          <p:attrName>style.visibility</p:attrName>
                                        </p:attrNameLst>
                                      </p:cBhvr>
                                      <p:to>
                                        <p:strVal val="visible"/>
                                      </p:to>
                                    </p:set>
                                  </p:childTnLst>
                                </p:cTn>
                              </p:par>
                            </p:childTnLst>
                          </p:cTn>
                        </p:par>
                        <p:par>
                          <p:cTn id="327" fill="hold">
                            <p:stCondLst>
                              <p:cond delay="97500"/>
                            </p:stCondLst>
                            <p:childTnLst>
                              <p:par>
                                <p:cTn id="328" presetID="11" presetClass="entr" presetSubtype="0" fill="hold" grpId="0" nodeType="afterEffect">
                                  <p:stCondLst>
                                    <p:cond delay="0"/>
                                  </p:stCondLst>
                                  <p:childTnLst>
                                    <p:set>
                                      <p:cBhvr>
                                        <p:cTn id="329" dur="1000">
                                          <p:stCondLst>
                                            <p:cond delay="0"/>
                                          </p:stCondLst>
                                        </p:cTn>
                                        <p:tgtEl>
                                          <p:spTgt spid="120"/>
                                        </p:tgtEl>
                                        <p:attrNameLst>
                                          <p:attrName>style.visibility</p:attrName>
                                        </p:attrNameLst>
                                      </p:cBhvr>
                                      <p:to>
                                        <p:strVal val="visible"/>
                                      </p:to>
                                    </p:set>
                                  </p:childTnLst>
                                </p:cTn>
                              </p:par>
                            </p:childTnLst>
                          </p:cTn>
                        </p:par>
                        <p:par>
                          <p:cTn id="330" fill="hold">
                            <p:stCondLst>
                              <p:cond delay="98500"/>
                            </p:stCondLst>
                            <p:childTnLst>
                              <p:par>
                                <p:cTn id="331" presetID="11" presetClass="entr" presetSubtype="0" fill="hold" grpId="0" nodeType="afterEffect">
                                  <p:stCondLst>
                                    <p:cond delay="0"/>
                                  </p:stCondLst>
                                  <p:childTnLst>
                                    <p:set>
                                      <p:cBhvr>
                                        <p:cTn id="332" dur="1000">
                                          <p:stCondLst>
                                            <p:cond delay="0"/>
                                          </p:stCondLst>
                                        </p:cTn>
                                        <p:tgtEl>
                                          <p:spTgt spid="121"/>
                                        </p:tgtEl>
                                        <p:attrNameLst>
                                          <p:attrName>style.visibility</p:attrName>
                                        </p:attrNameLst>
                                      </p:cBhvr>
                                      <p:to>
                                        <p:strVal val="visible"/>
                                      </p:to>
                                    </p:set>
                                  </p:childTnLst>
                                </p:cTn>
                              </p:par>
                            </p:childTnLst>
                          </p:cTn>
                        </p:par>
                        <p:par>
                          <p:cTn id="333" fill="hold">
                            <p:stCondLst>
                              <p:cond delay="99500"/>
                            </p:stCondLst>
                            <p:childTnLst>
                              <p:par>
                                <p:cTn id="334" presetID="11" presetClass="entr" presetSubtype="0" fill="hold" grpId="0" nodeType="afterEffect">
                                  <p:stCondLst>
                                    <p:cond delay="0"/>
                                  </p:stCondLst>
                                  <p:childTnLst>
                                    <p:set>
                                      <p:cBhvr>
                                        <p:cTn id="335" dur="1000">
                                          <p:stCondLst>
                                            <p:cond delay="0"/>
                                          </p:stCondLst>
                                        </p:cTn>
                                        <p:tgtEl>
                                          <p:spTgt spid="122"/>
                                        </p:tgtEl>
                                        <p:attrNameLst>
                                          <p:attrName>style.visibility</p:attrName>
                                        </p:attrNameLst>
                                      </p:cBhvr>
                                      <p:to>
                                        <p:strVal val="visible"/>
                                      </p:to>
                                    </p:set>
                                  </p:childTnLst>
                                </p:cTn>
                              </p:par>
                            </p:childTnLst>
                          </p:cTn>
                        </p:par>
                        <p:par>
                          <p:cTn id="336" fill="hold">
                            <p:stCondLst>
                              <p:cond delay="100500"/>
                            </p:stCondLst>
                            <p:childTnLst>
                              <p:par>
                                <p:cTn id="337" presetID="11" presetClass="entr" presetSubtype="0" fill="hold" grpId="0" nodeType="afterEffect">
                                  <p:stCondLst>
                                    <p:cond delay="0"/>
                                  </p:stCondLst>
                                  <p:childTnLst>
                                    <p:set>
                                      <p:cBhvr>
                                        <p:cTn id="338" dur="1000">
                                          <p:stCondLst>
                                            <p:cond delay="0"/>
                                          </p:stCondLst>
                                        </p:cTn>
                                        <p:tgtEl>
                                          <p:spTgt spid="123"/>
                                        </p:tgtEl>
                                        <p:attrNameLst>
                                          <p:attrName>style.visibility</p:attrName>
                                        </p:attrNameLst>
                                      </p:cBhvr>
                                      <p:to>
                                        <p:strVal val="visible"/>
                                      </p:to>
                                    </p:set>
                                  </p:childTnLst>
                                </p:cTn>
                              </p:par>
                            </p:childTnLst>
                          </p:cTn>
                        </p:par>
                        <p:par>
                          <p:cTn id="339" fill="hold">
                            <p:stCondLst>
                              <p:cond delay="101500"/>
                            </p:stCondLst>
                            <p:childTnLst>
                              <p:par>
                                <p:cTn id="340" presetID="11" presetClass="entr" presetSubtype="0" fill="hold" grpId="0" nodeType="afterEffect">
                                  <p:stCondLst>
                                    <p:cond delay="0"/>
                                  </p:stCondLst>
                                  <p:childTnLst>
                                    <p:set>
                                      <p:cBhvr>
                                        <p:cTn id="341" dur="1000">
                                          <p:stCondLst>
                                            <p:cond delay="0"/>
                                          </p:stCondLst>
                                        </p:cTn>
                                        <p:tgtEl>
                                          <p:spTgt spid="124"/>
                                        </p:tgtEl>
                                        <p:attrNameLst>
                                          <p:attrName>style.visibility</p:attrName>
                                        </p:attrNameLst>
                                      </p:cBhvr>
                                      <p:to>
                                        <p:strVal val="visible"/>
                                      </p:to>
                                    </p:set>
                                  </p:childTnLst>
                                </p:cTn>
                              </p:par>
                            </p:childTnLst>
                          </p:cTn>
                        </p:par>
                        <p:par>
                          <p:cTn id="342" fill="hold">
                            <p:stCondLst>
                              <p:cond delay="102500"/>
                            </p:stCondLst>
                            <p:childTnLst>
                              <p:par>
                                <p:cTn id="343" presetID="11" presetClass="entr" presetSubtype="0" fill="hold" grpId="0" nodeType="afterEffect">
                                  <p:stCondLst>
                                    <p:cond delay="0"/>
                                  </p:stCondLst>
                                  <p:childTnLst>
                                    <p:set>
                                      <p:cBhvr>
                                        <p:cTn id="344" dur="1000">
                                          <p:stCondLst>
                                            <p:cond delay="0"/>
                                          </p:stCondLst>
                                        </p:cTn>
                                        <p:tgtEl>
                                          <p:spTgt spid="125"/>
                                        </p:tgtEl>
                                        <p:attrNameLst>
                                          <p:attrName>style.visibility</p:attrName>
                                        </p:attrNameLst>
                                      </p:cBhvr>
                                      <p:to>
                                        <p:strVal val="visible"/>
                                      </p:to>
                                    </p:set>
                                  </p:childTnLst>
                                </p:cTn>
                              </p:par>
                            </p:childTnLst>
                          </p:cTn>
                        </p:par>
                        <p:par>
                          <p:cTn id="345" fill="hold">
                            <p:stCondLst>
                              <p:cond delay="103500"/>
                            </p:stCondLst>
                            <p:childTnLst>
                              <p:par>
                                <p:cTn id="346" presetID="11" presetClass="entr" presetSubtype="0" fill="hold" grpId="0" nodeType="afterEffect">
                                  <p:stCondLst>
                                    <p:cond delay="0"/>
                                  </p:stCondLst>
                                  <p:childTnLst>
                                    <p:set>
                                      <p:cBhvr>
                                        <p:cTn id="347" dur="1000">
                                          <p:stCondLst>
                                            <p:cond delay="0"/>
                                          </p:stCondLst>
                                        </p:cTn>
                                        <p:tgtEl>
                                          <p:spTgt spid="126"/>
                                        </p:tgtEl>
                                        <p:attrNameLst>
                                          <p:attrName>style.visibility</p:attrName>
                                        </p:attrNameLst>
                                      </p:cBhvr>
                                      <p:to>
                                        <p:strVal val="visible"/>
                                      </p:to>
                                    </p:set>
                                  </p:childTnLst>
                                </p:cTn>
                              </p:par>
                            </p:childTnLst>
                          </p:cTn>
                        </p:par>
                        <p:par>
                          <p:cTn id="348" fill="hold">
                            <p:stCondLst>
                              <p:cond delay="104500"/>
                            </p:stCondLst>
                            <p:childTnLst>
                              <p:par>
                                <p:cTn id="349" presetID="11" presetClass="entr" presetSubtype="0" fill="hold" grpId="0" nodeType="afterEffect">
                                  <p:stCondLst>
                                    <p:cond delay="0"/>
                                  </p:stCondLst>
                                  <p:childTnLst>
                                    <p:set>
                                      <p:cBhvr>
                                        <p:cTn id="350" dur="1000">
                                          <p:stCondLst>
                                            <p:cond delay="0"/>
                                          </p:stCondLst>
                                        </p:cTn>
                                        <p:tgtEl>
                                          <p:spTgt spid="127"/>
                                        </p:tgtEl>
                                        <p:attrNameLst>
                                          <p:attrName>style.visibility</p:attrName>
                                        </p:attrNameLst>
                                      </p:cBhvr>
                                      <p:to>
                                        <p:strVal val="visible"/>
                                      </p:to>
                                    </p:set>
                                  </p:childTnLst>
                                </p:cTn>
                              </p:par>
                            </p:childTnLst>
                          </p:cTn>
                        </p:par>
                        <p:par>
                          <p:cTn id="351" fill="hold">
                            <p:stCondLst>
                              <p:cond delay="105500"/>
                            </p:stCondLst>
                            <p:childTnLst>
                              <p:par>
                                <p:cTn id="352" presetID="11" presetClass="entr" presetSubtype="0" fill="hold" grpId="0" nodeType="afterEffect">
                                  <p:stCondLst>
                                    <p:cond delay="0"/>
                                  </p:stCondLst>
                                  <p:childTnLst>
                                    <p:set>
                                      <p:cBhvr>
                                        <p:cTn id="353" dur="1000">
                                          <p:stCondLst>
                                            <p:cond delay="0"/>
                                          </p:stCondLst>
                                        </p:cTn>
                                        <p:tgtEl>
                                          <p:spTgt spid="128"/>
                                        </p:tgtEl>
                                        <p:attrNameLst>
                                          <p:attrName>style.visibility</p:attrName>
                                        </p:attrNameLst>
                                      </p:cBhvr>
                                      <p:to>
                                        <p:strVal val="visible"/>
                                      </p:to>
                                    </p:set>
                                  </p:childTnLst>
                                </p:cTn>
                              </p:par>
                            </p:childTnLst>
                          </p:cTn>
                        </p:par>
                        <p:par>
                          <p:cTn id="354" fill="hold">
                            <p:stCondLst>
                              <p:cond delay="106500"/>
                            </p:stCondLst>
                            <p:childTnLst>
                              <p:par>
                                <p:cTn id="355" presetID="11" presetClass="entr" presetSubtype="0" fill="hold" grpId="0" nodeType="afterEffect">
                                  <p:stCondLst>
                                    <p:cond delay="0"/>
                                  </p:stCondLst>
                                  <p:childTnLst>
                                    <p:set>
                                      <p:cBhvr>
                                        <p:cTn id="356" dur="1000">
                                          <p:stCondLst>
                                            <p:cond delay="0"/>
                                          </p:stCondLst>
                                        </p:cTn>
                                        <p:tgtEl>
                                          <p:spTgt spid="129"/>
                                        </p:tgtEl>
                                        <p:attrNameLst>
                                          <p:attrName>style.visibility</p:attrName>
                                        </p:attrNameLst>
                                      </p:cBhvr>
                                      <p:to>
                                        <p:strVal val="visible"/>
                                      </p:to>
                                    </p:set>
                                  </p:childTnLst>
                                </p:cTn>
                              </p:par>
                            </p:childTnLst>
                          </p:cTn>
                        </p:par>
                        <p:par>
                          <p:cTn id="357" fill="hold">
                            <p:stCondLst>
                              <p:cond delay="107500"/>
                            </p:stCondLst>
                            <p:childTnLst>
                              <p:par>
                                <p:cTn id="358" presetID="11" presetClass="entr" presetSubtype="0" fill="hold" grpId="0" nodeType="afterEffect">
                                  <p:stCondLst>
                                    <p:cond delay="0"/>
                                  </p:stCondLst>
                                  <p:childTnLst>
                                    <p:set>
                                      <p:cBhvr>
                                        <p:cTn id="359" dur="1000">
                                          <p:stCondLst>
                                            <p:cond delay="0"/>
                                          </p:stCondLst>
                                        </p:cTn>
                                        <p:tgtEl>
                                          <p:spTgt spid="130"/>
                                        </p:tgtEl>
                                        <p:attrNameLst>
                                          <p:attrName>style.visibility</p:attrName>
                                        </p:attrNameLst>
                                      </p:cBhvr>
                                      <p:to>
                                        <p:strVal val="visible"/>
                                      </p:to>
                                    </p:set>
                                  </p:childTnLst>
                                </p:cTn>
                              </p:par>
                            </p:childTnLst>
                          </p:cTn>
                        </p:par>
                        <p:par>
                          <p:cTn id="360" fill="hold">
                            <p:stCondLst>
                              <p:cond delay="108500"/>
                            </p:stCondLst>
                            <p:childTnLst>
                              <p:par>
                                <p:cTn id="361" presetID="11" presetClass="entr" presetSubtype="0" fill="hold" grpId="0" nodeType="afterEffect">
                                  <p:stCondLst>
                                    <p:cond delay="0"/>
                                  </p:stCondLst>
                                  <p:childTnLst>
                                    <p:set>
                                      <p:cBhvr>
                                        <p:cTn id="362" dur="1000">
                                          <p:stCondLst>
                                            <p:cond delay="0"/>
                                          </p:stCondLst>
                                        </p:cTn>
                                        <p:tgtEl>
                                          <p:spTgt spid="131"/>
                                        </p:tgtEl>
                                        <p:attrNameLst>
                                          <p:attrName>style.visibility</p:attrName>
                                        </p:attrNameLst>
                                      </p:cBhvr>
                                      <p:to>
                                        <p:strVal val="visible"/>
                                      </p:to>
                                    </p:set>
                                  </p:childTnLst>
                                </p:cTn>
                              </p:par>
                            </p:childTnLst>
                          </p:cTn>
                        </p:par>
                        <p:par>
                          <p:cTn id="363" fill="hold">
                            <p:stCondLst>
                              <p:cond delay="109500"/>
                            </p:stCondLst>
                            <p:childTnLst>
                              <p:par>
                                <p:cTn id="364" presetID="11" presetClass="entr" presetSubtype="0" fill="hold" grpId="0" nodeType="afterEffect">
                                  <p:stCondLst>
                                    <p:cond delay="0"/>
                                  </p:stCondLst>
                                  <p:childTnLst>
                                    <p:set>
                                      <p:cBhvr>
                                        <p:cTn id="365" dur="1000">
                                          <p:stCondLst>
                                            <p:cond delay="0"/>
                                          </p:stCondLst>
                                        </p:cTn>
                                        <p:tgtEl>
                                          <p:spTgt spid="132"/>
                                        </p:tgtEl>
                                        <p:attrNameLst>
                                          <p:attrName>style.visibility</p:attrName>
                                        </p:attrNameLst>
                                      </p:cBhvr>
                                      <p:to>
                                        <p:strVal val="visible"/>
                                      </p:to>
                                    </p:set>
                                  </p:childTnLst>
                                </p:cTn>
                              </p:par>
                            </p:childTnLst>
                          </p:cTn>
                        </p:par>
                        <p:par>
                          <p:cTn id="366" fill="hold">
                            <p:stCondLst>
                              <p:cond delay="110500"/>
                            </p:stCondLst>
                            <p:childTnLst>
                              <p:par>
                                <p:cTn id="367" presetID="11" presetClass="entr" presetSubtype="0" fill="hold" grpId="0" nodeType="afterEffect">
                                  <p:stCondLst>
                                    <p:cond delay="0"/>
                                  </p:stCondLst>
                                  <p:childTnLst>
                                    <p:set>
                                      <p:cBhvr>
                                        <p:cTn id="368" dur="1000">
                                          <p:stCondLst>
                                            <p:cond delay="0"/>
                                          </p:stCondLst>
                                        </p:cTn>
                                        <p:tgtEl>
                                          <p:spTgt spid="133"/>
                                        </p:tgtEl>
                                        <p:attrNameLst>
                                          <p:attrName>style.visibility</p:attrName>
                                        </p:attrNameLst>
                                      </p:cBhvr>
                                      <p:to>
                                        <p:strVal val="visible"/>
                                      </p:to>
                                    </p:set>
                                  </p:childTnLst>
                                </p:cTn>
                              </p:par>
                            </p:childTnLst>
                          </p:cTn>
                        </p:par>
                        <p:par>
                          <p:cTn id="369" fill="hold">
                            <p:stCondLst>
                              <p:cond delay="111500"/>
                            </p:stCondLst>
                            <p:childTnLst>
                              <p:par>
                                <p:cTn id="370" presetID="11" presetClass="entr" presetSubtype="0" fill="hold" grpId="0" nodeType="afterEffect">
                                  <p:stCondLst>
                                    <p:cond delay="0"/>
                                  </p:stCondLst>
                                  <p:childTnLst>
                                    <p:set>
                                      <p:cBhvr>
                                        <p:cTn id="371" dur="1000">
                                          <p:stCondLst>
                                            <p:cond delay="0"/>
                                          </p:stCondLst>
                                        </p:cTn>
                                        <p:tgtEl>
                                          <p:spTgt spid="134"/>
                                        </p:tgtEl>
                                        <p:attrNameLst>
                                          <p:attrName>style.visibility</p:attrName>
                                        </p:attrNameLst>
                                      </p:cBhvr>
                                      <p:to>
                                        <p:strVal val="visible"/>
                                      </p:to>
                                    </p:set>
                                  </p:childTnLst>
                                </p:cTn>
                              </p:par>
                            </p:childTnLst>
                          </p:cTn>
                        </p:par>
                        <p:par>
                          <p:cTn id="372" fill="hold">
                            <p:stCondLst>
                              <p:cond delay="112500"/>
                            </p:stCondLst>
                            <p:childTnLst>
                              <p:par>
                                <p:cTn id="373" presetID="11" presetClass="entr" presetSubtype="0" fill="hold" grpId="0" nodeType="afterEffect">
                                  <p:stCondLst>
                                    <p:cond delay="0"/>
                                  </p:stCondLst>
                                  <p:childTnLst>
                                    <p:set>
                                      <p:cBhvr>
                                        <p:cTn id="374" dur="1000">
                                          <p:stCondLst>
                                            <p:cond delay="0"/>
                                          </p:stCondLst>
                                        </p:cTn>
                                        <p:tgtEl>
                                          <p:spTgt spid="135"/>
                                        </p:tgtEl>
                                        <p:attrNameLst>
                                          <p:attrName>style.visibility</p:attrName>
                                        </p:attrNameLst>
                                      </p:cBhvr>
                                      <p:to>
                                        <p:strVal val="visible"/>
                                      </p:to>
                                    </p:set>
                                  </p:childTnLst>
                                </p:cTn>
                              </p:par>
                            </p:childTnLst>
                          </p:cTn>
                        </p:par>
                        <p:par>
                          <p:cTn id="375" fill="hold">
                            <p:stCondLst>
                              <p:cond delay="113500"/>
                            </p:stCondLst>
                            <p:childTnLst>
                              <p:par>
                                <p:cTn id="376" presetID="11" presetClass="entr" presetSubtype="0" fill="hold" grpId="0" nodeType="afterEffect">
                                  <p:stCondLst>
                                    <p:cond delay="0"/>
                                  </p:stCondLst>
                                  <p:childTnLst>
                                    <p:set>
                                      <p:cBhvr>
                                        <p:cTn id="377" dur="1000">
                                          <p:stCondLst>
                                            <p:cond delay="0"/>
                                          </p:stCondLst>
                                        </p:cTn>
                                        <p:tgtEl>
                                          <p:spTgt spid="136"/>
                                        </p:tgtEl>
                                        <p:attrNameLst>
                                          <p:attrName>style.visibility</p:attrName>
                                        </p:attrNameLst>
                                      </p:cBhvr>
                                      <p:to>
                                        <p:strVal val="visible"/>
                                      </p:to>
                                    </p:set>
                                  </p:childTnLst>
                                </p:cTn>
                              </p:par>
                            </p:childTnLst>
                          </p:cTn>
                        </p:par>
                        <p:par>
                          <p:cTn id="378" fill="hold">
                            <p:stCondLst>
                              <p:cond delay="114500"/>
                            </p:stCondLst>
                            <p:childTnLst>
                              <p:par>
                                <p:cTn id="379" presetID="11" presetClass="entr" presetSubtype="0" fill="hold" grpId="0" nodeType="afterEffect">
                                  <p:stCondLst>
                                    <p:cond delay="0"/>
                                  </p:stCondLst>
                                  <p:childTnLst>
                                    <p:set>
                                      <p:cBhvr>
                                        <p:cTn id="380" dur="1000">
                                          <p:stCondLst>
                                            <p:cond delay="0"/>
                                          </p:stCondLst>
                                        </p:cTn>
                                        <p:tgtEl>
                                          <p:spTgt spid="137"/>
                                        </p:tgtEl>
                                        <p:attrNameLst>
                                          <p:attrName>style.visibility</p:attrName>
                                        </p:attrNameLst>
                                      </p:cBhvr>
                                      <p:to>
                                        <p:strVal val="visible"/>
                                      </p:to>
                                    </p:set>
                                  </p:childTnLst>
                                </p:cTn>
                              </p:par>
                            </p:childTnLst>
                          </p:cTn>
                        </p:par>
                        <p:par>
                          <p:cTn id="381" fill="hold">
                            <p:stCondLst>
                              <p:cond delay="115500"/>
                            </p:stCondLst>
                            <p:childTnLst>
                              <p:par>
                                <p:cTn id="382" presetID="11" presetClass="entr" presetSubtype="0" fill="hold" grpId="0" nodeType="afterEffect">
                                  <p:stCondLst>
                                    <p:cond delay="0"/>
                                  </p:stCondLst>
                                  <p:childTnLst>
                                    <p:set>
                                      <p:cBhvr>
                                        <p:cTn id="383" dur="1000">
                                          <p:stCondLst>
                                            <p:cond delay="0"/>
                                          </p:stCondLst>
                                        </p:cTn>
                                        <p:tgtEl>
                                          <p:spTgt spid="138"/>
                                        </p:tgtEl>
                                        <p:attrNameLst>
                                          <p:attrName>style.visibility</p:attrName>
                                        </p:attrNameLst>
                                      </p:cBhvr>
                                      <p:to>
                                        <p:strVal val="visible"/>
                                      </p:to>
                                    </p:set>
                                  </p:childTnLst>
                                </p:cTn>
                              </p:par>
                            </p:childTnLst>
                          </p:cTn>
                        </p:par>
                        <p:par>
                          <p:cTn id="384" fill="hold">
                            <p:stCondLst>
                              <p:cond delay="116500"/>
                            </p:stCondLst>
                            <p:childTnLst>
                              <p:par>
                                <p:cTn id="385" presetID="11" presetClass="entr" presetSubtype="0" fill="hold" grpId="0" nodeType="afterEffect">
                                  <p:stCondLst>
                                    <p:cond delay="0"/>
                                  </p:stCondLst>
                                  <p:childTnLst>
                                    <p:set>
                                      <p:cBhvr>
                                        <p:cTn id="386" dur="1000">
                                          <p:stCondLst>
                                            <p:cond delay="0"/>
                                          </p:stCondLst>
                                        </p:cTn>
                                        <p:tgtEl>
                                          <p:spTgt spid="139"/>
                                        </p:tgtEl>
                                        <p:attrNameLst>
                                          <p:attrName>style.visibility</p:attrName>
                                        </p:attrNameLst>
                                      </p:cBhvr>
                                      <p:to>
                                        <p:strVal val="visible"/>
                                      </p:to>
                                    </p:set>
                                  </p:childTnLst>
                                </p:cTn>
                              </p:par>
                            </p:childTnLst>
                          </p:cTn>
                        </p:par>
                        <p:par>
                          <p:cTn id="387" fill="hold">
                            <p:stCondLst>
                              <p:cond delay="117500"/>
                            </p:stCondLst>
                            <p:childTnLst>
                              <p:par>
                                <p:cTn id="388" presetID="11" presetClass="entr" presetSubtype="0" fill="hold" grpId="0" nodeType="afterEffect">
                                  <p:stCondLst>
                                    <p:cond delay="0"/>
                                  </p:stCondLst>
                                  <p:childTnLst>
                                    <p:set>
                                      <p:cBhvr>
                                        <p:cTn id="389" dur="1000">
                                          <p:stCondLst>
                                            <p:cond delay="0"/>
                                          </p:stCondLst>
                                        </p:cTn>
                                        <p:tgtEl>
                                          <p:spTgt spid="140"/>
                                        </p:tgtEl>
                                        <p:attrNameLst>
                                          <p:attrName>style.visibility</p:attrName>
                                        </p:attrNameLst>
                                      </p:cBhvr>
                                      <p:to>
                                        <p:strVal val="visible"/>
                                      </p:to>
                                    </p:set>
                                  </p:childTnLst>
                                </p:cTn>
                              </p:par>
                            </p:childTnLst>
                          </p:cTn>
                        </p:par>
                        <p:par>
                          <p:cTn id="390" fill="hold">
                            <p:stCondLst>
                              <p:cond delay="118500"/>
                            </p:stCondLst>
                            <p:childTnLst>
                              <p:par>
                                <p:cTn id="391" presetID="11" presetClass="entr" presetSubtype="0" fill="hold" grpId="0" nodeType="afterEffect">
                                  <p:stCondLst>
                                    <p:cond delay="0"/>
                                  </p:stCondLst>
                                  <p:childTnLst>
                                    <p:set>
                                      <p:cBhvr>
                                        <p:cTn id="392" dur="1000">
                                          <p:stCondLst>
                                            <p:cond delay="0"/>
                                          </p:stCondLst>
                                        </p:cTn>
                                        <p:tgtEl>
                                          <p:spTgt spid="141"/>
                                        </p:tgtEl>
                                        <p:attrNameLst>
                                          <p:attrName>style.visibility</p:attrName>
                                        </p:attrNameLst>
                                      </p:cBhvr>
                                      <p:to>
                                        <p:strVal val="visible"/>
                                      </p:to>
                                    </p:set>
                                  </p:childTnLst>
                                </p:cTn>
                              </p:par>
                            </p:childTnLst>
                          </p:cTn>
                        </p:par>
                        <p:par>
                          <p:cTn id="393" fill="hold">
                            <p:stCondLst>
                              <p:cond delay="119500"/>
                            </p:stCondLst>
                            <p:childTnLst>
                              <p:par>
                                <p:cTn id="394" presetID="11" presetClass="entr" presetSubtype="0" fill="hold" grpId="0" nodeType="afterEffect">
                                  <p:stCondLst>
                                    <p:cond delay="0"/>
                                  </p:stCondLst>
                                  <p:childTnLst>
                                    <p:set>
                                      <p:cBhvr>
                                        <p:cTn id="395" dur="1000">
                                          <p:stCondLst>
                                            <p:cond delay="0"/>
                                          </p:stCondLst>
                                        </p:cTn>
                                        <p:tgtEl>
                                          <p:spTgt spid="142"/>
                                        </p:tgtEl>
                                        <p:attrNameLst>
                                          <p:attrName>style.visibility</p:attrName>
                                        </p:attrNameLst>
                                      </p:cBhvr>
                                      <p:to>
                                        <p:strVal val="visible"/>
                                      </p:to>
                                    </p:set>
                                  </p:childTnLst>
                                </p:cTn>
                              </p:par>
                            </p:childTnLst>
                          </p:cTn>
                        </p:par>
                        <p:par>
                          <p:cTn id="396" fill="hold">
                            <p:stCondLst>
                              <p:cond delay="120500"/>
                            </p:stCondLst>
                            <p:childTnLst>
                              <p:par>
                                <p:cTn id="397" presetID="11" presetClass="entr" presetSubtype="0" fill="hold" grpId="0" nodeType="afterEffect">
                                  <p:stCondLst>
                                    <p:cond delay="0"/>
                                  </p:stCondLst>
                                  <p:childTnLst>
                                    <p:set>
                                      <p:cBhvr>
                                        <p:cTn id="398" dur="1000">
                                          <p:stCondLst>
                                            <p:cond delay="0"/>
                                          </p:stCondLst>
                                        </p:cTn>
                                        <p:tgtEl>
                                          <p:spTgt spid="143"/>
                                        </p:tgtEl>
                                        <p:attrNameLst>
                                          <p:attrName>style.visibility</p:attrName>
                                        </p:attrNameLst>
                                      </p:cBhvr>
                                      <p:to>
                                        <p:strVal val="visible"/>
                                      </p:to>
                                    </p:set>
                                  </p:childTnLst>
                                </p:cTn>
                              </p:par>
                            </p:childTnLst>
                          </p:cTn>
                        </p:par>
                        <p:par>
                          <p:cTn id="399" fill="hold">
                            <p:stCondLst>
                              <p:cond delay="121500"/>
                            </p:stCondLst>
                            <p:childTnLst>
                              <p:par>
                                <p:cTn id="400" presetID="11" presetClass="entr" presetSubtype="0" fill="hold" grpId="0" nodeType="afterEffect">
                                  <p:stCondLst>
                                    <p:cond delay="0"/>
                                  </p:stCondLst>
                                  <p:childTnLst>
                                    <p:set>
                                      <p:cBhvr>
                                        <p:cTn id="401" dur="1000">
                                          <p:stCondLst>
                                            <p:cond delay="0"/>
                                          </p:stCondLst>
                                        </p:cTn>
                                        <p:tgtEl>
                                          <p:spTgt spid="144"/>
                                        </p:tgtEl>
                                        <p:attrNameLst>
                                          <p:attrName>style.visibility</p:attrName>
                                        </p:attrNameLst>
                                      </p:cBhvr>
                                      <p:to>
                                        <p:strVal val="visible"/>
                                      </p:to>
                                    </p:set>
                                  </p:childTnLst>
                                </p:cTn>
                              </p:par>
                            </p:childTnLst>
                          </p:cTn>
                        </p:par>
                        <p:par>
                          <p:cTn id="402" fill="hold">
                            <p:stCondLst>
                              <p:cond delay="122500"/>
                            </p:stCondLst>
                            <p:childTnLst>
                              <p:par>
                                <p:cTn id="403" presetID="11" presetClass="entr" presetSubtype="0" fill="hold" grpId="0" nodeType="afterEffect">
                                  <p:stCondLst>
                                    <p:cond delay="0"/>
                                  </p:stCondLst>
                                  <p:childTnLst>
                                    <p:set>
                                      <p:cBhvr>
                                        <p:cTn id="404" dur="1000">
                                          <p:stCondLst>
                                            <p:cond delay="0"/>
                                          </p:stCondLst>
                                        </p:cTn>
                                        <p:tgtEl>
                                          <p:spTgt spid="145"/>
                                        </p:tgtEl>
                                        <p:attrNameLst>
                                          <p:attrName>style.visibility</p:attrName>
                                        </p:attrNameLst>
                                      </p:cBhvr>
                                      <p:to>
                                        <p:strVal val="visible"/>
                                      </p:to>
                                    </p:set>
                                  </p:childTnLst>
                                </p:cTn>
                              </p:par>
                            </p:childTnLst>
                          </p:cTn>
                        </p:par>
                        <p:par>
                          <p:cTn id="405" fill="hold">
                            <p:stCondLst>
                              <p:cond delay="123500"/>
                            </p:stCondLst>
                            <p:childTnLst>
                              <p:par>
                                <p:cTn id="406" presetID="11" presetClass="entr" presetSubtype="0" fill="hold" grpId="0" nodeType="afterEffect">
                                  <p:stCondLst>
                                    <p:cond delay="0"/>
                                  </p:stCondLst>
                                  <p:childTnLst>
                                    <p:set>
                                      <p:cBhvr>
                                        <p:cTn id="407" dur="1000">
                                          <p:stCondLst>
                                            <p:cond delay="0"/>
                                          </p:stCondLst>
                                        </p:cTn>
                                        <p:tgtEl>
                                          <p:spTgt spid="146"/>
                                        </p:tgtEl>
                                        <p:attrNameLst>
                                          <p:attrName>style.visibility</p:attrName>
                                        </p:attrNameLst>
                                      </p:cBhvr>
                                      <p:to>
                                        <p:strVal val="visible"/>
                                      </p:to>
                                    </p:set>
                                  </p:childTnLst>
                                </p:cTn>
                              </p:par>
                            </p:childTnLst>
                          </p:cTn>
                        </p:par>
                        <p:par>
                          <p:cTn id="408" fill="hold">
                            <p:stCondLst>
                              <p:cond delay="124500"/>
                            </p:stCondLst>
                            <p:childTnLst>
                              <p:par>
                                <p:cTn id="409" presetID="11" presetClass="entr" presetSubtype="0" fill="hold" grpId="0" nodeType="afterEffect">
                                  <p:stCondLst>
                                    <p:cond delay="0"/>
                                  </p:stCondLst>
                                  <p:childTnLst>
                                    <p:set>
                                      <p:cBhvr>
                                        <p:cTn id="410" dur="1000">
                                          <p:stCondLst>
                                            <p:cond delay="0"/>
                                          </p:stCondLst>
                                        </p:cTn>
                                        <p:tgtEl>
                                          <p:spTgt spid="147"/>
                                        </p:tgtEl>
                                        <p:attrNameLst>
                                          <p:attrName>style.visibility</p:attrName>
                                        </p:attrNameLst>
                                      </p:cBhvr>
                                      <p:to>
                                        <p:strVal val="visible"/>
                                      </p:to>
                                    </p:set>
                                  </p:childTnLst>
                                </p:cTn>
                              </p:par>
                            </p:childTnLst>
                          </p:cTn>
                        </p:par>
                        <p:par>
                          <p:cTn id="411" fill="hold">
                            <p:stCondLst>
                              <p:cond delay="125500"/>
                            </p:stCondLst>
                            <p:childTnLst>
                              <p:par>
                                <p:cTn id="412" presetID="11" presetClass="entr" presetSubtype="0" fill="hold" grpId="0" nodeType="afterEffect">
                                  <p:stCondLst>
                                    <p:cond delay="0"/>
                                  </p:stCondLst>
                                  <p:childTnLst>
                                    <p:set>
                                      <p:cBhvr>
                                        <p:cTn id="413" dur="1000">
                                          <p:stCondLst>
                                            <p:cond delay="0"/>
                                          </p:stCondLst>
                                        </p:cTn>
                                        <p:tgtEl>
                                          <p:spTgt spid="148"/>
                                        </p:tgtEl>
                                        <p:attrNameLst>
                                          <p:attrName>style.visibility</p:attrName>
                                        </p:attrNameLst>
                                      </p:cBhvr>
                                      <p:to>
                                        <p:strVal val="visible"/>
                                      </p:to>
                                    </p:set>
                                  </p:childTnLst>
                                </p:cTn>
                              </p:par>
                            </p:childTnLst>
                          </p:cTn>
                        </p:par>
                        <p:par>
                          <p:cTn id="414" fill="hold">
                            <p:stCondLst>
                              <p:cond delay="126500"/>
                            </p:stCondLst>
                            <p:childTnLst>
                              <p:par>
                                <p:cTn id="415" presetID="11" presetClass="entr" presetSubtype="0" fill="hold" grpId="0" nodeType="afterEffect">
                                  <p:stCondLst>
                                    <p:cond delay="0"/>
                                  </p:stCondLst>
                                  <p:childTnLst>
                                    <p:set>
                                      <p:cBhvr>
                                        <p:cTn id="416" dur="1000">
                                          <p:stCondLst>
                                            <p:cond delay="0"/>
                                          </p:stCondLst>
                                        </p:cTn>
                                        <p:tgtEl>
                                          <p:spTgt spid="149"/>
                                        </p:tgtEl>
                                        <p:attrNameLst>
                                          <p:attrName>style.visibility</p:attrName>
                                        </p:attrNameLst>
                                      </p:cBhvr>
                                      <p:to>
                                        <p:strVal val="visible"/>
                                      </p:to>
                                    </p:set>
                                  </p:childTnLst>
                                </p:cTn>
                              </p:par>
                            </p:childTnLst>
                          </p:cTn>
                        </p:par>
                        <p:par>
                          <p:cTn id="417" fill="hold">
                            <p:stCondLst>
                              <p:cond delay="127500"/>
                            </p:stCondLst>
                            <p:childTnLst>
                              <p:par>
                                <p:cTn id="418" presetID="11" presetClass="entr" presetSubtype="0" fill="hold" grpId="0" nodeType="afterEffect">
                                  <p:stCondLst>
                                    <p:cond delay="0"/>
                                  </p:stCondLst>
                                  <p:childTnLst>
                                    <p:set>
                                      <p:cBhvr>
                                        <p:cTn id="419" dur="1000">
                                          <p:stCondLst>
                                            <p:cond delay="0"/>
                                          </p:stCondLst>
                                        </p:cTn>
                                        <p:tgtEl>
                                          <p:spTgt spid="150"/>
                                        </p:tgtEl>
                                        <p:attrNameLst>
                                          <p:attrName>style.visibility</p:attrName>
                                        </p:attrNameLst>
                                      </p:cBhvr>
                                      <p:to>
                                        <p:strVal val="visible"/>
                                      </p:to>
                                    </p:set>
                                  </p:childTnLst>
                                </p:cTn>
                              </p:par>
                            </p:childTnLst>
                          </p:cTn>
                        </p:par>
                        <p:par>
                          <p:cTn id="420" fill="hold">
                            <p:stCondLst>
                              <p:cond delay="128500"/>
                            </p:stCondLst>
                            <p:childTnLst>
                              <p:par>
                                <p:cTn id="421" presetID="11" presetClass="entr" presetSubtype="0" fill="hold" grpId="0" nodeType="afterEffect">
                                  <p:stCondLst>
                                    <p:cond delay="0"/>
                                  </p:stCondLst>
                                  <p:childTnLst>
                                    <p:set>
                                      <p:cBhvr>
                                        <p:cTn id="422" dur="1000">
                                          <p:stCondLst>
                                            <p:cond delay="0"/>
                                          </p:stCondLst>
                                        </p:cTn>
                                        <p:tgtEl>
                                          <p:spTgt spid="151"/>
                                        </p:tgtEl>
                                        <p:attrNameLst>
                                          <p:attrName>style.visibility</p:attrName>
                                        </p:attrNameLst>
                                      </p:cBhvr>
                                      <p:to>
                                        <p:strVal val="visible"/>
                                      </p:to>
                                    </p:set>
                                  </p:childTnLst>
                                </p:cTn>
                              </p:par>
                            </p:childTnLst>
                          </p:cTn>
                        </p:par>
                        <p:par>
                          <p:cTn id="423" fill="hold">
                            <p:stCondLst>
                              <p:cond delay="129500"/>
                            </p:stCondLst>
                            <p:childTnLst>
                              <p:par>
                                <p:cTn id="424" presetID="11" presetClass="entr" presetSubtype="0" fill="hold" grpId="0" nodeType="afterEffect">
                                  <p:stCondLst>
                                    <p:cond delay="0"/>
                                  </p:stCondLst>
                                  <p:childTnLst>
                                    <p:set>
                                      <p:cBhvr>
                                        <p:cTn id="425" dur="1000">
                                          <p:stCondLst>
                                            <p:cond delay="0"/>
                                          </p:stCondLst>
                                        </p:cTn>
                                        <p:tgtEl>
                                          <p:spTgt spid="152"/>
                                        </p:tgtEl>
                                        <p:attrNameLst>
                                          <p:attrName>style.visibility</p:attrName>
                                        </p:attrNameLst>
                                      </p:cBhvr>
                                      <p:to>
                                        <p:strVal val="visible"/>
                                      </p:to>
                                    </p:set>
                                  </p:childTnLst>
                                </p:cTn>
                              </p:par>
                            </p:childTnLst>
                          </p:cTn>
                        </p:par>
                        <p:par>
                          <p:cTn id="426" fill="hold">
                            <p:stCondLst>
                              <p:cond delay="130500"/>
                            </p:stCondLst>
                            <p:childTnLst>
                              <p:par>
                                <p:cTn id="427" presetID="11" presetClass="entr" presetSubtype="0" fill="hold" grpId="0" nodeType="afterEffect">
                                  <p:stCondLst>
                                    <p:cond delay="0"/>
                                  </p:stCondLst>
                                  <p:childTnLst>
                                    <p:set>
                                      <p:cBhvr>
                                        <p:cTn id="428" dur="1000">
                                          <p:stCondLst>
                                            <p:cond delay="0"/>
                                          </p:stCondLst>
                                        </p:cTn>
                                        <p:tgtEl>
                                          <p:spTgt spid="153"/>
                                        </p:tgtEl>
                                        <p:attrNameLst>
                                          <p:attrName>style.visibility</p:attrName>
                                        </p:attrNameLst>
                                      </p:cBhvr>
                                      <p:to>
                                        <p:strVal val="visible"/>
                                      </p:to>
                                    </p:set>
                                  </p:childTnLst>
                                </p:cTn>
                              </p:par>
                            </p:childTnLst>
                          </p:cTn>
                        </p:par>
                        <p:par>
                          <p:cTn id="429" fill="hold">
                            <p:stCondLst>
                              <p:cond delay="131500"/>
                            </p:stCondLst>
                            <p:childTnLst>
                              <p:par>
                                <p:cTn id="430" presetID="11" presetClass="entr" presetSubtype="0" fill="hold" grpId="0" nodeType="afterEffect">
                                  <p:stCondLst>
                                    <p:cond delay="0"/>
                                  </p:stCondLst>
                                  <p:childTnLst>
                                    <p:set>
                                      <p:cBhvr>
                                        <p:cTn id="431" dur="1000">
                                          <p:stCondLst>
                                            <p:cond delay="0"/>
                                          </p:stCondLst>
                                        </p:cTn>
                                        <p:tgtEl>
                                          <p:spTgt spid="154"/>
                                        </p:tgtEl>
                                        <p:attrNameLst>
                                          <p:attrName>style.visibility</p:attrName>
                                        </p:attrNameLst>
                                      </p:cBhvr>
                                      <p:to>
                                        <p:strVal val="visible"/>
                                      </p:to>
                                    </p:set>
                                  </p:childTnLst>
                                </p:cTn>
                              </p:par>
                            </p:childTnLst>
                          </p:cTn>
                        </p:par>
                        <p:par>
                          <p:cTn id="432" fill="hold">
                            <p:stCondLst>
                              <p:cond delay="132500"/>
                            </p:stCondLst>
                            <p:childTnLst>
                              <p:par>
                                <p:cTn id="433" presetID="11" presetClass="entr" presetSubtype="0" fill="hold" grpId="0" nodeType="afterEffect">
                                  <p:stCondLst>
                                    <p:cond delay="0"/>
                                  </p:stCondLst>
                                  <p:childTnLst>
                                    <p:set>
                                      <p:cBhvr>
                                        <p:cTn id="434" dur="1000">
                                          <p:stCondLst>
                                            <p:cond delay="0"/>
                                          </p:stCondLst>
                                        </p:cTn>
                                        <p:tgtEl>
                                          <p:spTgt spid="155"/>
                                        </p:tgtEl>
                                        <p:attrNameLst>
                                          <p:attrName>style.visibility</p:attrName>
                                        </p:attrNameLst>
                                      </p:cBhvr>
                                      <p:to>
                                        <p:strVal val="visible"/>
                                      </p:to>
                                    </p:set>
                                  </p:childTnLst>
                                </p:cTn>
                              </p:par>
                            </p:childTnLst>
                          </p:cTn>
                        </p:par>
                        <p:par>
                          <p:cTn id="435" fill="hold">
                            <p:stCondLst>
                              <p:cond delay="133500"/>
                            </p:stCondLst>
                            <p:childTnLst>
                              <p:par>
                                <p:cTn id="436" presetID="11" presetClass="entr" presetSubtype="0" fill="hold" grpId="0" nodeType="afterEffect">
                                  <p:stCondLst>
                                    <p:cond delay="0"/>
                                  </p:stCondLst>
                                  <p:childTnLst>
                                    <p:set>
                                      <p:cBhvr>
                                        <p:cTn id="437" dur="1000">
                                          <p:stCondLst>
                                            <p:cond delay="0"/>
                                          </p:stCondLst>
                                        </p:cTn>
                                        <p:tgtEl>
                                          <p:spTgt spid="156"/>
                                        </p:tgtEl>
                                        <p:attrNameLst>
                                          <p:attrName>style.visibility</p:attrName>
                                        </p:attrNameLst>
                                      </p:cBhvr>
                                      <p:to>
                                        <p:strVal val="visible"/>
                                      </p:to>
                                    </p:set>
                                  </p:childTnLst>
                                </p:cTn>
                              </p:par>
                            </p:childTnLst>
                          </p:cTn>
                        </p:par>
                        <p:par>
                          <p:cTn id="438" fill="hold">
                            <p:stCondLst>
                              <p:cond delay="134500"/>
                            </p:stCondLst>
                            <p:childTnLst>
                              <p:par>
                                <p:cTn id="439" presetID="11" presetClass="entr" presetSubtype="0" fill="hold" grpId="0" nodeType="afterEffect">
                                  <p:stCondLst>
                                    <p:cond delay="0"/>
                                  </p:stCondLst>
                                  <p:childTnLst>
                                    <p:set>
                                      <p:cBhvr>
                                        <p:cTn id="440" dur="1000">
                                          <p:stCondLst>
                                            <p:cond delay="0"/>
                                          </p:stCondLst>
                                        </p:cTn>
                                        <p:tgtEl>
                                          <p:spTgt spid="157"/>
                                        </p:tgtEl>
                                        <p:attrNameLst>
                                          <p:attrName>style.visibility</p:attrName>
                                        </p:attrNameLst>
                                      </p:cBhvr>
                                      <p:to>
                                        <p:strVal val="visible"/>
                                      </p:to>
                                    </p:set>
                                  </p:childTnLst>
                                </p:cTn>
                              </p:par>
                            </p:childTnLst>
                          </p:cTn>
                        </p:par>
                        <p:par>
                          <p:cTn id="441" fill="hold">
                            <p:stCondLst>
                              <p:cond delay="135500"/>
                            </p:stCondLst>
                            <p:childTnLst>
                              <p:par>
                                <p:cTn id="442" presetID="11" presetClass="entr" presetSubtype="0" fill="hold" grpId="0" nodeType="afterEffect">
                                  <p:stCondLst>
                                    <p:cond delay="0"/>
                                  </p:stCondLst>
                                  <p:childTnLst>
                                    <p:set>
                                      <p:cBhvr>
                                        <p:cTn id="443" dur="1000">
                                          <p:stCondLst>
                                            <p:cond delay="0"/>
                                          </p:stCondLst>
                                        </p:cTn>
                                        <p:tgtEl>
                                          <p:spTgt spid="158"/>
                                        </p:tgtEl>
                                        <p:attrNameLst>
                                          <p:attrName>style.visibility</p:attrName>
                                        </p:attrNameLst>
                                      </p:cBhvr>
                                      <p:to>
                                        <p:strVal val="visible"/>
                                      </p:to>
                                    </p:set>
                                  </p:childTnLst>
                                </p:cTn>
                              </p:par>
                            </p:childTnLst>
                          </p:cTn>
                        </p:par>
                        <p:par>
                          <p:cTn id="444" fill="hold">
                            <p:stCondLst>
                              <p:cond delay="136500"/>
                            </p:stCondLst>
                            <p:childTnLst>
                              <p:par>
                                <p:cTn id="445" presetID="11" presetClass="entr" presetSubtype="0" fill="hold" grpId="0" nodeType="afterEffect">
                                  <p:stCondLst>
                                    <p:cond delay="0"/>
                                  </p:stCondLst>
                                  <p:childTnLst>
                                    <p:set>
                                      <p:cBhvr>
                                        <p:cTn id="446" dur="1000">
                                          <p:stCondLst>
                                            <p:cond delay="0"/>
                                          </p:stCondLst>
                                        </p:cTn>
                                        <p:tgtEl>
                                          <p:spTgt spid="159"/>
                                        </p:tgtEl>
                                        <p:attrNameLst>
                                          <p:attrName>style.visibility</p:attrName>
                                        </p:attrNameLst>
                                      </p:cBhvr>
                                      <p:to>
                                        <p:strVal val="visible"/>
                                      </p:to>
                                    </p:set>
                                  </p:childTnLst>
                                </p:cTn>
                              </p:par>
                            </p:childTnLst>
                          </p:cTn>
                        </p:par>
                        <p:par>
                          <p:cTn id="447" fill="hold">
                            <p:stCondLst>
                              <p:cond delay="137500"/>
                            </p:stCondLst>
                            <p:childTnLst>
                              <p:par>
                                <p:cTn id="448" presetID="11" presetClass="entr" presetSubtype="0" fill="hold" grpId="0" nodeType="afterEffect">
                                  <p:stCondLst>
                                    <p:cond delay="0"/>
                                  </p:stCondLst>
                                  <p:childTnLst>
                                    <p:set>
                                      <p:cBhvr>
                                        <p:cTn id="449" dur="1000">
                                          <p:stCondLst>
                                            <p:cond delay="0"/>
                                          </p:stCondLst>
                                        </p:cTn>
                                        <p:tgtEl>
                                          <p:spTgt spid="160"/>
                                        </p:tgtEl>
                                        <p:attrNameLst>
                                          <p:attrName>style.visibility</p:attrName>
                                        </p:attrNameLst>
                                      </p:cBhvr>
                                      <p:to>
                                        <p:strVal val="visible"/>
                                      </p:to>
                                    </p:set>
                                  </p:childTnLst>
                                </p:cTn>
                              </p:par>
                            </p:childTnLst>
                          </p:cTn>
                        </p:par>
                        <p:par>
                          <p:cTn id="450" fill="hold">
                            <p:stCondLst>
                              <p:cond delay="138500"/>
                            </p:stCondLst>
                            <p:childTnLst>
                              <p:par>
                                <p:cTn id="451" presetID="11" presetClass="entr" presetSubtype="0" fill="hold" grpId="0" nodeType="afterEffect">
                                  <p:stCondLst>
                                    <p:cond delay="0"/>
                                  </p:stCondLst>
                                  <p:childTnLst>
                                    <p:set>
                                      <p:cBhvr>
                                        <p:cTn id="452" dur="1000">
                                          <p:stCondLst>
                                            <p:cond delay="0"/>
                                          </p:stCondLst>
                                        </p:cTn>
                                        <p:tgtEl>
                                          <p:spTgt spid="161"/>
                                        </p:tgtEl>
                                        <p:attrNameLst>
                                          <p:attrName>style.visibility</p:attrName>
                                        </p:attrNameLst>
                                      </p:cBhvr>
                                      <p:to>
                                        <p:strVal val="visible"/>
                                      </p:to>
                                    </p:set>
                                  </p:childTnLst>
                                </p:cTn>
                              </p:par>
                            </p:childTnLst>
                          </p:cTn>
                        </p:par>
                        <p:par>
                          <p:cTn id="453" fill="hold">
                            <p:stCondLst>
                              <p:cond delay="139500"/>
                            </p:stCondLst>
                            <p:childTnLst>
                              <p:par>
                                <p:cTn id="454" presetID="11" presetClass="entr" presetSubtype="0" fill="hold" grpId="0" nodeType="afterEffect">
                                  <p:stCondLst>
                                    <p:cond delay="0"/>
                                  </p:stCondLst>
                                  <p:childTnLst>
                                    <p:set>
                                      <p:cBhvr>
                                        <p:cTn id="455" dur="1000">
                                          <p:stCondLst>
                                            <p:cond delay="0"/>
                                          </p:stCondLst>
                                        </p:cTn>
                                        <p:tgtEl>
                                          <p:spTgt spid="162"/>
                                        </p:tgtEl>
                                        <p:attrNameLst>
                                          <p:attrName>style.visibility</p:attrName>
                                        </p:attrNameLst>
                                      </p:cBhvr>
                                      <p:to>
                                        <p:strVal val="visible"/>
                                      </p:to>
                                    </p:set>
                                  </p:childTnLst>
                                </p:cTn>
                              </p:par>
                            </p:childTnLst>
                          </p:cTn>
                        </p:par>
                        <p:par>
                          <p:cTn id="456" fill="hold">
                            <p:stCondLst>
                              <p:cond delay="140500"/>
                            </p:stCondLst>
                            <p:childTnLst>
                              <p:par>
                                <p:cTn id="457" presetID="11" presetClass="entr" presetSubtype="0" fill="hold" grpId="0" nodeType="afterEffect">
                                  <p:stCondLst>
                                    <p:cond delay="0"/>
                                  </p:stCondLst>
                                  <p:childTnLst>
                                    <p:set>
                                      <p:cBhvr>
                                        <p:cTn id="458" dur="1000">
                                          <p:stCondLst>
                                            <p:cond delay="0"/>
                                          </p:stCondLst>
                                        </p:cTn>
                                        <p:tgtEl>
                                          <p:spTgt spid="163"/>
                                        </p:tgtEl>
                                        <p:attrNameLst>
                                          <p:attrName>style.visibility</p:attrName>
                                        </p:attrNameLst>
                                      </p:cBhvr>
                                      <p:to>
                                        <p:strVal val="visible"/>
                                      </p:to>
                                    </p:set>
                                  </p:childTnLst>
                                </p:cTn>
                              </p:par>
                            </p:childTnLst>
                          </p:cTn>
                        </p:par>
                        <p:par>
                          <p:cTn id="459" fill="hold">
                            <p:stCondLst>
                              <p:cond delay="141500"/>
                            </p:stCondLst>
                            <p:childTnLst>
                              <p:par>
                                <p:cTn id="460" presetID="11" presetClass="entr" presetSubtype="0" fill="hold" grpId="0" nodeType="afterEffect">
                                  <p:stCondLst>
                                    <p:cond delay="0"/>
                                  </p:stCondLst>
                                  <p:childTnLst>
                                    <p:set>
                                      <p:cBhvr>
                                        <p:cTn id="461" dur="1000">
                                          <p:stCondLst>
                                            <p:cond delay="0"/>
                                          </p:stCondLst>
                                        </p:cTn>
                                        <p:tgtEl>
                                          <p:spTgt spid="164"/>
                                        </p:tgtEl>
                                        <p:attrNameLst>
                                          <p:attrName>style.visibility</p:attrName>
                                        </p:attrNameLst>
                                      </p:cBhvr>
                                      <p:to>
                                        <p:strVal val="visible"/>
                                      </p:to>
                                    </p:set>
                                  </p:childTnLst>
                                </p:cTn>
                              </p:par>
                            </p:childTnLst>
                          </p:cTn>
                        </p:par>
                        <p:par>
                          <p:cTn id="462" fill="hold">
                            <p:stCondLst>
                              <p:cond delay="142500"/>
                            </p:stCondLst>
                            <p:childTnLst>
                              <p:par>
                                <p:cTn id="463" presetID="11" presetClass="entr" presetSubtype="0" fill="hold" grpId="0" nodeType="afterEffect">
                                  <p:stCondLst>
                                    <p:cond delay="0"/>
                                  </p:stCondLst>
                                  <p:childTnLst>
                                    <p:set>
                                      <p:cBhvr>
                                        <p:cTn id="464" dur="1000">
                                          <p:stCondLst>
                                            <p:cond delay="0"/>
                                          </p:stCondLst>
                                        </p:cTn>
                                        <p:tgtEl>
                                          <p:spTgt spid="165"/>
                                        </p:tgtEl>
                                        <p:attrNameLst>
                                          <p:attrName>style.visibility</p:attrName>
                                        </p:attrNameLst>
                                      </p:cBhvr>
                                      <p:to>
                                        <p:strVal val="visible"/>
                                      </p:to>
                                    </p:set>
                                  </p:childTnLst>
                                </p:cTn>
                              </p:par>
                            </p:childTnLst>
                          </p:cTn>
                        </p:par>
                        <p:par>
                          <p:cTn id="465" fill="hold">
                            <p:stCondLst>
                              <p:cond delay="143500"/>
                            </p:stCondLst>
                            <p:childTnLst>
                              <p:par>
                                <p:cTn id="466" presetID="11" presetClass="entr" presetSubtype="0" fill="hold" grpId="0" nodeType="afterEffect">
                                  <p:stCondLst>
                                    <p:cond delay="0"/>
                                  </p:stCondLst>
                                  <p:childTnLst>
                                    <p:set>
                                      <p:cBhvr>
                                        <p:cTn id="467" dur="1000">
                                          <p:stCondLst>
                                            <p:cond delay="0"/>
                                          </p:stCondLst>
                                        </p:cTn>
                                        <p:tgtEl>
                                          <p:spTgt spid="166"/>
                                        </p:tgtEl>
                                        <p:attrNameLst>
                                          <p:attrName>style.visibility</p:attrName>
                                        </p:attrNameLst>
                                      </p:cBhvr>
                                      <p:to>
                                        <p:strVal val="visible"/>
                                      </p:to>
                                    </p:set>
                                  </p:childTnLst>
                                </p:cTn>
                              </p:par>
                            </p:childTnLst>
                          </p:cTn>
                        </p:par>
                        <p:par>
                          <p:cTn id="468" fill="hold">
                            <p:stCondLst>
                              <p:cond delay="144500"/>
                            </p:stCondLst>
                            <p:childTnLst>
                              <p:par>
                                <p:cTn id="469" presetID="11" presetClass="entr" presetSubtype="0" fill="hold" grpId="0" nodeType="afterEffect">
                                  <p:stCondLst>
                                    <p:cond delay="0"/>
                                  </p:stCondLst>
                                  <p:childTnLst>
                                    <p:set>
                                      <p:cBhvr>
                                        <p:cTn id="470" dur="1000">
                                          <p:stCondLst>
                                            <p:cond delay="0"/>
                                          </p:stCondLst>
                                        </p:cTn>
                                        <p:tgtEl>
                                          <p:spTgt spid="167"/>
                                        </p:tgtEl>
                                        <p:attrNameLst>
                                          <p:attrName>style.visibility</p:attrName>
                                        </p:attrNameLst>
                                      </p:cBhvr>
                                      <p:to>
                                        <p:strVal val="visible"/>
                                      </p:to>
                                    </p:set>
                                  </p:childTnLst>
                                </p:cTn>
                              </p:par>
                            </p:childTnLst>
                          </p:cTn>
                        </p:par>
                        <p:par>
                          <p:cTn id="471" fill="hold">
                            <p:stCondLst>
                              <p:cond delay="145500"/>
                            </p:stCondLst>
                            <p:childTnLst>
                              <p:par>
                                <p:cTn id="472" presetID="11" presetClass="entr" presetSubtype="0" fill="hold" grpId="0" nodeType="afterEffect">
                                  <p:stCondLst>
                                    <p:cond delay="0"/>
                                  </p:stCondLst>
                                  <p:childTnLst>
                                    <p:set>
                                      <p:cBhvr>
                                        <p:cTn id="473" dur="1000">
                                          <p:stCondLst>
                                            <p:cond delay="0"/>
                                          </p:stCondLst>
                                        </p:cTn>
                                        <p:tgtEl>
                                          <p:spTgt spid="168"/>
                                        </p:tgtEl>
                                        <p:attrNameLst>
                                          <p:attrName>style.visibility</p:attrName>
                                        </p:attrNameLst>
                                      </p:cBhvr>
                                      <p:to>
                                        <p:strVal val="visible"/>
                                      </p:to>
                                    </p:set>
                                  </p:childTnLst>
                                </p:cTn>
                              </p:par>
                            </p:childTnLst>
                          </p:cTn>
                        </p:par>
                        <p:par>
                          <p:cTn id="474" fill="hold">
                            <p:stCondLst>
                              <p:cond delay="146500"/>
                            </p:stCondLst>
                            <p:childTnLst>
                              <p:par>
                                <p:cTn id="475" presetID="11" presetClass="entr" presetSubtype="0" fill="hold" grpId="0" nodeType="afterEffect">
                                  <p:stCondLst>
                                    <p:cond delay="0"/>
                                  </p:stCondLst>
                                  <p:childTnLst>
                                    <p:set>
                                      <p:cBhvr>
                                        <p:cTn id="476" dur="1000">
                                          <p:stCondLst>
                                            <p:cond delay="0"/>
                                          </p:stCondLst>
                                        </p:cTn>
                                        <p:tgtEl>
                                          <p:spTgt spid="169"/>
                                        </p:tgtEl>
                                        <p:attrNameLst>
                                          <p:attrName>style.visibility</p:attrName>
                                        </p:attrNameLst>
                                      </p:cBhvr>
                                      <p:to>
                                        <p:strVal val="visible"/>
                                      </p:to>
                                    </p:set>
                                  </p:childTnLst>
                                </p:cTn>
                              </p:par>
                            </p:childTnLst>
                          </p:cTn>
                        </p:par>
                        <p:par>
                          <p:cTn id="477" fill="hold">
                            <p:stCondLst>
                              <p:cond delay="147500"/>
                            </p:stCondLst>
                            <p:childTnLst>
                              <p:par>
                                <p:cTn id="478" presetID="11" presetClass="entr" presetSubtype="0" fill="hold" grpId="0" nodeType="afterEffect">
                                  <p:stCondLst>
                                    <p:cond delay="0"/>
                                  </p:stCondLst>
                                  <p:childTnLst>
                                    <p:set>
                                      <p:cBhvr>
                                        <p:cTn id="479" dur="1000">
                                          <p:stCondLst>
                                            <p:cond delay="0"/>
                                          </p:stCondLst>
                                        </p:cTn>
                                        <p:tgtEl>
                                          <p:spTgt spid="170"/>
                                        </p:tgtEl>
                                        <p:attrNameLst>
                                          <p:attrName>style.visibility</p:attrName>
                                        </p:attrNameLst>
                                      </p:cBhvr>
                                      <p:to>
                                        <p:strVal val="visible"/>
                                      </p:to>
                                    </p:set>
                                  </p:childTnLst>
                                </p:cTn>
                              </p:par>
                            </p:childTnLst>
                          </p:cTn>
                        </p:par>
                        <p:par>
                          <p:cTn id="480" fill="hold">
                            <p:stCondLst>
                              <p:cond delay="148500"/>
                            </p:stCondLst>
                            <p:childTnLst>
                              <p:par>
                                <p:cTn id="481" presetID="11" presetClass="entr" presetSubtype="0" fill="hold" grpId="0" nodeType="afterEffect">
                                  <p:stCondLst>
                                    <p:cond delay="0"/>
                                  </p:stCondLst>
                                  <p:childTnLst>
                                    <p:set>
                                      <p:cBhvr>
                                        <p:cTn id="482" dur="1000">
                                          <p:stCondLst>
                                            <p:cond delay="0"/>
                                          </p:stCondLst>
                                        </p:cTn>
                                        <p:tgtEl>
                                          <p:spTgt spid="171"/>
                                        </p:tgtEl>
                                        <p:attrNameLst>
                                          <p:attrName>style.visibility</p:attrName>
                                        </p:attrNameLst>
                                      </p:cBhvr>
                                      <p:to>
                                        <p:strVal val="visible"/>
                                      </p:to>
                                    </p:set>
                                  </p:childTnLst>
                                </p:cTn>
                              </p:par>
                            </p:childTnLst>
                          </p:cTn>
                        </p:par>
                        <p:par>
                          <p:cTn id="483" fill="hold">
                            <p:stCondLst>
                              <p:cond delay="149500"/>
                            </p:stCondLst>
                            <p:childTnLst>
                              <p:par>
                                <p:cTn id="484" presetID="11" presetClass="entr" presetSubtype="0" fill="hold" grpId="0" nodeType="afterEffect">
                                  <p:stCondLst>
                                    <p:cond delay="0"/>
                                  </p:stCondLst>
                                  <p:childTnLst>
                                    <p:set>
                                      <p:cBhvr>
                                        <p:cTn id="485" dur="1000">
                                          <p:stCondLst>
                                            <p:cond delay="0"/>
                                          </p:stCondLst>
                                        </p:cTn>
                                        <p:tgtEl>
                                          <p:spTgt spid="172"/>
                                        </p:tgtEl>
                                        <p:attrNameLst>
                                          <p:attrName>style.visibility</p:attrName>
                                        </p:attrNameLst>
                                      </p:cBhvr>
                                      <p:to>
                                        <p:strVal val="visible"/>
                                      </p:to>
                                    </p:set>
                                  </p:childTnLst>
                                </p:cTn>
                              </p:par>
                            </p:childTnLst>
                          </p:cTn>
                        </p:par>
                        <p:par>
                          <p:cTn id="486" fill="hold">
                            <p:stCondLst>
                              <p:cond delay="150500"/>
                            </p:stCondLst>
                            <p:childTnLst>
                              <p:par>
                                <p:cTn id="487" presetID="11" presetClass="entr" presetSubtype="0" fill="hold" grpId="0" nodeType="afterEffect">
                                  <p:stCondLst>
                                    <p:cond delay="0"/>
                                  </p:stCondLst>
                                  <p:childTnLst>
                                    <p:set>
                                      <p:cBhvr>
                                        <p:cTn id="488" dur="1000">
                                          <p:stCondLst>
                                            <p:cond delay="0"/>
                                          </p:stCondLst>
                                        </p:cTn>
                                        <p:tgtEl>
                                          <p:spTgt spid="173"/>
                                        </p:tgtEl>
                                        <p:attrNameLst>
                                          <p:attrName>style.visibility</p:attrName>
                                        </p:attrNameLst>
                                      </p:cBhvr>
                                      <p:to>
                                        <p:strVal val="visible"/>
                                      </p:to>
                                    </p:set>
                                  </p:childTnLst>
                                </p:cTn>
                              </p:par>
                            </p:childTnLst>
                          </p:cTn>
                        </p:par>
                        <p:par>
                          <p:cTn id="489" fill="hold">
                            <p:stCondLst>
                              <p:cond delay="151500"/>
                            </p:stCondLst>
                            <p:childTnLst>
                              <p:par>
                                <p:cTn id="490" presetID="11" presetClass="entr" presetSubtype="0" fill="hold" grpId="0" nodeType="afterEffect">
                                  <p:stCondLst>
                                    <p:cond delay="0"/>
                                  </p:stCondLst>
                                  <p:childTnLst>
                                    <p:set>
                                      <p:cBhvr>
                                        <p:cTn id="491" dur="1000">
                                          <p:stCondLst>
                                            <p:cond delay="0"/>
                                          </p:stCondLst>
                                        </p:cTn>
                                        <p:tgtEl>
                                          <p:spTgt spid="174"/>
                                        </p:tgtEl>
                                        <p:attrNameLst>
                                          <p:attrName>style.visibility</p:attrName>
                                        </p:attrNameLst>
                                      </p:cBhvr>
                                      <p:to>
                                        <p:strVal val="visible"/>
                                      </p:to>
                                    </p:set>
                                  </p:childTnLst>
                                </p:cTn>
                              </p:par>
                            </p:childTnLst>
                          </p:cTn>
                        </p:par>
                        <p:par>
                          <p:cTn id="492" fill="hold">
                            <p:stCondLst>
                              <p:cond delay="152500"/>
                            </p:stCondLst>
                            <p:childTnLst>
                              <p:par>
                                <p:cTn id="493" presetID="11" presetClass="entr" presetSubtype="0" fill="hold" grpId="0" nodeType="afterEffect">
                                  <p:stCondLst>
                                    <p:cond delay="0"/>
                                  </p:stCondLst>
                                  <p:childTnLst>
                                    <p:set>
                                      <p:cBhvr>
                                        <p:cTn id="494" dur="1000">
                                          <p:stCondLst>
                                            <p:cond delay="0"/>
                                          </p:stCondLst>
                                        </p:cTn>
                                        <p:tgtEl>
                                          <p:spTgt spid="175"/>
                                        </p:tgtEl>
                                        <p:attrNameLst>
                                          <p:attrName>style.visibility</p:attrName>
                                        </p:attrNameLst>
                                      </p:cBhvr>
                                      <p:to>
                                        <p:strVal val="visible"/>
                                      </p:to>
                                    </p:set>
                                  </p:childTnLst>
                                </p:cTn>
                              </p:par>
                            </p:childTnLst>
                          </p:cTn>
                        </p:par>
                        <p:par>
                          <p:cTn id="495" fill="hold">
                            <p:stCondLst>
                              <p:cond delay="153500"/>
                            </p:stCondLst>
                            <p:childTnLst>
                              <p:par>
                                <p:cTn id="496" presetID="11" presetClass="entr" presetSubtype="0" fill="hold" grpId="0" nodeType="afterEffect">
                                  <p:stCondLst>
                                    <p:cond delay="0"/>
                                  </p:stCondLst>
                                  <p:childTnLst>
                                    <p:set>
                                      <p:cBhvr>
                                        <p:cTn id="497" dur="1000">
                                          <p:stCondLst>
                                            <p:cond delay="0"/>
                                          </p:stCondLst>
                                        </p:cTn>
                                        <p:tgtEl>
                                          <p:spTgt spid="176"/>
                                        </p:tgtEl>
                                        <p:attrNameLst>
                                          <p:attrName>style.visibility</p:attrName>
                                        </p:attrNameLst>
                                      </p:cBhvr>
                                      <p:to>
                                        <p:strVal val="visible"/>
                                      </p:to>
                                    </p:set>
                                  </p:childTnLst>
                                </p:cTn>
                              </p:par>
                            </p:childTnLst>
                          </p:cTn>
                        </p:par>
                        <p:par>
                          <p:cTn id="498" fill="hold">
                            <p:stCondLst>
                              <p:cond delay="154500"/>
                            </p:stCondLst>
                            <p:childTnLst>
                              <p:par>
                                <p:cTn id="499" presetID="11" presetClass="entr" presetSubtype="0" fill="hold" grpId="0" nodeType="afterEffect">
                                  <p:stCondLst>
                                    <p:cond delay="0"/>
                                  </p:stCondLst>
                                  <p:childTnLst>
                                    <p:set>
                                      <p:cBhvr>
                                        <p:cTn id="500" dur="1000">
                                          <p:stCondLst>
                                            <p:cond delay="0"/>
                                          </p:stCondLst>
                                        </p:cTn>
                                        <p:tgtEl>
                                          <p:spTgt spid="177"/>
                                        </p:tgtEl>
                                        <p:attrNameLst>
                                          <p:attrName>style.visibility</p:attrName>
                                        </p:attrNameLst>
                                      </p:cBhvr>
                                      <p:to>
                                        <p:strVal val="visible"/>
                                      </p:to>
                                    </p:set>
                                  </p:childTnLst>
                                </p:cTn>
                              </p:par>
                            </p:childTnLst>
                          </p:cTn>
                        </p:par>
                        <p:par>
                          <p:cTn id="501" fill="hold">
                            <p:stCondLst>
                              <p:cond delay="155500"/>
                            </p:stCondLst>
                            <p:childTnLst>
                              <p:par>
                                <p:cTn id="502" presetID="11" presetClass="entr" presetSubtype="0" fill="hold" grpId="0" nodeType="afterEffect">
                                  <p:stCondLst>
                                    <p:cond delay="0"/>
                                  </p:stCondLst>
                                  <p:childTnLst>
                                    <p:set>
                                      <p:cBhvr>
                                        <p:cTn id="503" dur="1000">
                                          <p:stCondLst>
                                            <p:cond delay="0"/>
                                          </p:stCondLst>
                                        </p:cTn>
                                        <p:tgtEl>
                                          <p:spTgt spid="178"/>
                                        </p:tgtEl>
                                        <p:attrNameLst>
                                          <p:attrName>style.visibility</p:attrName>
                                        </p:attrNameLst>
                                      </p:cBhvr>
                                      <p:to>
                                        <p:strVal val="visible"/>
                                      </p:to>
                                    </p:set>
                                  </p:childTnLst>
                                </p:cTn>
                              </p:par>
                            </p:childTnLst>
                          </p:cTn>
                        </p:par>
                        <p:par>
                          <p:cTn id="504" fill="hold">
                            <p:stCondLst>
                              <p:cond delay="156500"/>
                            </p:stCondLst>
                            <p:childTnLst>
                              <p:par>
                                <p:cTn id="505" presetID="11" presetClass="entr" presetSubtype="0" fill="hold" grpId="0" nodeType="afterEffect">
                                  <p:stCondLst>
                                    <p:cond delay="0"/>
                                  </p:stCondLst>
                                  <p:childTnLst>
                                    <p:set>
                                      <p:cBhvr>
                                        <p:cTn id="506" dur="1000">
                                          <p:stCondLst>
                                            <p:cond delay="0"/>
                                          </p:stCondLst>
                                        </p:cTn>
                                        <p:tgtEl>
                                          <p:spTgt spid="179"/>
                                        </p:tgtEl>
                                        <p:attrNameLst>
                                          <p:attrName>style.visibility</p:attrName>
                                        </p:attrNameLst>
                                      </p:cBhvr>
                                      <p:to>
                                        <p:strVal val="visible"/>
                                      </p:to>
                                    </p:set>
                                  </p:childTnLst>
                                </p:cTn>
                              </p:par>
                            </p:childTnLst>
                          </p:cTn>
                        </p:par>
                        <p:par>
                          <p:cTn id="507" fill="hold">
                            <p:stCondLst>
                              <p:cond delay="157500"/>
                            </p:stCondLst>
                            <p:childTnLst>
                              <p:par>
                                <p:cTn id="508" presetID="11" presetClass="entr" presetSubtype="0" fill="hold" grpId="0" nodeType="afterEffect">
                                  <p:stCondLst>
                                    <p:cond delay="0"/>
                                  </p:stCondLst>
                                  <p:childTnLst>
                                    <p:set>
                                      <p:cBhvr>
                                        <p:cTn id="509" dur="1000">
                                          <p:stCondLst>
                                            <p:cond delay="0"/>
                                          </p:stCondLst>
                                        </p:cTn>
                                        <p:tgtEl>
                                          <p:spTgt spid="180"/>
                                        </p:tgtEl>
                                        <p:attrNameLst>
                                          <p:attrName>style.visibility</p:attrName>
                                        </p:attrNameLst>
                                      </p:cBhvr>
                                      <p:to>
                                        <p:strVal val="visible"/>
                                      </p:to>
                                    </p:set>
                                  </p:childTnLst>
                                </p:cTn>
                              </p:par>
                            </p:childTnLst>
                          </p:cTn>
                        </p:par>
                        <p:par>
                          <p:cTn id="510" fill="hold">
                            <p:stCondLst>
                              <p:cond delay="158500"/>
                            </p:stCondLst>
                            <p:childTnLst>
                              <p:par>
                                <p:cTn id="511" presetID="11" presetClass="entr" presetSubtype="0" fill="hold" grpId="0" nodeType="afterEffect">
                                  <p:stCondLst>
                                    <p:cond delay="0"/>
                                  </p:stCondLst>
                                  <p:childTnLst>
                                    <p:set>
                                      <p:cBhvr>
                                        <p:cTn id="512" dur="1000">
                                          <p:stCondLst>
                                            <p:cond delay="0"/>
                                          </p:stCondLst>
                                        </p:cTn>
                                        <p:tgtEl>
                                          <p:spTgt spid="181"/>
                                        </p:tgtEl>
                                        <p:attrNameLst>
                                          <p:attrName>style.visibility</p:attrName>
                                        </p:attrNameLst>
                                      </p:cBhvr>
                                      <p:to>
                                        <p:strVal val="visible"/>
                                      </p:to>
                                    </p:set>
                                  </p:childTnLst>
                                </p:cTn>
                              </p:par>
                            </p:childTnLst>
                          </p:cTn>
                        </p:par>
                        <p:par>
                          <p:cTn id="513" fill="hold">
                            <p:stCondLst>
                              <p:cond delay="159500"/>
                            </p:stCondLst>
                            <p:childTnLst>
                              <p:par>
                                <p:cTn id="514" presetID="11" presetClass="entr" presetSubtype="0" fill="hold" grpId="0" nodeType="afterEffect">
                                  <p:stCondLst>
                                    <p:cond delay="0"/>
                                  </p:stCondLst>
                                  <p:childTnLst>
                                    <p:set>
                                      <p:cBhvr>
                                        <p:cTn id="515" dur="1000">
                                          <p:stCondLst>
                                            <p:cond delay="0"/>
                                          </p:stCondLst>
                                        </p:cTn>
                                        <p:tgtEl>
                                          <p:spTgt spid="182"/>
                                        </p:tgtEl>
                                        <p:attrNameLst>
                                          <p:attrName>style.visibility</p:attrName>
                                        </p:attrNameLst>
                                      </p:cBhvr>
                                      <p:to>
                                        <p:strVal val="visible"/>
                                      </p:to>
                                    </p:set>
                                  </p:childTnLst>
                                </p:cTn>
                              </p:par>
                            </p:childTnLst>
                          </p:cTn>
                        </p:par>
                        <p:par>
                          <p:cTn id="516" fill="hold">
                            <p:stCondLst>
                              <p:cond delay="160500"/>
                            </p:stCondLst>
                            <p:childTnLst>
                              <p:par>
                                <p:cTn id="517" presetID="11" presetClass="entr" presetSubtype="0" fill="hold" grpId="0" nodeType="afterEffect">
                                  <p:stCondLst>
                                    <p:cond delay="0"/>
                                  </p:stCondLst>
                                  <p:childTnLst>
                                    <p:set>
                                      <p:cBhvr>
                                        <p:cTn id="518" dur="1000">
                                          <p:stCondLst>
                                            <p:cond delay="0"/>
                                          </p:stCondLst>
                                        </p:cTn>
                                        <p:tgtEl>
                                          <p:spTgt spid="183"/>
                                        </p:tgtEl>
                                        <p:attrNameLst>
                                          <p:attrName>style.visibility</p:attrName>
                                        </p:attrNameLst>
                                      </p:cBhvr>
                                      <p:to>
                                        <p:strVal val="visible"/>
                                      </p:to>
                                    </p:set>
                                  </p:childTnLst>
                                </p:cTn>
                              </p:par>
                            </p:childTnLst>
                          </p:cTn>
                        </p:par>
                        <p:par>
                          <p:cTn id="519" fill="hold">
                            <p:stCondLst>
                              <p:cond delay="161500"/>
                            </p:stCondLst>
                            <p:childTnLst>
                              <p:par>
                                <p:cTn id="520" presetID="11" presetClass="entr" presetSubtype="0" fill="hold" grpId="0" nodeType="afterEffect">
                                  <p:stCondLst>
                                    <p:cond delay="0"/>
                                  </p:stCondLst>
                                  <p:childTnLst>
                                    <p:set>
                                      <p:cBhvr>
                                        <p:cTn id="521" dur="1000">
                                          <p:stCondLst>
                                            <p:cond delay="0"/>
                                          </p:stCondLst>
                                        </p:cTn>
                                        <p:tgtEl>
                                          <p:spTgt spid="184"/>
                                        </p:tgtEl>
                                        <p:attrNameLst>
                                          <p:attrName>style.visibility</p:attrName>
                                        </p:attrNameLst>
                                      </p:cBhvr>
                                      <p:to>
                                        <p:strVal val="visible"/>
                                      </p:to>
                                    </p:set>
                                  </p:childTnLst>
                                </p:cTn>
                              </p:par>
                            </p:childTnLst>
                          </p:cTn>
                        </p:par>
                        <p:par>
                          <p:cTn id="522" fill="hold">
                            <p:stCondLst>
                              <p:cond delay="162500"/>
                            </p:stCondLst>
                            <p:childTnLst>
                              <p:par>
                                <p:cTn id="523" presetID="11" presetClass="entr" presetSubtype="0" fill="hold" grpId="0" nodeType="afterEffect">
                                  <p:stCondLst>
                                    <p:cond delay="0"/>
                                  </p:stCondLst>
                                  <p:childTnLst>
                                    <p:set>
                                      <p:cBhvr>
                                        <p:cTn id="524" dur="1000">
                                          <p:stCondLst>
                                            <p:cond delay="0"/>
                                          </p:stCondLst>
                                        </p:cTn>
                                        <p:tgtEl>
                                          <p:spTgt spid="185"/>
                                        </p:tgtEl>
                                        <p:attrNameLst>
                                          <p:attrName>style.visibility</p:attrName>
                                        </p:attrNameLst>
                                      </p:cBhvr>
                                      <p:to>
                                        <p:strVal val="visible"/>
                                      </p:to>
                                    </p:set>
                                  </p:childTnLst>
                                </p:cTn>
                              </p:par>
                            </p:childTnLst>
                          </p:cTn>
                        </p:par>
                        <p:par>
                          <p:cTn id="525" fill="hold">
                            <p:stCondLst>
                              <p:cond delay="163500"/>
                            </p:stCondLst>
                            <p:childTnLst>
                              <p:par>
                                <p:cTn id="526" presetID="11" presetClass="entr" presetSubtype="0" fill="hold" grpId="0" nodeType="afterEffect">
                                  <p:stCondLst>
                                    <p:cond delay="0"/>
                                  </p:stCondLst>
                                  <p:childTnLst>
                                    <p:set>
                                      <p:cBhvr>
                                        <p:cTn id="527" dur="1000">
                                          <p:stCondLst>
                                            <p:cond delay="0"/>
                                          </p:stCondLst>
                                        </p:cTn>
                                        <p:tgtEl>
                                          <p:spTgt spid="186"/>
                                        </p:tgtEl>
                                        <p:attrNameLst>
                                          <p:attrName>style.visibility</p:attrName>
                                        </p:attrNameLst>
                                      </p:cBhvr>
                                      <p:to>
                                        <p:strVal val="visible"/>
                                      </p:to>
                                    </p:set>
                                  </p:childTnLst>
                                </p:cTn>
                              </p:par>
                            </p:childTnLst>
                          </p:cTn>
                        </p:par>
                        <p:par>
                          <p:cTn id="528" fill="hold">
                            <p:stCondLst>
                              <p:cond delay="164500"/>
                            </p:stCondLst>
                            <p:childTnLst>
                              <p:par>
                                <p:cTn id="529" presetID="11" presetClass="entr" presetSubtype="0" fill="hold" grpId="0" nodeType="afterEffect">
                                  <p:stCondLst>
                                    <p:cond delay="0"/>
                                  </p:stCondLst>
                                  <p:childTnLst>
                                    <p:set>
                                      <p:cBhvr>
                                        <p:cTn id="530" dur="1000">
                                          <p:stCondLst>
                                            <p:cond delay="0"/>
                                          </p:stCondLst>
                                        </p:cTn>
                                        <p:tgtEl>
                                          <p:spTgt spid="187"/>
                                        </p:tgtEl>
                                        <p:attrNameLst>
                                          <p:attrName>style.visibility</p:attrName>
                                        </p:attrNameLst>
                                      </p:cBhvr>
                                      <p:to>
                                        <p:strVal val="visible"/>
                                      </p:to>
                                    </p:set>
                                  </p:childTnLst>
                                </p:cTn>
                              </p:par>
                            </p:childTnLst>
                          </p:cTn>
                        </p:par>
                        <p:par>
                          <p:cTn id="531" fill="hold">
                            <p:stCondLst>
                              <p:cond delay="165500"/>
                            </p:stCondLst>
                            <p:childTnLst>
                              <p:par>
                                <p:cTn id="532" presetID="11" presetClass="entr" presetSubtype="0" fill="hold" grpId="0" nodeType="afterEffect">
                                  <p:stCondLst>
                                    <p:cond delay="0"/>
                                  </p:stCondLst>
                                  <p:childTnLst>
                                    <p:set>
                                      <p:cBhvr>
                                        <p:cTn id="533" dur="1000">
                                          <p:stCondLst>
                                            <p:cond delay="0"/>
                                          </p:stCondLst>
                                        </p:cTn>
                                        <p:tgtEl>
                                          <p:spTgt spid="188"/>
                                        </p:tgtEl>
                                        <p:attrNameLst>
                                          <p:attrName>style.visibility</p:attrName>
                                        </p:attrNameLst>
                                      </p:cBhvr>
                                      <p:to>
                                        <p:strVal val="visible"/>
                                      </p:to>
                                    </p:set>
                                  </p:childTnLst>
                                </p:cTn>
                              </p:par>
                            </p:childTnLst>
                          </p:cTn>
                        </p:par>
                        <p:par>
                          <p:cTn id="534" fill="hold">
                            <p:stCondLst>
                              <p:cond delay="166500"/>
                            </p:stCondLst>
                            <p:childTnLst>
                              <p:par>
                                <p:cTn id="535" presetID="11" presetClass="entr" presetSubtype="0" fill="hold" grpId="0" nodeType="afterEffect">
                                  <p:stCondLst>
                                    <p:cond delay="0"/>
                                  </p:stCondLst>
                                  <p:childTnLst>
                                    <p:set>
                                      <p:cBhvr>
                                        <p:cTn id="536" dur="1000">
                                          <p:stCondLst>
                                            <p:cond delay="0"/>
                                          </p:stCondLst>
                                        </p:cTn>
                                        <p:tgtEl>
                                          <p:spTgt spid="189"/>
                                        </p:tgtEl>
                                        <p:attrNameLst>
                                          <p:attrName>style.visibility</p:attrName>
                                        </p:attrNameLst>
                                      </p:cBhvr>
                                      <p:to>
                                        <p:strVal val="visible"/>
                                      </p:to>
                                    </p:set>
                                  </p:childTnLst>
                                </p:cTn>
                              </p:par>
                            </p:childTnLst>
                          </p:cTn>
                        </p:par>
                        <p:par>
                          <p:cTn id="537" fill="hold">
                            <p:stCondLst>
                              <p:cond delay="167500"/>
                            </p:stCondLst>
                            <p:childTnLst>
                              <p:par>
                                <p:cTn id="538" presetID="11" presetClass="entr" presetSubtype="0" fill="hold" grpId="0" nodeType="afterEffect">
                                  <p:stCondLst>
                                    <p:cond delay="0"/>
                                  </p:stCondLst>
                                  <p:childTnLst>
                                    <p:set>
                                      <p:cBhvr>
                                        <p:cTn id="539" dur="1000">
                                          <p:stCondLst>
                                            <p:cond delay="0"/>
                                          </p:stCondLst>
                                        </p:cTn>
                                        <p:tgtEl>
                                          <p:spTgt spid="190"/>
                                        </p:tgtEl>
                                        <p:attrNameLst>
                                          <p:attrName>style.visibility</p:attrName>
                                        </p:attrNameLst>
                                      </p:cBhvr>
                                      <p:to>
                                        <p:strVal val="visible"/>
                                      </p:to>
                                    </p:set>
                                  </p:childTnLst>
                                </p:cTn>
                              </p:par>
                            </p:childTnLst>
                          </p:cTn>
                        </p:par>
                        <p:par>
                          <p:cTn id="540" fill="hold">
                            <p:stCondLst>
                              <p:cond delay="168500"/>
                            </p:stCondLst>
                            <p:childTnLst>
                              <p:par>
                                <p:cTn id="541" presetID="11" presetClass="entr" presetSubtype="0" fill="hold" grpId="0" nodeType="afterEffect">
                                  <p:stCondLst>
                                    <p:cond delay="0"/>
                                  </p:stCondLst>
                                  <p:childTnLst>
                                    <p:set>
                                      <p:cBhvr>
                                        <p:cTn id="542" dur="1000">
                                          <p:stCondLst>
                                            <p:cond delay="0"/>
                                          </p:stCondLst>
                                        </p:cTn>
                                        <p:tgtEl>
                                          <p:spTgt spid="191"/>
                                        </p:tgtEl>
                                        <p:attrNameLst>
                                          <p:attrName>style.visibility</p:attrName>
                                        </p:attrNameLst>
                                      </p:cBhvr>
                                      <p:to>
                                        <p:strVal val="visible"/>
                                      </p:to>
                                    </p:set>
                                  </p:childTnLst>
                                </p:cTn>
                              </p:par>
                            </p:childTnLst>
                          </p:cTn>
                        </p:par>
                        <p:par>
                          <p:cTn id="543" fill="hold">
                            <p:stCondLst>
                              <p:cond delay="169500"/>
                            </p:stCondLst>
                            <p:childTnLst>
                              <p:par>
                                <p:cTn id="544" presetID="11" presetClass="entr" presetSubtype="0" fill="hold" grpId="0" nodeType="afterEffect">
                                  <p:stCondLst>
                                    <p:cond delay="0"/>
                                  </p:stCondLst>
                                  <p:childTnLst>
                                    <p:set>
                                      <p:cBhvr>
                                        <p:cTn id="545" dur="1000">
                                          <p:stCondLst>
                                            <p:cond delay="0"/>
                                          </p:stCondLst>
                                        </p:cTn>
                                        <p:tgtEl>
                                          <p:spTgt spid="192"/>
                                        </p:tgtEl>
                                        <p:attrNameLst>
                                          <p:attrName>style.visibility</p:attrName>
                                        </p:attrNameLst>
                                      </p:cBhvr>
                                      <p:to>
                                        <p:strVal val="visible"/>
                                      </p:to>
                                    </p:set>
                                  </p:childTnLst>
                                </p:cTn>
                              </p:par>
                            </p:childTnLst>
                          </p:cTn>
                        </p:par>
                        <p:par>
                          <p:cTn id="546" fill="hold">
                            <p:stCondLst>
                              <p:cond delay="170500"/>
                            </p:stCondLst>
                            <p:childTnLst>
                              <p:par>
                                <p:cTn id="547" presetID="11" presetClass="entr" presetSubtype="0" fill="hold" grpId="0" nodeType="afterEffect">
                                  <p:stCondLst>
                                    <p:cond delay="0"/>
                                  </p:stCondLst>
                                  <p:childTnLst>
                                    <p:set>
                                      <p:cBhvr>
                                        <p:cTn id="548" dur="1000">
                                          <p:stCondLst>
                                            <p:cond delay="0"/>
                                          </p:stCondLst>
                                        </p:cTn>
                                        <p:tgtEl>
                                          <p:spTgt spid="193"/>
                                        </p:tgtEl>
                                        <p:attrNameLst>
                                          <p:attrName>style.visibility</p:attrName>
                                        </p:attrNameLst>
                                      </p:cBhvr>
                                      <p:to>
                                        <p:strVal val="visible"/>
                                      </p:to>
                                    </p:set>
                                  </p:childTnLst>
                                </p:cTn>
                              </p:par>
                            </p:childTnLst>
                          </p:cTn>
                        </p:par>
                        <p:par>
                          <p:cTn id="549" fill="hold">
                            <p:stCondLst>
                              <p:cond delay="171500"/>
                            </p:stCondLst>
                            <p:childTnLst>
                              <p:par>
                                <p:cTn id="550" presetID="11" presetClass="entr" presetSubtype="0" fill="hold" grpId="0" nodeType="afterEffect">
                                  <p:stCondLst>
                                    <p:cond delay="0"/>
                                  </p:stCondLst>
                                  <p:childTnLst>
                                    <p:set>
                                      <p:cBhvr>
                                        <p:cTn id="551" dur="1000">
                                          <p:stCondLst>
                                            <p:cond delay="0"/>
                                          </p:stCondLst>
                                        </p:cTn>
                                        <p:tgtEl>
                                          <p:spTgt spid="194"/>
                                        </p:tgtEl>
                                        <p:attrNameLst>
                                          <p:attrName>style.visibility</p:attrName>
                                        </p:attrNameLst>
                                      </p:cBhvr>
                                      <p:to>
                                        <p:strVal val="visible"/>
                                      </p:to>
                                    </p:set>
                                  </p:childTnLst>
                                </p:cTn>
                              </p:par>
                            </p:childTnLst>
                          </p:cTn>
                        </p:par>
                        <p:par>
                          <p:cTn id="552" fill="hold">
                            <p:stCondLst>
                              <p:cond delay="172500"/>
                            </p:stCondLst>
                            <p:childTnLst>
                              <p:par>
                                <p:cTn id="553" presetID="11" presetClass="entr" presetSubtype="0" fill="hold" grpId="0" nodeType="afterEffect">
                                  <p:stCondLst>
                                    <p:cond delay="0"/>
                                  </p:stCondLst>
                                  <p:childTnLst>
                                    <p:set>
                                      <p:cBhvr>
                                        <p:cTn id="554" dur="1000">
                                          <p:stCondLst>
                                            <p:cond delay="0"/>
                                          </p:stCondLst>
                                        </p:cTn>
                                        <p:tgtEl>
                                          <p:spTgt spid="195"/>
                                        </p:tgtEl>
                                        <p:attrNameLst>
                                          <p:attrName>style.visibility</p:attrName>
                                        </p:attrNameLst>
                                      </p:cBhvr>
                                      <p:to>
                                        <p:strVal val="visible"/>
                                      </p:to>
                                    </p:set>
                                  </p:childTnLst>
                                </p:cTn>
                              </p:par>
                            </p:childTnLst>
                          </p:cTn>
                        </p:par>
                        <p:par>
                          <p:cTn id="555" fill="hold">
                            <p:stCondLst>
                              <p:cond delay="173500"/>
                            </p:stCondLst>
                            <p:childTnLst>
                              <p:par>
                                <p:cTn id="556" presetID="11" presetClass="entr" presetSubtype="0" fill="hold" grpId="0" nodeType="afterEffect">
                                  <p:stCondLst>
                                    <p:cond delay="0"/>
                                  </p:stCondLst>
                                  <p:childTnLst>
                                    <p:set>
                                      <p:cBhvr>
                                        <p:cTn id="557" dur="1000">
                                          <p:stCondLst>
                                            <p:cond delay="0"/>
                                          </p:stCondLst>
                                        </p:cTn>
                                        <p:tgtEl>
                                          <p:spTgt spid="196"/>
                                        </p:tgtEl>
                                        <p:attrNameLst>
                                          <p:attrName>style.visibility</p:attrName>
                                        </p:attrNameLst>
                                      </p:cBhvr>
                                      <p:to>
                                        <p:strVal val="visible"/>
                                      </p:to>
                                    </p:set>
                                  </p:childTnLst>
                                </p:cTn>
                              </p:par>
                            </p:childTnLst>
                          </p:cTn>
                        </p:par>
                        <p:par>
                          <p:cTn id="558" fill="hold">
                            <p:stCondLst>
                              <p:cond delay="174500"/>
                            </p:stCondLst>
                            <p:childTnLst>
                              <p:par>
                                <p:cTn id="559" presetID="11" presetClass="entr" presetSubtype="0" fill="hold" grpId="0" nodeType="afterEffect">
                                  <p:stCondLst>
                                    <p:cond delay="0"/>
                                  </p:stCondLst>
                                  <p:childTnLst>
                                    <p:set>
                                      <p:cBhvr>
                                        <p:cTn id="560" dur="1000">
                                          <p:stCondLst>
                                            <p:cond delay="0"/>
                                          </p:stCondLst>
                                        </p:cTn>
                                        <p:tgtEl>
                                          <p:spTgt spid="197"/>
                                        </p:tgtEl>
                                        <p:attrNameLst>
                                          <p:attrName>style.visibility</p:attrName>
                                        </p:attrNameLst>
                                      </p:cBhvr>
                                      <p:to>
                                        <p:strVal val="visible"/>
                                      </p:to>
                                    </p:set>
                                  </p:childTnLst>
                                </p:cTn>
                              </p:par>
                            </p:childTnLst>
                          </p:cTn>
                        </p:par>
                        <p:par>
                          <p:cTn id="561" fill="hold">
                            <p:stCondLst>
                              <p:cond delay="175500"/>
                            </p:stCondLst>
                            <p:childTnLst>
                              <p:par>
                                <p:cTn id="562" presetID="11" presetClass="entr" presetSubtype="0" fill="hold" grpId="0" nodeType="afterEffect">
                                  <p:stCondLst>
                                    <p:cond delay="0"/>
                                  </p:stCondLst>
                                  <p:childTnLst>
                                    <p:set>
                                      <p:cBhvr>
                                        <p:cTn id="563" dur="1000">
                                          <p:stCondLst>
                                            <p:cond delay="0"/>
                                          </p:stCondLst>
                                        </p:cTn>
                                        <p:tgtEl>
                                          <p:spTgt spid="198"/>
                                        </p:tgtEl>
                                        <p:attrNameLst>
                                          <p:attrName>style.visibility</p:attrName>
                                        </p:attrNameLst>
                                      </p:cBhvr>
                                      <p:to>
                                        <p:strVal val="visible"/>
                                      </p:to>
                                    </p:set>
                                  </p:childTnLst>
                                </p:cTn>
                              </p:par>
                            </p:childTnLst>
                          </p:cTn>
                        </p:par>
                        <p:par>
                          <p:cTn id="564" fill="hold">
                            <p:stCondLst>
                              <p:cond delay="176500"/>
                            </p:stCondLst>
                            <p:childTnLst>
                              <p:par>
                                <p:cTn id="565" presetID="11" presetClass="entr" presetSubtype="0" fill="hold" grpId="0" nodeType="afterEffect">
                                  <p:stCondLst>
                                    <p:cond delay="0"/>
                                  </p:stCondLst>
                                  <p:childTnLst>
                                    <p:set>
                                      <p:cBhvr>
                                        <p:cTn id="566" dur="1000">
                                          <p:stCondLst>
                                            <p:cond delay="0"/>
                                          </p:stCondLst>
                                        </p:cTn>
                                        <p:tgtEl>
                                          <p:spTgt spid="199"/>
                                        </p:tgtEl>
                                        <p:attrNameLst>
                                          <p:attrName>style.visibility</p:attrName>
                                        </p:attrNameLst>
                                      </p:cBhvr>
                                      <p:to>
                                        <p:strVal val="visible"/>
                                      </p:to>
                                    </p:set>
                                  </p:childTnLst>
                                </p:cTn>
                              </p:par>
                            </p:childTnLst>
                          </p:cTn>
                        </p:par>
                        <p:par>
                          <p:cTn id="567" fill="hold">
                            <p:stCondLst>
                              <p:cond delay="177500"/>
                            </p:stCondLst>
                            <p:childTnLst>
                              <p:par>
                                <p:cTn id="568" presetID="11" presetClass="entr" presetSubtype="0" fill="hold" grpId="0" nodeType="afterEffect">
                                  <p:stCondLst>
                                    <p:cond delay="0"/>
                                  </p:stCondLst>
                                  <p:childTnLst>
                                    <p:set>
                                      <p:cBhvr>
                                        <p:cTn id="569" dur="1000">
                                          <p:stCondLst>
                                            <p:cond delay="0"/>
                                          </p:stCondLst>
                                        </p:cTn>
                                        <p:tgtEl>
                                          <p:spTgt spid="200"/>
                                        </p:tgtEl>
                                        <p:attrNameLst>
                                          <p:attrName>style.visibility</p:attrName>
                                        </p:attrNameLst>
                                      </p:cBhvr>
                                      <p:to>
                                        <p:strVal val="visible"/>
                                      </p:to>
                                    </p:set>
                                  </p:childTnLst>
                                </p:cTn>
                              </p:par>
                            </p:childTnLst>
                          </p:cTn>
                        </p:par>
                        <p:par>
                          <p:cTn id="570" fill="hold">
                            <p:stCondLst>
                              <p:cond delay="178500"/>
                            </p:stCondLst>
                            <p:childTnLst>
                              <p:par>
                                <p:cTn id="571" presetID="11" presetClass="entr" presetSubtype="0" fill="hold" grpId="0" nodeType="afterEffect">
                                  <p:stCondLst>
                                    <p:cond delay="0"/>
                                  </p:stCondLst>
                                  <p:childTnLst>
                                    <p:set>
                                      <p:cBhvr>
                                        <p:cTn id="572" dur="1000">
                                          <p:stCondLst>
                                            <p:cond delay="0"/>
                                          </p:stCondLst>
                                        </p:cTn>
                                        <p:tgtEl>
                                          <p:spTgt spid="201"/>
                                        </p:tgtEl>
                                        <p:attrNameLst>
                                          <p:attrName>style.visibility</p:attrName>
                                        </p:attrNameLst>
                                      </p:cBhvr>
                                      <p:to>
                                        <p:strVal val="visible"/>
                                      </p:to>
                                    </p:set>
                                  </p:childTnLst>
                                </p:cTn>
                              </p:par>
                            </p:childTnLst>
                          </p:cTn>
                        </p:par>
                        <p:par>
                          <p:cTn id="573" fill="hold">
                            <p:stCondLst>
                              <p:cond delay="179500"/>
                            </p:stCondLst>
                            <p:childTnLst>
                              <p:par>
                                <p:cTn id="574" presetID="11" presetClass="entr" presetSubtype="0" fill="hold" grpId="0" nodeType="afterEffect">
                                  <p:stCondLst>
                                    <p:cond delay="0"/>
                                  </p:stCondLst>
                                  <p:childTnLst>
                                    <p:set>
                                      <p:cBhvr>
                                        <p:cTn id="575" dur="1000">
                                          <p:stCondLst>
                                            <p:cond delay="0"/>
                                          </p:stCondLst>
                                        </p:cTn>
                                        <p:tgtEl>
                                          <p:spTgt spid="202"/>
                                        </p:tgtEl>
                                        <p:attrNameLst>
                                          <p:attrName>style.visibility</p:attrName>
                                        </p:attrNameLst>
                                      </p:cBhvr>
                                      <p:to>
                                        <p:strVal val="visible"/>
                                      </p:to>
                                    </p:set>
                                  </p:childTnLst>
                                </p:cTn>
                              </p:par>
                            </p:childTnLst>
                          </p:cTn>
                        </p:par>
                        <p:par>
                          <p:cTn id="576" fill="hold">
                            <p:stCondLst>
                              <p:cond delay="180500"/>
                            </p:stCondLst>
                            <p:childTnLst>
                              <p:par>
                                <p:cTn id="577" presetID="11" presetClass="entr" presetSubtype="0" fill="hold" grpId="0" nodeType="afterEffect">
                                  <p:stCondLst>
                                    <p:cond delay="0"/>
                                  </p:stCondLst>
                                  <p:childTnLst>
                                    <p:set>
                                      <p:cBhvr>
                                        <p:cTn id="578" dur="1000">
                                          <p:stCondLst>
                                            <p:cond delay="0"/>
                                          </p:stCondLst>
                                        </p:cTn>
                                        <p:tgtEl>
                                          <p:spTgt spid="203"/>
                                        </p:tgtEl>
                                        <p:attrNameLst>
                                          <p:attrName>style.visibility</p:attrName>
                                        </p:attrNameLst>
                                      </p:cBhvr>
                                      <p:to>
                                        <p:strVal val="visible"/>
                                      </p:to>
                                    </p:set>
                                  </p:childTnLst>
                                </p:cTn>
                              </p:par>
                            </p:childTnLst>
                          </p:cTn>
                        </p:par>
                        <p:par>
                          <p:cTn id="579" fill="hold">
                            <p:stCondLst>
                              <p:cond delay="181500"/>
                            </p:stCondLst>
                            <p:childTnLst>
                              <p:par>
                                <p:cTn id="580" presetID="11" presetClass="entr" presetSubtype="0" fill="hold" grpId="0" nodeType="afterEffect">
                                  <p:stCondLst>
                                    <p:cond delay="0"/>
                                  </p:stCondLst>
                                  <p:childTnLst>
                                    <p:set>
                                      <p:cBhvr>
                                        <p:cTn id="581" dur="1000">
                                          <p:stCondLst>
                                            <p:cond delay="0"/>
                                          </p:stCondLst>
                                        </p:cTn>
                                        <p:tgtEl>
                                          <p:spTgt spid="204"/>
                                        </p:tgtEl>
                                        <p:attrNameLst>
                                          <p:attrName>style.visibility</p:attrName>
                                        </p:attrNameLst>
                                      </p:cBhvr>
                                      <p:to>
                                        <p:strVal val="visible"/>
                                      </p:to>
                                    </p:set>
                                  </p:childTnLst>
                                </p:cTn>
                              </p:par>
                            </p:childTnLst>
                          </p:cTn>
                        </p:par>
                        <p:par>
                          <p:cTn id="582" fill="hold">
                            <p:stCondLst>
                              <p:cond delay="182500"/>
                            </p:stCondLst>
                            <p:childTnLst>
                              <p:par>
                                <p:cTn id="583" presetID="11" presetClass="entr" presetSubtype="0" fill="hold" grpId="0" nodeType="afterEffect">
                                  <p:stCondLst>
                                    <p:cond delay="0"/>
                                  </p:stCondLst>
                                  <p:childTnLst>
                                    <p:set>
                                      <p:cBhvr>
                                        <p:cTn id="584" dur="1000">
                                          <p:stCondLst>
                                            <p:cond delay="0"/>
                                          </p:stCondLst>
                                        </p:cTn>
                                        <p:tgtEl>
                                          <p:spTgt spid="205"/>
                                        </p:tgtEl>
                                        <p:attrNameLst>
                                          <p:attrName>style.visibility</p:attrName>
                                        </p:attrNameLst>
                                      </p:cBhvr>
                                      <p:to>
                                        <p:strVal val="visible"/>
                                      </p:to>
                                    </p:set>
                                  </p:childTnLst>
                                </p:cTn>
                              </p:par>
                            </p:childTnLst>
                          </p:cTn>
                        </p:par>
                        <p:par>
                          <p:cTn id="585" fill="hold">
                            <p:stCondLst>
                              <p:cond delay="183500"/>
                            </p:stCondLst>
                            <p:childTnLst>
                              <p:par>
                                <p:cTn id="586" presetID="11" presetClass="entr" presetSubtype="0" fill="hold" grpId="0" nodeType="afterEffect">
                                  <p:stCondLst>
                                    <p:cond delay="0"/>
                                  </p:stCondLst>
                                  <p:childTnLst>
                                    <p:set>
                                      <p:cBhvr>
                                        <p:cTn id="587" dur="1000">
                                          <p:stCondLst>
                                            <p:cond delay="0"/>
                                          </p:stCondLst>
                                        </p:cTn>
                                        <p:tgtEl>
                                          <p:spTgt spid="206"/>
                                        </p:tgtEl>
                                        <p:attrNameLst>
                                          <p:attrName>style.visibility</p:attrName>
                                        </p:attrNameLst>
                                      </p:cBhvr>
                                      <p:to>
                                        <p:strVal val="visible"/>
                                      </p:to>
                                    </p:set>
                                  </p:childTnLst>
                                </p:cTn>
                              </p:par>
                            </p:childTnLst>
                          </p:cTn>
                        </p:par>
                        <p:par>
                          <p:cTn id="588" fill="hold">
                            <p:stCondLst>
                              <p:cond delay="184500"/>
                            </p:stCondLst>
                            <p:childTnLst>
                              <p:par>
                                <p:cTn id="589" presetID="11" presetClass="entr" presetSubtype="0" fill="hold" grpId="0" nodeType="afterEffect">
                                  <p:stCondLst>
                                    <p:cond delay="0"/>
                                  </p:stCondLst>
                                  <p:childTnLst>
                                    <p:set>
                                      <p:cBhvr>
                                        <p:cTn id="590" dur="1000">
                                          <p:stCondLst>
                                            <p:cond delay="0"/>
                                          </p:stCondLst>
                                        </p:cTn>
                                        <p:tgtEl>
                                          <p:spTgt spid="207"/>
                                        </p:tgtEl>
                                        <p:attrNameLst>
                                          <p:attrName>style.visibility</p:attrName>
                                        </p:attrNameLst>
                                      </p:cBhvr>
                                      <p:to>
                                        <p:strVal val="visible"/>
                                      </p:to>
                                    </p:set>
                                  </p:childTnLst>
                                </p:cTn>
                              </p:par>
                            </p:childTnLst>
                          </p:cTn>
                        </p:par>
                        <p:par>
                          <p:cTn id="591" fill="hold">
                            <p:stCondLst>
                              <p:cond delay="185500"/>
                            </p:stCondLst>
                            <p:childTnLst>
                              <p:par>
                                <p:cTn id="592" presetID="11" presetClass="entr" presetSubtype="0" fill="hold" grpId="0" nodeType="afterEffect">
                                  <p:stCondLst>
                                    <p:cond delay="0"/>
                                  </p:stCondLst>
                                  <p:childTnLst>
                                    <p:set>
                                      <p:cBhvr>
                                        <p:cTn id="593" dur="1000">
                                          <p:stCondLst>
                                            <p:cond delay="0"/>
                                          </p:stCondLst>
                                        </p:cTn>
                                        <p:tgtEl>
                                          <p:spTgt spid="208"/>
                                        </p:tgtEl>
                                        <p:attrNameLst>
                                          <p:attrName>style.visibility</p:attrName>
                                        </p:attrNameLst>
                                      </p:cBhvr>
                                      <p:to>
                                        <p:strVal val="visible"/>
                                      </p:to>
                                    </p:set>
                                  </p:childTnLst>
                                </p:cTn>
                              </p:par>
                            </p:childTnLst>
                          </p:cTn>
                        </p:par>
                        <p:par>
                          <p:cTn id="594" fill="hold">
                            <p:stCondLst>
                              <p:cond delay="186500"/>
                            </p:stCondLst>
                            <p:childTnLst>
                              <p:par>
                                <p:cTn id="595" presetID="11" presetClass="entr" presetSubtype="0" fill="hold" grpId="0" nodeType="afterEffect">
                                  <p:stCondLst>
                                    <p:cond delay="0"/>
                                  </p:stCondLst>
                                  <p:childTnLst>
                                    <p:set>
                                      <p:cBhvr>
                                        <p:cTn id="596" dur="1000">
                                          <p:stCondLst>
                                            <p:cond delay="0"/>
                                          </p:stCondLst>
                                        </p:cTn>
                                        <p:tgtEl>
                                          <p:spTgt spid="209"/>
                                        </p:tgtEl>
                                        <p:attrNameLst>
                                          <p:attrName>style.visibility</p:attrName>
                                        </p:attrNameLst>
                                      </p:cBhvr>
                                      <p:to>
                                        <p:strVal val="visible"/>
                                      </p:to>
                                    </p:set>
                                  </p:childTnLst>
                                </p:cTn>
                              </p:par>
                            </p:childTnLst>
                          </p:cTn>
                        </p:par>
                        <p:par>
                          <p:cTn id="597" fill="hold">
                            <p:stCondLst>
                              <p:cond delay="187500"/>
                            </p:stCondLst>
                            <p:childTnLst>
                              <p:par>
                                <p:cTn id="598" presetID="11" presetClass="entr" presetSubtype="0" fill="hold" grpId="0" nodeType="afterEffect">
                                  <p:stCondLst>
                                    <p:cond delay="0"/>
                                  </p:stCondLst>
                                  <p:childTnLst>
                                    <p:set>
                                      <p:cBhvr>
                                        <p:cTn id="599" dur="1000">
                                          <p:stCondLst>
                                            <p:cond delay="0"/>
                                          </p:stCondLst>
                                        </p:cTn>
                                        <p:tgtEl>
                                          <p:spTgt spid="210"/>
                                        </p:tgtEl>
                                        <p:attrNameLst>
                                          <p:attrName>style.visibility</p:attrName>
                                        </p:attrNameLst>
                                      </p:cBhvr>
                                      <p:to>
                                        <p:strVal val="visible"/>
                                      </p:to>
                                    </p:set>
                                  </p:childTnLst>
                                </p:cTn>
                              </p:par>
                            </p:childTnLst>
                          </p:cTn>
                        </p:par>
                        <p:par>
                          <p:cTn id="600" fill="hold">
                            <p:stCondLst>
                              <p:cond delay="188500"/>
                            </p:stCondLst>
                            <p:childTnLst>
                              <p:par>
                                <p:cTn id="601" presetID="11" presetClass="entr" presetSubtype="0" fill="hold" grpId="0" nodeType="afterEffect">
                                  <p:stCondLst>
                                    <p:cond delay="0"/>
                                  </p:stCondLst>
                                  <p:childTnLst>
                                    <p:set>
                                      <p:cBhvr>
                                        <p:cTn id="602" dur="1000">
                                          <p:stCondLst>
                                            <p:cond delay="0"/>
                                          </p:stCondLst>
                                        </p:cTn>
                                        <p:tgtEl>
                                          <p:spTgt spid="211"/>
                                        </p:tgtEl>
                                        <p:attrNameLst>
                                          <p:attrName>style.visibility</p:attrName>
                                        </p:attrNameLst>
                                      </p:cBhvr>
                                      <p:to>
                                        <p:strVal val="visible"/>
                                      </p:to>
                                    </p:set>
                                  </p:childTnLst>
                                </p:cTn>
                              </p:par>
                            </p:childTnLst>
                          </p:cTn>
                        </p:par>
                        <p:par>
                          <p:cTn id="603" fill="hold">
                            <p:stCondLst>
                              <p:cond delay="189500"/>
                            </p:stCondLst>
                            <p:childTnLst>
                              <p:par>
                                <p:cTn id="604" presetID="11" presetClass="entr" presetSubtype="0" fill="hold" grpId="0" nodeType="afterEffect">
                                  <p:stCondLst>
                                    <p:cond delay="0"/>
                                  </p:stCondLst>
                                  <p:childTnLst>
                                    <p:set>
                                      <p:cBhvr>
                                        <p:cTn id="605" dur="1000">
                                          <p:stCondLst>
                                            <p:cond delay="0"/>
                                          </p:stCondLst>
                                        </p:cTn>
                                        <p:tgtEl>
                                          <p:spTgt spid="212"/>
                                        </p:tgtEl>
                                        <p:attrNameLst>
                                          <p:attrName>style.visibility</p:attrName>
                                        </p:attrNameLst>
                                      </p:cBhvr>
                                      <p:to>
                                        <p:strVal val="visible"/>
                                      </p:to>
                                    </p:set>
                                  </p:childTnLst>
                                </p:cTn>
                              </p:par>
                            </p:childTnLst>
                          </p:cTn>
                        </p:par>
                        <p:par>
                          <p:cTn id="606" fill="hold">
                            <p:stCondLst>
                              <p:cond delay="190500"/>
                            </p:stCondLst>
                            <p:childTnLst>
                              <p:par>
                                <p:cTn id="607" presetID="11" presetClass="entr" presetSubtype="0" fill="hold" grpId="0" nodeType="afterEffect">
                                  <p:stCondLst>
                                    <p:cond delay="0"/>
                                  </p:stCondLst>
                                  <p:childTnLst>
                                    <p:set>
                                      <p:cBhvr>
                                        <p:cTn id="608" dur="1000">
                                          <p:stCondLst>
                                            <p:cond delay="0"/>
                                          </p:stCondLst>
                                        </p:cTn>
                                        <p:tgtEl>
                                          <p:spTgt spid="213"/>
                                        </p:tgtEl>
                                        <p:attrNameLst>
                                          <p:attrName>style.visibility</p:attrName>
                                        </p:attrNameLst>
                                      </p:cBhvr>
                                      <p:to>
                                        <p:strVal val="visible"/>
                                      </p:to>
                                    </p:set>
                                  </p:childTnLst>
                                </p:cTn>
                              </p:par>
                            </p:childTnLst>
                          </p:cTn>
                        </p:par>
                        <p:par>
                          <p:cTn id="609" fill="hold">
                            <p:stCondLst>
                              <p:cond delay="191500"/>
                            </p:stCondLst>
                            <p:childTnLst>
                              <p:par>
                                <p:cTn id="610" presetID="11" presetClass="entr" presetSubtype="0" fill="hold" grpId="0" nodeType="afterEffect">
                                  <p:stCondLst>
                                    <p:cond delay="0"/>
                                  </p:stCondLst>
                                  <p:childTnLst>
                                    <p:set>
                                      <p:cBhvr>
                                        <p:cTn id="611" dur="1000">
                                          <p:stCondLst>
                                            <p:cond delay="0"/>
                                          </p:stCondLst>
                                        </p:cTn>
                                        <p:tgtEl>
                                          <p:spTgt spid="214"/>
                                        </p:tgtEl>
                                        <p:attrNameLst>
                                          <p:attrName>style.visibility</p:attrName>
                                        </p:attrNameLst>
                                      </p:cBhvr>
                                      <p:to>
                                        <p:strVal val="visible"/>
                                      </p:to>
                                    </p:set>
                                  </p:childTnLst>
                                </p:cTn>
                              </p:par>
                            </p:childTnLst>
                          </p:cTn>
                        </p:par>
                        <p:par>
                          <p:cTn id="612" fill="hold">
                            <p:stCondLst>
                              <p:cond delay="192500"/>
                            </p:stCondLst>
                            <p:childTnLst>
                              <p:par>
                                <p:cTn id="613" presetID="11" presetClass="entr" presetSubtype="0" fill="hold" grpId="0" nodeType="afterEffect">
                                  <p:stCondLst>
                                    <p:cond delay="0"/>
                                  </p:stCondLst>
                                  <p:childTnLst>
                                    <p:set>
                                      <p:cBhvr>
                                        <p:cTn id="614" dur="1000">
                                          <p:stCondLst>
                                            <p:cond delay="0"/>
                                          </p:stCondLst>
                                        </p:cTn>
                                        <p:tgtEl>
                                          <p:spTgt spid="215"/>
                                        </p:tgtEl>
                                        <p:attrNameLst>
                                          <p:attrName>style.visibility</p:attrName>
                                        </p:attrNameLst>
                                      </p:cBhvr>
                                      <p:to>
                                        <p:strVal val="visible"/>
                                      </p:to>
                                    </p:set>
                                  </p:childTnLst>
                                </p:cTn>
                              </p:par>
                            </p:childTnLst>
                          </p:cTn>
                        </p:par>
                        <p:par>
                          <p:cTn id="615" fill="hold">
                            <p:stCondLst>
                              <p:cond delay="193500"/>
                            </p:stCondLst>
                            <p:childTnLst>
                              <p:par>
                                <p:cTn id="616" presetID="11" presetClass="entr" presetSubtype="0" fill="hold" grpId="0" nodeType="afterEffect">
                                  <p:stCondLst>
                                    <p:cond delay="0"/>
                                  </p:stCondLst>
                                  <p:childTnLst>
                                    <p:set>
                                      <p:cBhvr>
                                        <p:cTn id="617" dur="1000">
                                          <p:stCondLst>
                                            <p:cond delay="0"/>
                                          </p:stCondLst>
                                        </p:cTn>
                                        <p:tgtEl>
                                          <p:spTgt spid="216"/>
                                        </p:tgtEl>
                                        <p:attrNameLst>
                                          <p:attrName>style.visibility</p:attrName>
                                        </p:attrNameLst>
                                      </p:cBhvr>
                                      <p:to>
                                        <p:strVal val="visible"/>
                                      </p:to>
                                    </p:set>
                                  </p:childTnLst>
                                </p:cTn>
                              </p:par>
                            </p:childTnLst>
                          </p:cTn>
                        </p:par>
                        <p:par>
                          <p:cTn id="618" fill="hold">
                            <p:stCondLst>
                              <p:cond delay="194500"/>
                            </p:stCondLst>
                            <p:childTnLst>
                              <p:par>
                                <p:cTn id="619" presetID="11" presetClass="entr" presetSubtype="0" fill="hold" grpId="0" nodeType="afterEffect">
                                  <p:stCondLst>
                                    <p:cond delay="0"/>
                                  </p:stCondLst>
                                  <p:childTnLst>
                                    <p:set>
                                      <p:cBhvr>
                                        <p:cTn id="620" dur="1000">
                                          <p:stCondLst>
                                            <p:cond delay="0"/>
                                          </p:stCondLst>
                                        </p:cTn>
                                        <p:tgtEl>
                                          <p:spTgt spid="217"/>
                                        </p:tgtEl>
                                        <p:attrNameLst>
                                          <p:attrName>style.visibility</p:attrName>
                                        </p:attrNameLst>
                                      </p:cBhvr>
                                      <p:to>
                                        <p:strVal val="visible"/>
                                      </p:to>
                                    </p:set>
                                  </p:childTnLst>
                                </p:cTn>
                              </p:par>
                            </p:childTnLst>
                          </p:cTn>
                        </p:par>
                        <p:par>
                          <p:cTn id="621" fill="hold">
                            <p:stCondLst>
                              <p:cond delay="195500"/>
                            </p:stCondLst>
                            <p:childTnLst>
                              <p:par>
                                <p:cTn id="622" presetID="11" presetClass="entr" presetSubtype="0" fill="hold" grpId="0" nodeType="afterEffect">
                                  <p:stCondLst>
                                    <p:cond delay="0"/>
                                  </p:stCondLst>
                                  <p:childTnLst>
                                    <p:set>
                                      <p:cBhvr>
                                        <p:cTn id="623" dur="1000">
                                          <p:stCondLst>
                                            <p:cond delay="0"/>
                                          </p:stCondLst>
                                        </p:cTn>
                                        <p:tgtEl>
                                          <p:spTgt spid="218"/>
                                        </p:tgtEl>
                                        <p:attrNameLst>
                                          <p:attrName>style.visibility</p:attrName>
                                        </p:attrNameLst>
                                      </p:cBhvr>
                                      <p:to>
                                        <p:strVal val="visible"/>
                                      </p:to>
                                    </p:set>
                                  </p:childTnLst>
                                </p:cTn>
                              </p:par>
                            </p:childTnLst>
                          </p:cTn>
                        </p:par>
                        <p:par>
                          <p:cTn id="624" fill="hold">
                            <p:stCondLst>
                              <p:cond delay="196500"/>
                            </p:stCondLst>
                            <p:childTnLst>
                              <p:par>
                                <p:cTn id="625" presetID="11" presetClass="entr" presetSubtype="0" fill="hold" grpId="0" nodeType="afterEffect">
                                  <p:stCondLst>
                                    <p:cond delay="0"/>
                                  </p:stCondLst>
                                  <p:childTnLst>
                                    <p:set>
                                      <p:cBhvr>
                                        <p:cTn id="626" dur="1000">
                                          <p:stCondLst>
                                            <p:cond delay="0"/>
                                          </p:stCondLst>
                                        </p:cTn>
                                        <p:tgtEl>
                                          <p:spTgt spid="219"/>
                                        </p:tgtEl>
                                        <p:attrNameLst>
                                          <p:attrName>style.visibility</p:attrName>
                                        </p:attrNameLst>
                                      </p:cBhvr>
                                      <p:to>
                                        <p:strVal val="visible"/>
                                      </p:to>
                                    </p:set>
                                  </p:childTnLst>
                                </p:cTn>
                              </p:par>
                            </p:childTnLst>
                          </p:cTn>
                        </p:par>
                        <p:par>
                          <p:cTn id="627" fill="hold">
                            <p:stCondLst>
                              <p:cond delay="197500"/>
                            </p:stCondLst>
                            <p:childTnLst>
                              <p:par>
                                <p:cTn id="628" presetID="11" presetClass="entr" presetSubtype="0" fill="hold" grpId="0" nodeType="afterEffect">
                                  <p:stCondLst>
                                    <p:cond delay="0"/>
                                  </p:stCondLst>
                                  <p:childTnLst>
                                    <p:set>
                                      <p:cBhvr>
                                        <p:cTn id="629" dur="1000">
                                          <p:stCondLst>
                                            <p:cond delay="0"/>
                                          </p:stCondLst>
                                        </p:cTn>
                                        <p:tgtEl>
                                          <p:spTgt spid="220"/>
                                        </p:tgtEl>
                                        <p:attrNameLst>
                                          <p:attrName>style.visibility</p:attrName>
                                        </p:attrNameLst>
                                      </p:cBhvr>
                                      <p:to>
                                        <p:strVal val="visible"/>
                                      </p:to>
                                    </p:set>
                                  </p:childTnLst>
                                </p:cTn>
                              </p:par>
                            </p:childTnLst>
                          </p:cTn>
                        </p:par>
                        <p:par>
                          <p:cTn id="630" fill="hold">
                            <p:stCondLst>
                              <p:cond delay="198500"/>
                            </p:stCondLst>
                            <p:childTnLst>
                              <p:par>
                                <p:cTn id="631" presetID="11" presetClass="entr" presetSubtype="0" fill="hold" grpId="0" nodeType="afterEffect">
                                  <p:stCondLst>
                                    <p:cond delay="0"/>
                                  </p:stCondLst>
                                  <p:childTnLst>
                                    <p:set>
                                      <p:cBhvr>
                                        <p:cTn id="632" dur="1000">
                                          <p:stCondLst>
                                            <p:cond delay="0"/>
                                          </p:stCondLst>
                                        </p:cTn>
                                        <p:tgtEl>
                                          <p:spTgt spid="221"/>
                                        </p:tgtEl>
                                        <p:attrNameLst>
                                          <p:attrName>style.visibility</p:attrName>
                                        </p:attrNameLst>
                                      </p:cBhvr>
                                      <p:to>
                                        <p:strVal val="visible"/>
                                      </p:to>
                                    </p:set>
                                  </p:childTnLst>
                                </p:cTn>
                              </p:par>
                            </p:childTnLst>
                          </p:cTn>
                        </p:par>
                        <p:par>
                          <p:cTn id="633" fill="hold">
                            <p:stCondLst>
                              <p:cond delay="199500"/>
                            </p:stCondLst>
                            <p:childTnLst>
                              <p:par>
                                <p:cTn id="634" presetID="11" presetClass="entr" presetSubtype="0" fill="hold" grpId="0" nodeType="afterEffect">
                                  <p:stCondLst>
                                    <p:cond delay="0"/>
                                  </p:stCondLst>
                                  <p:childTnLst>
                                    <p:set>
                                      <p:cBhvr>
                                        <p:cTn id="635" dur="1000">
                                          <p:stCondLst>
                                            <p:cond delay="0"/>
                                          </p:stCondLst>
                                        </p:cTn>
                                        <p:tgtEl>
                                          <p:spTgt spid="222"/>
                                        </p:tgtEl>
                                        <p:attrNameLst>
                                          <p:attrName>style.visibility</p:attrName>
                                        </p:attrNameLst>
                                      </p:cBhvr>
                                      <p:to>
                                        <p:strVal val="visible"/>
                                      </p:to>
                                    </p:set>
                                  </p:childTnLst>
                                </p:cTn>
                              </p:par>
                            </p:childTnLst>
                          </p:cTn>
                        </p:par>
                        <p:par>
                          <p:cTn id="636" fill="hold">
                            <p:stCondLst>
                              <p:cond delay="200500"/>
                            </p:stCondLst>
                            <p:childTnLst>
                              <p:par>
                                <p:cTn id="637" presetID="11" presetClass="entr" presetSubtype="0" fill="hold" grpId="0" nodeType="afterEffect">
                                  <p:stCondLst>
                                    <p:cond delay="0"/>
                                  </p:stCondLst>
                                  <p:childTnLst>
                                    <p:set>
                                      <p:cBhvr>
                                        <p:cTn id="638" dur="1000">
                                          <p:stCondLst>
                                            <p:cond delay="0"/>
                                          </p:stCondLst>
                                        </p:cTn>
                                        <p:tgtEl>
                                          <p:spTgt spid="223"/>
                                        </p:tgtEl>
                                        <p:attrNameLst>
                                          <p:attrName>style.visibility</p:attrName>
                                        </p:attrNameLst>
                                      </p:cBhvr>
                                      <p:to>
                                        <p:strVal val="visible"/>
                                      </p:to>
                                    </p:set>
                                  </p:childTnLst>
                                </p:cTn>
                              </p:par>
                            </p:childTnLst>
                          </p:cTn>
                        </p:par>
                        <p:par>
                          <p:cTn id="639" fill="hold">
                            <p:stCondLst>
                              <p:cond delay="201500"/>
                            </p:stCondLst>
                            <p:childTnLst>
                              <p:par>
                                <p:cTn id="640" presetID="11" presetClass="entr" presetSubtype="0" fill="hold" grpId="0" nodeType="afterEffect">
                                  <p:stCondLst>
                                    <p:cond delay="0"/>
                                  </p:stCondLst>
                                  <p:childTnLst>
                                    <p:set>
                                      <p:cBhvr>
                                        <p:cTn id="641" dur="1000">
                                          <p:stCondLst>
                                            <p:cond delay="0"/>
                                          </p:stCondLst>
                                        </p:cTn>
                                        <p:tgtEl>
                                          <p:spTgt spid="224"/>
                                        </p:tgtEl>
                                        <p:attrNameLst>
                                          <p:attrName>style.visibility</p:attrName>
                                        </p:attrNameLst>
                                      </p:cBhvr>
                                      <p:to>
                                        <p:strVal val="visible"/>
                                      </p:to>
                                    </p:set>
                                  </p:childTnLst>
                                </p:cTn>
                              </p:par>
                            </p:childTnLst>
                          </p:cTn>
                        </p:par>
                        <p:par>
                          <p:cTn id="642" fill="hold">
                            <p:stCondLst>
                              <p:cond delay="202500"/>
                            </p:stCondLst>
                            <p:childTnLst>
                              <p:par>
                                <p:cTn id="643" presetID="11" presetClass="entr" presetSubtype="0" fill="hold" grpId="0" nodeType="afterEffect">
                                  <p:stCondLst>
                                    <p:cond delay="0"/>
                                  </p:stCondLst>
                                  <p:childTnLst>
                                    <p:set>
                                      <p:cBhvr>
                                        <p:cTn id="644" dur="1000">
                                          <p:stCondLst>
                                            <p:cond delay="0"/>
                                          </p:stCondLst>
                                        </p:cTn>
                                        <p:tgtEl>
                                          <p:spTgt spid="225"/>
                                        </p:tgtEl>
                                        <p:attrNameLst>
                                          <p:attrName>style.visibility</p:attrName>
                                        </p:attrNameLst>
                                      </p:cBhvr>
                                      <p:to>
                                        <p:strVal val="visible"/>
                                      </p:to>
                                    </p:set>
                                  </p:childTnLst>
                                </p:cTn>
                              </p:par>
                            </p:childTnLst>
                          </p:cTn>
                        </p:par>
                        <p:par>
                          <p:cTn id="645" fill="hold">
                            <p:stCondLst>
                              <p:cond delay="203500"/>
                            </p:stCondLst>
                            <p:childTnLst>
                              <p:par>
                                <p:cTn id="646" presetID="11" presetClass="entr" presetSubtype="0" fill="hold" grpId="0" nodeType="afterEffect">
                                  <p:stCondLst>
                                    <p:cond delay="0"/>
                                  </p:stCondLst>
                                  <p:childTnLst>
                                    <p:set>
                                      <p:cBhvr>
                                        <p:cTn id="647" dur="1000">
                                          <p:stCondLst>
                                            <p:cond delay="0"/>
                                          </p:stCondLst>
                                        </p:cTn>
                                        <p:tgtEl>
                                          <p:spTgt spid="226"/>
                                        </p:tgtEl>
                                        <p:attrNameLst>
                                          <p:attrName>style.visibility</p:attrName>
                                        </p:attrNameLst>
                                      </p:cBhvr>
                                      <p:to>
                                        <p:strVal val="visible"/>
                                      </p:to>
                                    </p:set>
                                  </p:childTnLst>
                                </p:cTn>
                              </p:par>
                            </p:childTnLst>
                          </p:cTn>
                        </p:par>
                        <p:par>
                          <p:cTn id="648" fill="hold">
                            <p:stCondLst>
                              <p:cond delay="204500"/>
                            </p:stCondLst>
                            <p:childTnLst>
                              <p:par>
                                <p:cTn id="649" presetID="11" presetClass="entr" presetSubtype="0" fill="hold" grpId="0" nodeType="afterEffect">
                                  <p:stCondLst>
                                    <p:cond delay="0"/>
                                  </p:stCondLst>
                                  <p:childTnLst>
                                    <p:set>
                                      <p:cBhvr>
                                        <p:cTn id="650" dur="1000">
                                          <p:stCondLst>
                                            <p:cond delay="0"/>
                                          </p:stCondLst>
                                        </p:cTn>
                                        <p:tgtEl>
                                          <p:spTgt spid="227"/>
                                        </p:tgtEl>
                                        <p:attrNameLst>
                                          <p:attrName>style.visibility</p:attrName>
                                        </p:attrNameLst>
                                      </p:cBhvr>
                                      <p:to>
                                        <p:strVal val="visible"/>
                                      </p:to>
                                    </p:set>
                                  </p:childTnLst>
                                </p:cTn>
                              </p:par>
                            </p:childTnLst>
                          </p:cTn>
                        </p:par>
                        <p:par>
                          <p:cTn id="651" fill="hold">
                            <p:stCondLst>
                              <p:cond delay="205500"/>
                            </p:stCondLst>
                            <p:childTnLst>
                              <p:par>
                                <p:cTn id="652" presetID="11" presetClass="entr" presetSubtype="0" fill="hold" grpId="0" nodeType="afterEffect">
                                  <p:stCondLst>
                                    <p:cond delay="0"/>
                                  </p:stCondLst>
                                  <p:childTnLst>
                                    <p:set>
                                      <p:cBhvr>
                                        <p:cTn id="653" dur="1000">
                                          <p:stCondLst>
                                            <p:cond delay="0"/>
                                          </p:stCondLst>
                                        </p:cTn>
                                        <p:tgtEl>
                                          <p:spTgt spid="228"/>
                                        </p:tgtEl>
                                        <p:attrNameLst>
                                          <p:attrName>style.visibility</p:attrName>
                                        </p:attrNameLst>
                                      </p:cBhvr>
                                      <p:to>
                                        <p:strVal val="visible"/>
                                      </p:to>
                                    </p:set>
                                  </p:childTnLst>
                                </p:cTn>
                              </p:par>
                            </p:childTnLst>
                          </p:cTn>
                        </p:par>
                        <p:par>
                          <p:cTn id="654" fill="hold">
                            <p:stCondLst>
                              <p:cond delay="206500"/>
                            </p:stCondLst>
                            <p:childTnLst>
                              <p:par>
                                <p:cTn id="655" presetID="11" presetClass="entr" presetSubtype="0" fill="hold" grpId="0" nodeType="afterEffect">
                                  <p:stCondLst>
                                    <p:cond delay="0"/>
                                  </p:stCondLst>
                                  <p:childTnLst>
                                    <p:set>
                                      <p:cBhvr>
                                        <p:cTn id="656" dur="1000">
                                          <p:stCondLst>
                                            <p:cond delay="0"/>
                                          </p:stCondLst>
                                        </p:cTn>
                                        <p:tgtEl>
                                          <p:spTgt spid="229"/>
                                        </p:tgtEl>
                                        <p:attrNameLst>
                                          <p:attrName>style.visibility</p:attrName>
                                        </p:attrNameLst>
                                      </p:cBhvr>
                                      <p:to>
                                        <p:strVal val="visible"/>
                                      </p:to>
                                    </p:set>
                                  </p:childTnLst>
                                </p:cTn>
                              </p:par>
                            </p:childTnLst>
                          </p:cTn>
                        </p:par>
                        <p:par>
                          <p:cTn id="657" fill="hold">
                            <p:stCondLst>
                              <p:cond delay="207500"/>
                            </p:stCondLst>
                            <p:childTnLst>
                              <p:par>
                                <p:cTn id="658" presetID="11" presetClass="entr" presetSubtype="0" fill="hold" grpId="0" nodeType="afterEffect">
                                  <p:stCondLst>
                                    <p:cond delay="0"/>
                                  </p:stCondLst>
                                  <p:childTnLst>
                                    <p:set>
                                      <p:cBhvr>
                                        <p:cTn id="659" dur="1000">
                                          <p:stCondLst>
                                            <p:cond delay="0"/>
                                          </p:stCondLst>
                                        </p:cTn>
                                        <p:tgtEl>
                                          <p:spTgt spid="230"/>
                                        </p:tgtEl>
                                        <p:attrNameLst>
                                          <p:attrName>style.visibility</p:attrName>
                                        </p:attrNameLst>
                                      </p:cBhvr>
                                      <p:to>
                                        <p:strVal val="visible"/>
                                      </p:to>
                                    </p:set>
                                  </p:childTnLst>
                                </p:cTn>
                              </p:par>
                            </p:childTnLst>
                          </p:cTn>
                        </p:par>
                        <p:par>
                          <p:cTn id="660" fill="hold">
                            <p:stCondLst>
                              <p:cond delay="208500"/>
                            </p:stCondLst>
                            <p:childTnLst>
                              <p:par>
                                <p:cTn id="661" presetID="11" presetClass="entr" presetSubtype="0" fill="hold" grpId="0" nodeType="afterEffect">
                                  <p:stCondLst>
                                    <p:cond delay="0"/>
                                  </p:stCondLst>
                                  <p:childTnLst>
                                    <p:set>
                                      <p:cBhvr>
                                        <p:cTn id="662" dur="1000">
                                          <p:stCondLst>
                                            <p:cond delay="0"/>
                                          </p:stCondLst>
                                        </p:cTn>
                                        <p:tgtEl>
                                          <p:spTgt spid="231"/>
                                        </p:tgtEl>
                                        <p:attrNameLst>
                                          <p:attrName>style.visibility</p:attrName>
                                        </p:attrNameLst>
                                      </p:cBhvr>
                                      <p:to>
                                        <p:strVal val="visible"/>
                                      </p:to>
                                    </p:set>
                                  </p:childTnLst>
                                </p:cTn>
                              </p:par>
                            </p:childTnLst>
                          </p:cTn>
                        </p:par>
                        <p:par>
                          <p:cTn id="663" fill="hold">
                            <p:stCondLst>
                              <p:cond delay="209500"/>
                            </p:stCondLst>
                            <p:childTnLst>
                              <p:par>
                                <p:cTn id="664" presetID="11" presetClass="entr" presetSubtype="0" fill="hold" grpId="0" nodeType="afterEffect">
                                  <p:stCondLst>
                                    <p:cond delay="0"/>
                                  </p:stCondLst>
                                  <p:childTnLst>
                                    <p:set>
                                      <p:cBhvr>
                                        <p:cTn id="665" dur="1000">
                                          <p:stCondLst>
                                            <p:cond delay="0"/>
                                          </p:stCondLst>
                                        </p:cTn>
                                        <p:tgtEl>
                                          <p:spTgt spid="232"/>
                                        </p:tgtEl>
                                        <p:attrNameLst>
                                          <p:attrName>style.visibility</p:attrName>
                                        </p:attrNameLst>
                                      </p:cBhvr>
                                      <p:to>
                                        <p:strVal val="visible"/>
                                      </p:to>
                                    </p:set>
                                  </p:childTnLst>
                                </p:cTn>
                              </p:par>
                            </p:childTnLst>
                          </p:cTn>
                        </p:par>
                        <p:par>
                          <p:cTn id="666" fill="hold">
                            <p:stCondLst>
                              <p:cond delay="210500"/>
                            </p:stCondLst>
                            <p:childTnLst>
                              <p:par>
                                <p:cTn id="667" presetID="11" presetClass="entr" presetSubtype="0" fill="hold" grpId="0" nodeType="afterEffect">
                                  <p:stCondLst>
                                    <p:cond delay="0"/>
                                  </p:stCondLst>
                                  <p:childTnLst>
                                    <p:set>
                                      <p:cBhvr>
                                        <p:cTn id="668" dur="1000">
                                          <p:stCondLst>
                                            <p:cond delay="0"/>
                                          </p:stCondLst>
                                        </p:cTn>
                                        <p:tgtEl>
                                          <p:spTgt spid="233"/>
                                        </p:tgtEl>
                                        <p:attrNameLst>
                                          <p:attrName>style.visibility</p:attrName>
                                        </p:attrNameLst>
                                      </p:cBhvr>
                                      <p:to>
                                        <p:strVal val="visible"/>
                                      </p:to>
                                    </p:set>
                                  </p:childTnLst>
                                </p:cTn>
                              </p:par>
                            </p:childTnLst>
                          </p:cTn>
                        </p:par>
                        <p:par>
                          <p:cTn id="669" fill="hold">
                            <p:stCondLst>
                              <p:cond delay="211500"/>
                            </p:stCondLst>
                            <p:childTnLst>
                              <p:par>
                                <p:cTn id="670" presetID="11" presetClass="entr" presetSubtype="0" fill="hold" grpId="0" nodeType="afterEffect">
                                  <p:stCondLst>
                                    <p:cond delay="0"/>
                                  </p:stCondLst>
                                  <p:childTnLst>
                                    <p:set>
                                      <p:cBhvr>
                                        <p:cTn id="671" dur="1000">
                                          <p:stCondLst>
                                            <p:cond delay="0"/>
                                          </p:stCondLst>
                                        </p:cTn>
                                        <p:tgtEl>
                                          <p:spTgt spid="234"/>
                                        </p:tgtEl>
                                        <p:attrNameLst>
                                          <p:attrName>style.visibility</p:attrName>
                                        </p:attrNameLst>
                                      </p:cBhvr>
                                      <p:to>
                                        <p:strVal val="visible"/>
                                      </p:to>
                                    </p:set>
                                  </p:childTnLst>
                                </p:cTn>
                              </p:par>
                            </p:childTnLst>
                          </p:cTn>
                        </p:par>
                        <p:par>
                          <p:cTn id="672" fill="hold">
                            <p:stCondLst>
                              <p:cond delay="212500"/>
                            </p:stCondLst>
                            <p:childTnLst>
                              <p:par>
                                <p:cTn id="673" presetID="11" presetClass="entr" presetSubtype="0" fill="hold" grpId="0" nodeType="afterEffect">
                                  <p:stCondLst>
                                    <p:cond delay="0"/>
                                  </p:stCondLst>
                                  <p:childTnLst>
                                    <p:set>
                                      <p:cBhvr>
                                        <p:cTn id="674" dur="1000">
                                          <p:stCondLst>
                                            <p:cond delay="0"/>
                                          </p:stCondLst>
                                        </p:cTn>
                                        <p:tgtEl>
                                          <p:spTgt spid="235"/>
                                        </p:tgtEl>
                                        <p:attrNameLst>
                                          <p:attrName>style.visibility</p:attrName>
                                        </p:attrNameLst>
                                      </p:cBhvr>
                                      <p:to>
                                        <p:strVal val="visible"/>
                                      </p:to>
                                    </p:set>
                                  </p:childTnLst>
                                </p:cTn>
                              </p:par>
                            </p:childTnLst>
                          </p:cTn>
                        </p:par>
                        <p:par>
                          <p:cTn id="675" fill="hold">
                            <p:stCondLst>
                              <p:cond delay="213500"/>
                            </p:stCondLst>
                            <p:childTnLst>
                              <p:par>
                                <p:cTn id="676" presetID="11" presetClass="entr" presetSubtype="0" fill="hold" grpId="0" nodeType="afterEffect">
                                  <p:stCondLst>
                                    <p:cond delay="0"/>
                                  </p:stCondLst>
                                  <p:childTnLst>
                                    <p:set>
                                      <p:cBhvr>
                                        <p:cTn id="677" dur="1000">
                                          <p:stCondLst>
                                            <p:cond delay="0"/>
                                          </p:stCondLst>
                                        </p:cTn>
                                        <p:tgtEl>
                                          <p:spTgt spid="236"/>
                                        </p:tgtEl>
                                        <p:attrNameLst>
                                          <p:attrName>style.visibility</p:attrName>
                                        </p:attrNameLst>
                                      </p:cBhvr>
                                      <p:to>
                                        <p:strVal val="visible"/>
                                      </p:to>
                                    </p:set>
                                  </p:childTnLst>
                                </p:cTn>
                              </p:par>
                            </p:childTnLst>
                          </p:cTn>
                        </p:par>
                        <p:par>
                          <p:cTn id="678" fill="hold">
                            <p:stCondLst>
                              <p:cond delay="214500"/>
                            </p:stCondLst>
                            <p:childTnLst>
                              <p:par>
                                <p:cTn id="679" presetID="11" presetClass="entr" presetSubtype="0" fill="hold" grpId="0" nodeType="afterEffect">
                                  <p:stCondLst>
                                    <p:cond delay="0"/>
                                  </p:stCondLst>
                                  <p:childTnLst>
                                    <p:set>
                                      <p:cBhvr>
                                        <p:cTn id="680" dur="1000">
                                          <p:stCondLst>
                                            <p:cond delay="0"/>
                                          </p:stCondLst>
                                        </p:cTn>
                                        <p:tgtEl>
                                          <p:spTgt spid="237"/>
                                        </p:tgtEl>
                                        <p:attrNameLst>
                                          <p:attrName>style.visibility</p:attrName>
                                        </p:attrNameLst>
                                      </p:cBhvr>
                                      <p:to>
                                        <p:strVal val="visible"/>
                                      </p:to>
                                    </p:set>
                                  </p:childTnLst>
                                </p:cTn>
                              </p:par>
                            </p:childTnLst>
                          </p:cTn>
                        </p:par>
                        <p:par>
                          <p:cTn id="681" fill="hold">
                            <p:stCondLst>
                              <p:cond delay="215500"/>
                            </p:stCondLst>
                            <p:childTnLst>
                              <p:par>
                                <p:cTn id="682" presetID="11" presetClass="entr" presetSubtype="0" fill="hold" grpId="0" nodeType="afterEffect">
                                  <p:stCondLst>
                                    <p:cond delay="0"/>
                                  </p:stCondLst>
                                  <p:childTnLst>
                                    <p:set>
                                      <p:cBhvr>
                                        <p:cTn id="683" dur="1000">
                                          <p:stCondLst>
                                            <p:cond delay="0"/>
                                          </p:stCondLst>
                                        </p:cTn>
                                        <p:tgtEl>
                                          <p:spTgt spid="238"/>
                                        </p:tgtEl>
                                        <p:attrNameLst>
                                          <p:attrName>style.visibility</p:attrName>
                                        </p:attrNameLst>
                                      </p:cBhvr>
                                      <p:to>
                                        <p:strVal val="visible"/>
                                      </p:to>
                                    </p:set>
                                  </p:childTnLst>
                                </p:cTn>
                              </p:par>
                            </p:childTnLst>
                          </p:cTn>
                        </p:par>
                        <p:par>
                          <p:cTn id="684" fill="hold">
                            <p:stCondLst>
                              <p:cond delay="216500"/>
                            </p:stCondLst>
                            <p:childTnLst>
                              <p:par>
                                <p:cTn id="685" presetID="11" presetClass="entr" presetSubtype="0" fill="hold" grpId="0" nodeType="afterEffect">
                                  <p:stCondLst>
                                    <p:cond delay="0"/>
                                  </p:stCondLst>
                                  <p:childTnLst>
                                    <p:set>
                                      <p:cBhvr>
                                        <p:cTn id="686" dur="1000">
                                          <p:stCondLst>
                                            <p:cond delay="0"/>
                                          </p:stCondLst>
                                        </p:cTn>
                                        <p:tgtEl>
                                          <p:spTgt spid="239"/>
                                        </p:tgtEl>
                                        <p:attrNameLst>
                                          <p:attrName>style.visibility</p:attrName>
                                        </p:attrNameLst>
                                      </p:cBhvr>
                                      <p:to>
                                        <p:strVal val="visible"/>
                                      </p:to>
                                    </p:set>
                                  </p:childTnLst>
                                </p:cTn>
                              </p:par>
                            </p:childTnLst>
                          </p:cTn>
                        </p:par>
                        <p:par>
                          <p:cTn id="687" fill="hold">
                            <p:stCondLst>
                              <p:cond delay="217500"/>
                            </p:stCondLst>
                            <p:childTnLst>
                              <p:par>
                                <p:cTn id="688" presetID="11" presetClass="entr" presetSubtype="0" fill="hold" grpId="0" nodeType="afterEffect">
                                  <p:stCondLst>
                                    <p:cond delay="0"/>
                                  </p:stCondLst>
                                  <p:childTnLst>
                                    <p:set>
                                      <p:cBhvr>
                                        <p:cTn id="689" dur="1000">
                                          <p:stCondLst>
                                            <p:cond delay="0"/>
                                          </p:stCondLst>
                                        </p:cTn>
                                        <p:tgtEl>
                                          <p:spTgt spid="240"/>
                                        </p:tgtEl>
                                        <p:attrNameLst>
                                          <p:attrName>style.visibility</p:attrName>
                                        </p:attrNameLst>
                                      </p:cBhvr>
                                      <p:to>
                                        <p:strVal val="visible"/>
                                      </p:to>
                                    </p:set>
                                  </p:childTnLst>
                                </p:cTn>
                              </p:par>
                            </p:childTnLst>
                          </p:cTn>
                        </p:par>
                        <p:par>
                          <p:cTn id="690" fill="hold">
                            <p:stCondLst>
                              <p:cond delay="218500"/>
                            </p:stCondLst>
                            <p:childTnLst>
                              <p:par>
                                <p:cTn id="691" presetID="11" presetClass="entr" presetSubtype="0" fill="hold" grpId="0" nodeType="afterEffect">
                                  <p:stCondLst>
                                    <p:cond delay="0"/>
                                  </p:stCondLst>
                                  <p:childTnLst>
                                    <p:set>
                                      <p:cBhvr>
                                        <p:cTn id="692" dur="1000">
                                          <p:stCondLst>
                                            <p:cond delay="0"/>
                                          </p:stCondLst>
                                        </p:cTn>
                                        <p:tgtEl>
                                          <p:spTgt spid="241"/>
                                        </p:tgtEl>
                                        <p:attrNameLst>
                                          <p:attrName>style.visibility</p:attrName>
                                        </p:attrNameLst>
                                      </p:cBhvr>
                                      <p:to>
                                        <p:strVal val="visible"/>
                                      </p:to>
                                    </p:set>
                                  </p:childTnLst>
                                </p:cTn>
                              </p:par>
                            </p:childTnLst>
                          </p:cTn>
                        </p:par>
                        <p:par>
                          <p:cTn id="693" fill="hold">
                            <p:stCondLst>
                              <p:cond delay="219500"/>
                            </p:stCondLst>
                            <p:childTnLst>
                              <p:par>
                                <p:cTn id="694" presetID="11" presetClass="entr" presetSubtype="0" fill="hold" grpId="0" nodeType="afterEffect">
                                  <p:stCondLst>
                                    <p:cond delay="0"/>
                                  </p:stCondLst>
                                  <p:childTnLst>
                                    <p:set>
                                      <p:cBhvr>
                                        <p:cTn id="695" dur="1000">
                                          <p:stCondLst>
                                            <p:cond delay="0"/>
                                          </p:stCondLst>
                                        </p:cTn>
                                        <p:tgtEl>
                                          <p:spTgt spid="242"/>
                                        </p:tgtEl>
                                        <p:attrNameLst>
                                          <p:attrName>style.visibility</p:attrName>
                                        </p:attrNameLst>
                                      </p:cBhvr>
                                      <p:to>
                                        <p:strVal val="visible"/>
                                      </p:to>
                                    </p:set>
                                  </p:childTnLst>
                                </p:cTn>
                              </p:par>
                            </p:childTnLst>
                          </p:cTn>
                        </p:par>
                        <p:par>
                          <p:cTn id="696" fill="hold">
                            <p:stCondLst>
                              <p:cond delay="220500"/>
                            </p:stCondLst>
                            <p:childTnLst>
                              <p:par>
                                <p:cTn id="697" presetID="11" presetClass="entr" presetSubtype="0" fill="hold" grpId="0" nodeType="afterEffect">
                                  <p:stCondLst>
                                    <p:cond delay="0"/>
                                  </p:stCondLst>
                                  <p:childTnLst>
                                    <p:set>
                                      <p:cBhvr>
                                        <p:cTn id="698" dur="1000">
                                          <p:stCondLst>
                                            <p:cond delay="0"/>
                                          </p:stCondLst>
                                        </p:cTn>
                                        <p:tgtEl>
                                          <p:spTgt spid="243"/>
                                        </p:tgtEl>
                                        <p:attrNameLst>
                                          <p:attrName>style.visibility</p:attrName>
                                        </p:attrNameLst>
                                      </p:cBhvr>
                                      <p:to>
                                        <p:strVal val="visible"/>
                                      </p:to>
                                    </p:set>
                                  </p:childTnLst>
                                </p:cTn>
                              </p:par>
                            </p:childTnLst>
                          </p:cTn>
                        </p:par>
                        <p:par>
                          <p:cTn id="699" fill="hold">
                            <p:stCondLst>
                              <p:cond delay="221500"/>
                            </p:stCondLst>
                            <p:childTnLst>
                              <p:par>
                                <p:cTn id="700" presetID="11" presetClass="entr" presetSubtype="0" fill="hold" grpId="0" nodeType="afterEffect">
                                  <p:stCondLst>
                                    <p:cond delay="0"/>
                                  </p:stCondLst>
                                  <p:childTnLst>
                                    <p:set>
                                      <p:cBhvr>
                                        <p:cTn id="701" dur="1000">
                                          <p:stCondLst>
                                            <p:cond delay="0"/>
                                          </p:stCondLst>
                                        </p:cTn>
                                        <p:tgtEl>
                                          <p:spTgt spid="244"/>
                                        </p:tgtEl>
                                        <p:attrNameLst>
                                          <p:attrName>style.visibility</p:attrName>
                                        </p:attrNameLst>
                                      </p:cBhvr>
                                      <p:to>
                                        <p:strVal val="visible"/>
                                      </p:to>
                                    </p:set>
                                  </p:childTnLst>
                                </p:cTn>
                              </p:par>
                            </p:childTnLst>
                          </p:cTn>
                        </p:par>
                        <p:par>
                          <p:cTn id="702" fill="hold">
                            <p:stCondLst>
                              <p:cond delay="222500"/>
                            </p:stCondLst>
                            <p:childTnLst>
                              <p:par>
                                <p:cTn id="703" presetID="11" presetClass="entr" presetSubtype="0" fill="hold" grpId="0" nodeType="afterEffect">
                                  <p:stCondLst>
                                    <p:cond delay="0"/>
                                  </p:stCondLst>
                                  <p:childTnLst>
                                    <p:set>
                                      <p:cBhvr>
                                        <p:cTn id="704" dur="1000">
                                          <p:stCondLst>
                                            <p:cond delay="0"/>
                                          </p:stCondLst>
                                        </p:cTn>
                                        <p:tgtEl>
                                          <p:spTgt spid="245"/>
                                        </p:tgtEl>
                                        <p:attrNameLst>
                                          <p:attrName>style.visibility</p:attrName>
                                        </p:attrNameLst>
                                      </p:cBhvr>
                                      <p:to>
                                        <p:strVal val="visible"/>
                                      </p:to>
                                    </p:set>
                                  </p:childTnLst>
                                </p:cTn>
                              </p:par>
                            </p:childTnLst>
                          </p:cTn>
                        </p:par>
                        <p:par>
                          <p:cTn id="705" fill="hold">
                            <p:stCondLst>
                              <p:cond delay="223500"/>
                            </p:stCondLst>
                            <p:childTnLst>
                              <p:par>
                                <p:cTn id="706" presetID="11" presetClass="entr" presetSubtype="0" fill="hold" grpId="0" nodeType="afterEffect">
                                  <p:stCondLst>
                                    <p:cond delay="0"/>
                                  </p:stCondLst>
                                  <p:childTnLst>
                                    <p:set>
                                      <p:cBhvr>
                                        <p:cTn id="707" dur="1000">
                                          <p:stCondLst>
                                            <p:cond delay="0"/>
                                          </p:stCondLst>
                                        </p:cTn>
                                        <p:tgtEl>
                                          <p:spTgt spid="246"/>
                                        </p:tgtEl>
                                        <p:attrNameLst>
                                          <p:attrName>style.visibility</p:attrName>
                                        </p:attrNameLst>
                                      </p:cBhvr>
                                      <p:to>
                                        <p:strVal val="visible"/>
                                      </p:to>
                                    </p:set>
                                  </p:childTnLst>
                                </p:cTn>
                              </p:par>
                            </p:childTnLst>
                          </p:cTn>
                        </p:par>
                        <p:par>
                          <p:cTn id="708" fill="hold">
                            <p:stCondLst>
                              <p:cond delay="224500"/>
                            </p:stCondLst>
                            <p:childTnLst>
                              <p:par>
                                <p:cTn id="709" presetID="11" presetClass="entr" presetSubtype="0" fill="hold" grpId="0" nodeType="afterEffect">
                                  <p:stCondLst>
                                    <p:cond delay="0"/>
                                  </p:stCondLst>
                                  <p:childTnLst>
                                    <p:set>
                                      <p:cBhvr>
                                        <p:cTn id="710" dur="1000">
                                          <p:stCondLst>
                                            <p:cond delay="0"/>
                                          </p:stCondLst>
                                        </p:cTn>
                                        <p:tgtEl>
                                          <p:spTgt spid="247"/>
                                        </p:tgtEl>
                                        <p:attrNameLst>
                                          <p:attrName>style.visibility</p:attrName>
                                        </p:attrNameLst>
                                      </p:cBhvr>
                                      <p:to>
                                        <p:strVal val="visible"/>
                                      </p:to>
                                    </p:set>
                                  </p:childTnLst>
                                </p:cTn>
                              </p:par>
                            </p:childTnLst>
                          </p:cTn>
                        </p:par>
                        <p:par>
                          <p:cTn id="711" fill="hold">
                            <p:stCondLst>
                              <p:cond delay="225500"/>
                            </p:stCondLst>
                            <p:childTnLst>
                              <p:par>
                                <p:cTn id="712" presetID="11" presetClass="entr" presetSubtype="0" fill="hold" grpId="0" nodeType="afterEffect">
                                  <p:stCondLst>
                                    <p:cond delay="0"/>
                                  </p:stCondLst>
                                  <p:childTnLst>
                                    <p:set>
                                      <p:cBhvr>
                                        <p:cTn id="713" dur="1000">
                                          <p:stCondLst>
                                            <p:cond delay="0"/>
                                          </p:stCondLst>
                                        </p:cTn>
                                        <p:tgtEl>
                                          <p:spTgt spid="248"/>
                                        </p:tgtEl>
                                        <p:attrNameLst>
                                          <p:attrName>style.visibility</p:attrName>
                                        </p:attrNameLst>
                                      </p:cBhvr>
                                      <p:to>
                                        <p:strVal val="visible"/>
                                      </p:to>
                                    </p:set>
                                  </p:childTnLst>
                                </p:cTn>
                              </p:par>
                            </p:childTnLst>
                          </p:cTn>
                        </p:par>
                        <p:par>
                          <p:cTn id="714" fill="hold">
                            <p:stCondLst>
                              <p:cond delay="226500"/>
                            </p:stCondLst>
                            <p:childTnLst>
                              <p:par>
                                <p:cTn id="715" presetID="11" presetClass="entr" presetSubtype="0" fill="hold" grpId="0" nodeType="afterEffect">
                                  <p:stCondLst>
                                    <p:cond delay="0"/>
                                  </p:stCondLst>
                                  <p:childTnLst>
                                    <p:set>
                                      <p:cBhvr>
                                        <p:cTn id="716" dur="1000">
                                          <p:stCondLst>
                                            <p:cond delay="0"/>
                                          </p:stCondLst>
                                        </p:cTn>
                                        <p:tgtEl>
                                          <p:spTgt spid="249"/>
                                        </p:tgtEl>
                                        <p:attrNameLst>
                                          <p:attrName>style.visibility</p:attrName>
                                        </p:attrNameLst>
                                      </p:cBhvr>
                                      <p:to>
                                        <p:strVal val="visible"/>
                                      </p:to>
                                    </p:set>
                                  </p:childTnLst>
                                </p:cTn>
                              </p:par>
                            </p:childTnLst>
                          </p:cTn>
                        </p:par>
                        <p:par>
                          <p:cTn id="717" fill="hold">
                            <p:stCondLst>
                              <p:cond delay="227500"/>
                            </p:stCondLst>
                            <p:childTnLst>
                              <p:par>
                                <p:cTn id="718" presetID="11" presetClass="entr" presetSubtype="0" fill="hold" grpId="0" nodeType="afterEffect">
                                  <p:stCondLst>
                                    <p:cond delay="0"/>
                                  </p:stCondLst>
                                  <p:childTnLst>
                                    <p:set>
                                      <p:cBhvr>
                                        <p:cTn id="719" dur="1000">
                                          <p:stCondLst>
                                            <p:cond delay="0"/>
                                          </p:stCondLst>
                                        </p:cTn>
                                        <p:tgtEl>
                                          <p:spTgt spid="250"/>
                                        </p:tgtEl>
                                        <p:attrNameLst>
                                          <p:attrName>style.visibility</p:attrName>
                                        </p:attrNameLst>
                                      </p:cBhvr>
                                      <p:to>
                                        <p:strVal val="visible"/>
                                      </p:to>
                                    </p:set>
                                  </p:childTnLst>
                                </p:cTn>
                              </p:par>
                            </p:childTnLst>
                          </p:cTn>
                        </p:par>
                        <p:par>
                          <p:cTn id="720" fill="hold">
                            <p:stCondLst>
                              <p:cond delay="228500"/>
                            </p:stCondLst>
                            <p:childTnLst>
                              <p:par>
                                <p:cTn id="721" presetID="11" presetClass="entr" presetSubtype="0" fill="hold" grpId="0" nodeType="afterEffect">
                                  <p:stCondLst>
                                    <p:cond delay="0"/>
                                  </p:stCondLst>
                                  <p:childTnLst>
                                    <p:set>
                                      <p:cBhvr>
                                        <p:cTn id="722" dur="1000">
                                          <p:stCondLst>
                                            <p:cond delay="0"/>
                                          </p:stCondLst>
                                        </p:cTn>
                                        <p:tgtEl>
                                          <p:spTgt spid="251"/>
                                        </p:tgtEl>
                                        <p:attrNameLst>
                                          <p:attrName>style.visibility</p:attrName>
                                        </p:attrNameLst>
                                      </p:cBhvr>
                                      <p:to>
                                        <p:strVal val="visible"/>
                                      </p:to>
                                    </p:set>
                                  </p:childTnLst>
                                </p:cTn>
                              </p:par>
                            </p:childTnLst>
                          </p:cTn>
                        </p:par>
                        <p:par>
                          <p:cTn id="723" fill="hold">
                            <p:stCondLst>
                              <p:cond delay="229500"/>
                            </p:stCondLst>
                            <p:childTnLst>
                              <p:par>
                                <p:cTn id="724" presetID="11" presetClass="entr" presetSubtype="0" fill="hold" grpId="0" nodeType="afterEffect">
                                  <p:stCondLst>
                                    <p:cond delay="0"/>
                                  </p:stCondLst>
                                  <p:childTnLst>
                                    <p:set>
                                      <p:cBhvr>
                                        <p:cTn id="725" dur="1000">
                                          <p:stCondLst>
                                            <p:cond delay="0"/>
                                          </p:stCondLst>
                                        </p:cTn>
                                        <p:tgtEl>
                                          <p:spTgt spid="252"/>
                                        </p:tgtEl>
                                        <p:attrNameLst>
                                          <p:attrName>style.visibility</p:attrName>
                                        </p:attrNameLst>
                                      </p:cBhvr>
                                      <p:to>
                                        <p:strVal val="visible"/>
                                      </p:to>
                                    </p:set>
                                  </p:childTnLst>
                                </p:cTn>
                              </p:par>
                            </p:childTnLst>
                          </p:cTn>
                        </p:par>
                        <p:par>
                          <p:cTn id="726" fill="hold">
                            <p:stCondLst>
                              <p:cond delay="230500"/>
                            </p:stCondLst>
                            <p:childTnLst>
                              <p:par>
                                <p:cTn id="727" presetID="11" presetClass="entr" presetSubtype="0" fill="hold" grpId="0" nodeType="afterEffect">
                                  <p:stCondLst>
                                    <p:cond delay="0"/>
                                  </p:stCondLst>
                                  <p:childTnLst>
                                    <p:set>
                                      <p:cBhvr>
                                        <p:cTn id="728" dur="1000">
                                          <p:stCondLst>
                                            <p:cond delay="0"/>
                                          </p:stCondLst>
                                        </p:cTn>
                                        <p:tgtEl>
                                          <p:spTgt spid="253"/>
                                        </p:tgtEl>
                                        <p:attrNameLst>
                                          <p:attrName>style.visibility</p:attrName>
                                        </p:attrNameLst>
                                      </p:cBhvr>
                                      <p:to>
                                        <p:strVal val="visible"/>
                                      </p:to>
                                    </p:set>
                                  </p:childTnLst>
                                </p:cTn>
                              </p:par>
                            </p:childTnLst>
                          </p:cTn>
                        </p:par>
                        <p:par>
                          <p:cTn id="729" fill="hold">
                            <p:stCondLst>
                              <p:cond delay="231500"/>
                            </p:stCondLst>
                            <p:childTnLst>
                              <p:par>
                                <p:cTn id="730" presetID="11" presetClass="entr" presetSubtype="0" fill="hold" grpId="0" nodeType="afterEffect">
                                  <p:stCondLst>
                                    <p:cond delay="0"/>
                                  </p:stCondLst>
                                  <p:childTnLst>
                                    <p:set>
                                      <p:cBhvr>
                                        <p:cTn id="731" dur="1000">
                                          <p:stCondLst>
                                            <p:cond delay="0"/>
                                          </p:stCondLst>
                                        </p:cTn>
                                        <p:tgtEl>
                                          <p:spTgt spid="254"/>
                                        </p:tgtEl>
                                        <p:attrNameLst>
                                          <p:attrName>style.visibility</p:attrName>
                                        </p:attrNameLst>
                                      </p:cBhvr>
                                      <p:to>
                                        <p:strVal val="visible"/>
                                      </p:to>
                                    </p:set>
                                  </p:childTnLst>
                                </p:cTn>
                              </p:par>
                            </p:childTnLst>
                          </p:cTn>
                        </p:par>
                        <p:par>
                          <p:cTn id="732" fill="hold">
                            <p:stCondLst>
                              <p:cond delay="232500"/>
                            </p:stCondLst>
                            <p:childTnLst>
                              <p:par>
                                <p:cTn id="733" presetID="11" presetClass="entr" presetSubtype="0" fill="hold" grpId="0" nodeType="afterEffect">
                                  <p:stCondLst>
                                    <p:cond delay="0"/>
                                  </p:stCondLst>
                                  <p:childTnLst>
                                    <p:set>
                                      <p:cBhvr>
                                        <p:cTn id="734" dur="1000">
                                          <p:stCondLst>
                                            <p:cond delay="0"/>
                                          </p:stCondLst>
                                        </p:cTn>
                                        <p:tgtEl>
                                          <p:spTgt spid="255"/>
                                        </p:tgtEl>
                                        <p:attrNameLst>
                                          <p:attrName>style.visibility</p:attrName>
                                        </p:attrNameLst>
                                      </p:cBhvr>
                                      <p:to>
                                        <p:strVal val="visible"/>
                                      </p:to>
                                    </p:set>
                                  </p:childTnLst>
                                </p:cTn>
                              </p:par>
                            </p:childTnLst>
                          </p:cTn>
                        </p:par>
                        <p:par>
                          <p:cTn id="735" fill="hold">
                            <p:stCondLst>
                              <p:cond delay="233500"/>
                            </p:stCondLst>
                            <p:childTnLst>
                              <p:par>
                                <p:cTn id="736" presetID="11" presetClass="entr" presetSubtype="0" fill="hold" grpId="0" nodeType="afterEffect">
                                  <p:stCondLst>
                                    <p:cond delay="0"/>
                                  </p:stCondLst>
                                  <p:childTnLst>
                                    <p:set>
                                      <p:cBhvr>
                                        <p:cTn id="737" dur="1000">
                                          <p:stCondLst>
                                            <p:cond delay="0"/>
                                          </p:stCondLst>
                                        </p:cTn>
                                        <p:tgtEl>
                                          <p:spTgt spid="256"/>
                                        </p:tgtEl>
                                        <p:attrNameLst>
                                          <p:attrName>style.visibility</p:attrName>
                                        </p:attrNameLst>
                                      </p:cBhvr>
                                      <p:to>
                                        <p:strVal val="visible"/>
                                      </p:to>
                                    </p:set>
                                  </p:childTnLst>
                                </p:cTn>
                              </p:par>
                            </p:childTnLst>
                          </p:cTn>
                        </p:par>
                        <p:par>
                          <p:cTn id="738" fill="hold">
                            <p:stCondLst>
                              <p:cond delay="234500"/>
                            </p:stCondLst>
                            <p:childTnLst>
                              <p:par>
                                <p:cTn id="739" presetID="11" presetClass="entr" presetSubtype="0" fill="hold" grpId="0" nodeType="afterEffect">
                                  <p:stCondLst>
                                    <p:cond delay="0"/>
                                  </p:stCondLst>
                                  <p:childTnLst>
                                    <p:set>
                                      <p:cBhvr>
                                        <p:cTn id="740" dur="1000">
                                          <p:stCondLst>
                                            <p:cond delay="0"/>
                                          </p:stCondLst>
                                        </p:cTn>
                                        <p:tgtEl>
                                          <p:spTgt spid="257"/>
                                        </p:tgtEl>
                                        <p:attrNameLst>
                                          <p:attrName>style.visibility</p:attrName>
                                        </p:attrNameLst>
                                      </p:cBhvr>
                                      <p:to>
                                        <p:strVal val="visible"/>
                                      </p:to>
                                    </p:set>
                                  </p:childTnLst>
                                </p:cTn>
                              </p:par>
                            </p:childTnLst>
                          </p:cTn>
                        </p:par>
                        <p:par>
                          <p:cTn id="741" fill="hold">
                            <p:stCondLst>
                              <p:cond delay="235500"/>
                            </p:stCondLst>
                            <p:childTnLst>
                              <p:par>
                                <p:cTn id="742" presetID="11" presetClass="entr" presetSubtype="0" fill="hold" grpId="0" nodeType="afterEffect">
                                  <p:stCondLst>
                                    <p:cond delay="0"/>
                                  </p:stCondLst>
                                  <p:childTnLst>
                                    <p:set>
                                      <p:cBhvr>
                                        <p:cTn id="743" dur="1000">
                                          <p:stCondLst>
                                            <p:cond delay="0"/>
                                          </p:stCondLst>
                                        </p:cTn>
                                        <p:tgtEl>
                                          <p:spTgt spid="258"/>
                                        </p:tgtEl>
                                        <p:attrNameLst>
                                          <p:attrName>style.visibility</p:attrName>
                                        </p:attrNameLst>
                                      </p:cBhvr>
                                      <p:to>
                                        <p:strVal val="visible"/>
                                      </p:to>
                                    </p:set>
                                  </p:childTnLst>
                                </p:cTn>
                              </p:par>
                            </p:childTnLst>
                          </p:cTn>
                        </p:par>
                        <p:par>
                          <p:cTn id="744" fill="hold">
                            <p:stCondLst>
                              <p:cond delay="236500"/>
                            </p:stCondLst>
                            <p:childTnLst>
                              <p:par>
                                <p:cTn id="745" presetID="11" presetClass="entr" presetSubtype="0" fill="hold" grpId="0" nodeType="afterEffect">
                                  <p:stCondLst>
                                    <p:cond delay="0"/>
                                  </p:stCondLst>
                                  <p:childTnLst>
                                    <p:set>
                                      <p:cBhvr>
                                        <p:cTn id="746" dur="1000">
                                          <p:stCondLst>
                                            <p:cond delay="0"/>
                                          </p:stCondLst>
                                        </p:cTn>
                                        <p:tgtEl>
                                          <p:spTgt spid="259"/>
                                        </p:tgtEl>
                                        <p:attrNameLst>
                                          <p:attrName>style.visibility</p:attrName>
                                        </p:attrNameLst>
                                      </p:cBhvr>
                                      <p:to>
                                        <p:strVal val="visible"/>
                                      </p:to>
                                    </p:set>
                                  </p:childTnLst>
                                </p:cTn>
                              </p:par>
                            </p:childTnLst>
                          </p:cTn>
                        </p:par>
                        <p:par>
                          <p:cTn id="747" fill="hold">
                            <p:stCondLst>
                              <p:cond delay="237500"/>
                            </p:stCondLst>
                            <p:childTnLst>
                              <p:par>
                                <p:cTn id="748" presetID="11" presetClass="entr" presetSubtype="0" fill="hold" grpId="0" nodeType="afterEffect">
                                  <p:stCondLst>
                                    <p:cond delay="0"/>
                                  </p:stCondLst>
                                  <p:childTnLst>
                                    <p:set>
                                      <p:cBhvr>
                                        <p:cTn id="749" dur="1000">
                                          <p:stCondLst>
                                            <p:cond delay="0"/>
                                          </p:stCondLst>
                                        </p:cTn>
                                        <p:tgtEl>
                                          <p:spTgt spid="260"/>
                                        </p:tgtEl>
                                        <p:attrNameLst>
                                          <p:attrName>style.visibility</p:attrName>
                                        </p:attrNameLst>
                                      </p:cBhvr>
                                      <p:to>
                                        <p:strVal val="visible"/>
                                      </p:to>
                                    </p:set>
                                  </p:childTnLst>
                                </p:cTn>
                              </p:par>
                            </p:childTnLst>
                          </p:cTn>
                        </p:par>
                        <p:par>
                          <p:cTn id="750" fill="hold">
                            <p:stCondLst>
                              <p:cond delay="238500"/>
                            </p:stCondLst>
                            <p:childTnLst>
                              <p:par>
                                <p:cTn id="751" presetID="11" presetClass="entr" presetSubtype="0" fill="hold" grpId="0" nodeType="afterEffect">
                                  <p:stCondLst>
                                    <p:cond delay="0"/>
                                  </p:stCondLst>
                                  <p:childTnLst>
                                    <p:set>
                                      <p:cBhvr>
                                        <p:cTn id="752" dur="1000">
                                          <p:stCondLst>
                                            <p:cond delay="0"/>
                                          </p:stCondLst>
                                        </p:cTn>
                                        <p:tgtEl>
                                          <p:spTgt spid="261"/>
                                        </p:tgtEl>
                                        <p:attrNameLst>
                                          <p:attrName>style.visibility</p:attrName>
                                        </p:attrNameLst>
                                      </p:cBhvr>
                                      <p:to>
                                        <p:strVal val="visible"/>
                                      </p:to>
                                    </p:set>
                                  </p:childTnLst>
                                </p:cTn>
                              </p:par>
                            </p:childTnLst>
                          </p:cTn>
                        </p:par>
                        <p:par>
                          <p:cTn id="753" fill="hold">
                            <p:stCondLst>
                              <p:cond delay="239500"/>
                            </p:stCondLst>
                            <p:childTnLst>
                              <p:par>
                                <p:cTn id="754" presetID="11" presetClass="entr" presetSubtype="0" fill="hold" grpId="0" nodeType="afterEffect">
                                  <p:stCondLst>
                                    <p:cond delay="0"/>
                                  </p:stCondLst>
                                  <p:childTnLst>
                                    <p:set>
                                      <p:cBhvr>
                                        <p:cTn id="755" dur="1000">
                                          <p:stCondLst>
                                            <p:cond delay="0"/>
                                          </p:stCondLst>
                                        </p:cTn>
                                        <p:tgtEl>
                                          <p:spTgt spid="262"/>
                                        </p:tgtEl>
                                        <p:attrNameLst>
                                          <p:attrName>style.visibility</p:attrName>
                                        </p:attrNameLst>
                                      </p:cBhvr>
                                      <p:to>
                                        <p:strVal val="visible"/>
                                      </p:to>
                                    </p:set>
                                  </p:childTnLst>
                                </p:cTn>
                              </p:par>
                            </p:childTnLst>
                          </p:cTn>
                        </p:par>
                        <p:par>
                          <p:cTn id="756" fill="hold">
                            <p:stCondLst>
                              <p:cond delay="240500"/>
                            </p:stCondLst>
                            <p:childTnLst>
                              <p:par>
                                <p:cTn id="757" presetID="11" presetClass="entr" presetSubtype="0" fill="hold" grpId="0" nodeType="afterEffect">
                                  <p:stCondLst>
                                    <p:cond delay="0"/>
                                  </p:stCondLst>
                                  <p:childTnLst>
                                    <p:set>
                                      <p:cBhvr>
                                        <p:cTn id="758" dur="1000">
                                          <p:stCondLst>
                                            <p:cond delay="0"/>
                                          </p:stCondLst>
                                        </p:cTn>
                                        <p:tgtEl>
                                          <p:spTgt spid="263"/>
                                        </p:tgtEl>
                                        <p:attrNameLst>
                                          <p:attrName>style.visibility</p:attrName>
                                        </p:attrNameLst>
                                      </p:cBhvr>
                                      <p:to>
                                        <p:strVal val="visible"/>
                                      </p:to>
                                    </p:set>
                                  </p:childTnLst>
                                </p:cTn>
                              </p:par>
                            </p:childTnLst>
                          </p:cTn>
                        </p:par>
                        <p:par>
                          <p:cTn id="759" fill="hold">
                            <p:stCondLst>
                              <p:cond delay="241500"/>
                            </p:stCondLst>
                            <p:childTnLst>
                              <p:par>
                                <p:cTn id="760" presetID="11" presetClass="entr" presetSubtype="0" fill="hold" grpId="0" nodeType="afterEffect">
                                  <p:stCondLst>
                                    <p:cond delay="0"/>
                                  </p:stCondLst>
                                  <p:childTnLst>
                                    <p:set>
                                      <p:cBhvr>
                                        <p:cTn id="761" dur="1000">
                                          <p:stCondLst>
                                            <p:cond delay="0"/>
                                          </p:stCondLst>
                                        </p:cTn>
                                        <p:tgtEl>
                                          <p:spTgt spid="264"/>
                                        </p:tgtEl>
                                        <p:attrNameLst>
                                          <p:attrName>style.visibility</p:attrName>
                                        </p:attrNameLst>
                                      </p:cBhvr>
                                      <p:to>
                                        <p:strVal val="visible"/>
                                      </p:to>
                                    </p:set>
                                  </p:childTnLst>
                                </p:cTn>
                              </p:par>
                            </p:childTnLst>
                          </p:cTn>
                        </p:par>
                        <p:par>
                          <p:cTn id="762" fill="hold">
                            <p:stCondLst>
                              <p:cond delay="242500"/>
                            </p:stCondLst>
                            <p:childTnLst>
                              <p:par>
                                <p:cTn id="763" presetID="11" presetClass="entr" presetSubtype="0" fill="hold" grpId="0" nodeType="afterEffect">
                                  <p:stCondLst>
                                    <p:cond delay="0"/>
                                  </p:stCondLst>
                                  <p:childTnLst>
                                    <p:set>
                                      <p:cBhvr>
                                        <p:cTn id="764" dur="1000">
                                          <p:stCondLst>
                                            <p:cond delay="0"/>
                                          </p:stCondLst>
                                        </p:cTn>
                                        <p:tgtEl>
                                          <p:spTgt spid="265"/>
                                        </p:tgtEl>
                                        <p:attrNameLst>
                                          <p:attrName>style.visibility</p:attrName>
                                        </p:attrNameLst>
                                      </p:cBhvr>
                                      <p:to>
                                        <p:strVal val="visible"/>
                                      </p:to>
                                    </p:set>
                                  </p:childTnLst>
                                </p:cTn>
                              </p:par>
                            </p:childTnLst>
                          </p:cTn>
                        </p:par>
                        <p:par>
                          <p:cTn id="765" fill="hold">
                            <p:stCondLst>
                              <p:cond delay="243500"/>
                            </p:stCondLst>
                            <p:childTnLst>
                              <p:par>
                                <p:cTn id="766" presetID="11" presetClass="entr" presetSubtype="0" fill="hold" grpId="0" nodeType="afterEffect">
                                  <p:stCondLst>
                                    <p:cond delay="0"/>
                                  </p:stCondLst>
                                  <p:childTnLst>
                                    <p:set>
                                      <p:cBhvr>
                                        <p:cTn id="767" dur="1000">
                                          <p:stCondLst>
                                            <p:cond delay="0"/>
                                          </p:stCondLst>
                                        </p:cTn>
                                        <p:tgtEl>
                                          <p:spTgt spid="266"/>
                                        </p:tgtEl>
                                        <p:attrNameLst>
                                          <p:attrName>style.visibility</p:attrName>
                                        </p:attrNameLst>
                                      </p:cBhvr>
                                      <p:to>
                                        <p:strVal val="visible"/>
                                      </p:to>
                                    </p:set>
                                  </p:childTnLst>
                                </p:cTn>
                              </p:par>
                            </p:childTnLst>
                          </p:cTn>
                        </p:par>
                        <p:par>
                          <p:cTn id="768" fill="hold">
                            <p:stCondLst>
                              <p:cond delay="244500"/>
                            </p:stCondLst>
                            <p:childTnLst>
                              <p:par>
                                <p:cTn id="769" presetID="11" presetClass="entr" presetSubtype="0" fill="hold" grpId="0" nodeType="afterEffect">
                                  <p:stCondLst>
                                    <p:cond delay="0"/>
                                  </p:stCondLst>
                                  <p:childTnLst>
                                    <p:set>
                                      <p:cBhvr>
                                        <p:cTn id="770" dur="1000">
                                          <p:stCondLst>
                                            <p:cond delay="0"/>
                                          </p:stCondLst>
                                        </p:cTn>
                                        <p:tgtEl>
                                          <p:spTgt spid="267"/>
                                        </p:tgtEl>
                                        <p:attrNameLst>
                                          <p:attrName>style.visibility</p:attrName>
                                        </p:attrNameLst>
                                      </p:cBhvr>
                                      <p:to>
                                        <p:strVal val="visible"/>
                                      </p:to>
                                    </p:set>
                                  </p:childTnLst>
                                </p:cTn>
                              </p:par>
                            </p:childTnLst>
                          </p:cTn>
                        </p:par>
                        <p:par>
                          <p:cTn id="771" fill="hold">
                            <p:stCondLst>
                              <p:cond delay="245500"/>
                            </p:stCondLst>
                            <p:childTnLst>
                              <p:par>
                                <p:cTn id="772" presetID="11" presetClass="entr" presetSubtype="0" fill="hold" grpId="0" nodeType="afterEffect">
                                  <p:stCondLst>
                                    <p:cond delay="0"/>
                                  </p:stCondLst>
                                  <p:childTnLst>
                                    <p:set>
                                      <p:cBhvr>
                                        <p:cTn id="773" dur="1000">
                                          <p:stCondLst>
                                            <p:cond delay="0"/>
                                          </p:stCondLst>
                                        </p:cTn>
                                        <p:tgtEl>
                                          <p:spTgt spid="268"/>
                                        </p:tgtEl>
                                        <p:attrNameLst>
                                          <p:attrName>style.visibility</p:attrName>
                                        </p:attrNameLst>
                                      </p:cBhvr>
                                      <p:to>
                                        <p:strVal val="visible"/>
                                      </p:to>
                                    </p:set>
                                  </p:childTnLst>
                                </p:cTn>
                              </p:par>
                            </p:childTnLst>
                          </p:cTn>
                        </p:par>
                        <p:par>
                          <p:cTn id="774" fill="hold">
                            <p:stCondLst>
                              <p:cond delay="246500"/>
                            </p:stCondLst>
                            <p:childTnLst>
                              <p:par>
                                <p:cTn id="775" presetID="11" presetClass="entr" presetSubtype="0" fill="hold" grpId="0" nodeType="afterEffect">
                                  <p:stCondLst>
                                    <p:cond delay="0"/>
                                  </p:stCondLst>
                                  <p:childTnLst>
                                    <p:set>
                                      <p:cBhvr>
                                        <p:cTn id="776" dur="1000">
                                          <p:stCondLst>
                                            <p:cond delay="0"/>
                                          </p:stCondLst>
                                        </p:cTn>
                                        <p:tgtEl>
                                          <p:spTgt spid="269"/>
                                        </p:tgtEl>
                                        <p:attrNameLst>
                                          <p:attrName>style.visibility</p:attrName>
                                        </p:attrNameLst>
                                      </p:cBhvr>
                                      <p:to>
                                        <p:strVal val="visible"/>
                                      </p:to>
                                    </p:set>
                                  </p:childTnLst>
                                </p:cTn>
                              </p:par>
                            </p:childTnLst>
                          </p:cTn>
                        </p:par>
                        <p:par>
                          <p:cTn id="777" fill="hold">
                            <p:stCondLst>
                              <p:cond delay="247500"/>
                            </p:stCondLst>
                            <p:childTnLst>
                              <p:par>
                                <p:cTn id="778" presetID="11" presetClass="entr" presetSubtype="0" fill="hold" grpId="0" nodeType="afterEffect">
                                  <p:stCondLst>
                                    <p:cond delay="0"/>
                                  </p:stCondLst>
                                  <p:childTnLst>
                                    <p:set>
                                      <p:cBhvr>
                                        <p:cTn id="779" dur="1000">
                                          <p:stCondLst>
                                            <p:cond delay="0"/>
                                          </p:stCondLst>
                                        </p:cTn>
                                        <p:tgtEl>
                                          <p:spTgt spid="270"/>
                                        </p:tgtEl>
                                        <p:attrNameLst>
                                          <p:attrName>style.visibility</p:attrName>
                                        </p:attrNameLst>
                                      </p:cBhvr>
                                      <p:to>
                                        <p:strVal val="visible"/>
                                      </p:to>
                                    </p:set>
                                  </p:childTnLst>
                                </p:cTn>
                              </p:par>
                            </p:childTnLst>
                          </p:cTn>
                        </p:par>
                        <p:par>
                          <p:cTn id="780" fill="hold">
                            <p:stCondLst>
                              <p:cond delay="248500"/>
                            </p:stCondLst>
                            <p:childTnLst>
                              <p:par>
                                <p:cTn id="781" presetID="11" presetClass="entr" presetSubtype="0" fill="hold" grpId="0" nodeType="afterEffect">
                                  <p:stCondLst>
                                    <p:cond delay="0"/>
                                  </p:stCondLst>
                                  <p:childTnLst>
                                    <p:set>
                                      <p:cBhvr>
                                        <p:cTn id="782" dur="1000">
                                          <p:stCondLst>
                                            <p:cond delay="0"/>
                                          </p:stCondLst>
                                        </p:cTn>
                                        <p:tgtEl>
                                          <p:spTgt spid="271"/>
                                        </p:tgtEl>
                                        <p:attrNameLst>
                                          <p:attrName>style.visibility</p:attrName>
                                        </p:attrNameLst>
                                      </p:cBhvr>
                                      <p:to>
                                        <p:strVal val="visible"/>
                                      </p:to>
                                    </p:set>
                                  </p:childTnLst>
                                </p:cTn>
                              </p:par>
                            </p:childTnLst>
                          </p:cTn>
                        </p:par>
                        <p:par>
                          <p:cTn id="783" fill="hold">
                            <p:stCondLst>
                              <p:cond delay="249500"/>
                            </p:stCondLst>
                            <p:childTnLst>
                              <p:par>
                                <p:cTn id="784" presetID="11" presetClass="entr" presetSubtype="0" fill="hold" grpId="0" nodeType="afterEffect">
                                  <p:stCondLst>
                                    <p:cond delay="0"/>
                                  </p:stCondLst>
                                  <p:childTnLst>
                                    <p:set>
                                      <p:cBhvr>
                                        <p:cTn id="785" dur="1000">
                                          <p:stCondLst>
                                            <p:cond delay="0"/>
                                          </p:stCondLst>
                                        </p:cTn>
                                        <p:tgtEl>
                                          <p:spTgt spid="272"/>
                                        </p:tgtEl>
                                        <p:attrNameLst>
                                          <p:attrName>style.visibility</p:attrName>
                                        </p:attrNameLst>
                                      </p:cBhvr>
                                      <p:to>
                                        <p:strVal val="visible"/>
                                      </p:to>
                                    </p:set>
                                  </p:childTnLst>
                                </p:cTn>
                              </p:par>
                            </p:childTnLst>
                          </p:cTn>
                        </p:par>
                        <p:par>
                          <p:cTn id="786" fill="hold">
                            <p:stCondLst>
                              <p:cond delay="250500"/>
                            </p:stCondLst>
                            <p:childTnLst>
                              <p:par>
                                <p:cTn id="787" presetID="11" presetClass="entr" presetSubtype="0" fill="hold" grpId="0" nodeType="afterEffect">
                                  <p:stCondLst>
                                    <p:cond delay="0"/>
                                  </p:stCondLst>
                                  <p:childTnLst>
                                    <p:set>
                                      <p:cBhvr>
                                        <p:cTn id="788" dur="1000">
                                          <p:stCondLst>
                                            <p:cond delay="0"/>
                                          </p:stCondLst>
                                        </p:cTn>
                                        <p:tgtEl>
                                          <p:spTgt spid="273"/>
                                        </p:tgtEl>
                                        <p:attrNameLst>
                                          <p:attrName>style.visibility</p:attrName>
                                        </p:attrNameLst>
                                      </p:cBhvr>
                                      <p:to>
                                        <p:strVal val="visible"/>
                                      </p:to>
                                    </p:set>
                                  </p:childTnLst>
                                </p:cTn>
                              </p:par>
                            </p:childTnLst>
                          </p:cTn>
                        </p:par>
                        <p:par>
                          <p:cTn id="789" fill="hold">
                            <p:stCondLst>
                              <p:cond delay="251500"/>
                            </p:stCondLst>
                            <p:childTnLst>
                              <p:par>
                                <p:cTn id="790" presetID="11" presetClass="entr" presetSubtype="0" fill="hold" grpId="0" nodeType="afterEffect">
                                  <p:stCondLst>
                                    <p:cond delay="0"/>
                                  </p:stCondLst>
                                  <p:childTnLst>
                                    <p:set>
                                      <p:cBhvr>
                                        <p:cTn id="791" dur="1000">
                                          <p:stCondLst>
                                            <p:cond delay="0"/>
                                          </p:stCondLst>
                                        </p:cTn>
                                        <p:tgtEl>
                                          <p:spTgt spid="274"/>
                                        </p:tgtEl>
                                        <p:attrNameLst>
                                          <p:attrName>style.visibility</p:attrName>
                                        </p:attrNameLst>
                                      </p:cBhvr>
                                      <p:to>
                                        <p:strVal val="visible"/>
                                      </p:to>
                                    </p:set>
                                  </p:childTnLst>
                                </p:cTn>
                              </p:par>
                            </p:childTnLst>
                          </p:cTn>
                        </p:par>
                        <p:par>
                          <p:cTn id="792" fill="hold">
                            <p:stCondLst>
                              <p:cond delay="252500"/>
                            </p:stCondLst>
                            <p:childTnLst>
                              <p:par>
                                <p:cTn id="793" presetID="11" presetClass="entr" presetSubtype="0" fill="hold" grpId="0" nodeType="afterEffect">
                                  <p:stCondLst>
                                    <p:cond delay="0"/>
                                  </p:stCondLst>
                                  <p:childTnLst>
                                    <p:set>
                                      <p:cBhvr>
                                        <p:cTn id="794" dur="1000">
                                          <p:stCondLst>
                                            <p:cond delay="0"/>
                                          </p:stCondLst>
                                        </p:cTn>
                                        <p:tgtEl>
                                          <p:spTgt spid="275"/>
                                        </p:tgtEl>
                                        <p:attrNameLst>
                                          <p:attrName>style.visibility</p:attrName>
                                        </p:attrNameLst>
                                      </p:cBhvr>
                                      <p:to>
                                        <p:strVal val="visible"/>
                                      </p:to>
                                    </p:set>
                                  </p:childTnLst>
                                </p:cTn>
                              </p:par>
                            </p:childTnLst>
                          </p:cTn>
                        </p:par>
                        <p:par>
                          <p:cTn id="795" fill="hold">
                            <p:stCondLst>
                              <p:cond delay="253500"/>
                            </p:stCondLst>
                            <p:childTnLst>
                              <p:par>
                                <p:cTn id="796" presetID="11" presetClass="entr" presetSubtype="0" fill="hold" grpId="0" nodeType="afterEffect">
                                  <p:stCondLst>
                                    <p:cond delay="0"/>
                                  </p:stCondLst>
                                  <p:childTnLst>
                                    <p:set>
                                      <p:cBhvr>
                                        <p:cTn id="797" dur="1000">
                                          <p:stCondLst>
                                            <p:cond delay="0"/>
                                          </p:stCondLst>
                                        </p:cTn>
                                        <p:tgtEl>
                                          <p:spTgt spid="276"/>
                                        </p:tgtEl>
                                        <p:attrNameLst>
                                          <p:attrName>style.visibility</p:attrName>
                                        </p:attrNameLst>
                                      </p:cBhvr>
                                      <p:to>
                                        <p:strVal val="visible"/>
                                      </p:to>
                                    </p:set>
                                  </p:childTnLst>
                                </p:cTn>
                              </p:par>
                            </p:childTnLst>
                          </p:cTn>
                        </p:par>
                        <p:par>
                          <p:cTn id="798" fill="hold">
                            <p:stCondLst>
                              <p:cond delay="254500"/>
                            </p:stCondLst>
                            <p:childTnLst>
                              <p:par>
                                <p:cTn id="799" presetID="11" presetClass="entr" presetSubtype="0" fill="hold" grpId="0" nodeType="afterEffect">
                                  <p:stCondLst>
                                    <p:cond delay="0"/>
                                  </p:stCondLst>
                                  <p:childTnLst>
                                    <p:set>
                                      <p:cBhvr>
                                        <p:cTn id="800" dur="1000">
                                          <p:stCondLst>
                                            <p:cond delay="0"/>
                                          </p:stCondLst>
                                        </p:cTn>
                                        <p:tgtEl>
                                          <p:spTgt spid="277"/>
                                        </p:tgtEl>
                                        <p:attrNameLst>
                                          <p:attrName>style.visibility</p:attrName>
                                        </p:attrNameLst>
                                      </p:cBhvr>
                                      <p:to>
                                        <p:strVal val="visible"/>
                                      </p:to>
                                    </p:set>
                                  </p:childTnLst>
                                </p:cTn>
                              </p:par>
                            </p:childTnLst>
                          </p:cTn>
                        </p:par>
                        <p:par>
                          <p:cTn id="801" fill="hold">
                            <p:stCondLst>
                              <p:cond delay="255500"/>
                            </p:stCondLst>
                            <p:childTnLst>
                              <p:par>
                                <p:cTn id="802" presetID="11" presetClass="entr" presetSubtype="0" fill="hold" grpId="0" nodeType="afterEffect">
                                  <p:stCondLst>
                                    <p:cond delay="0"/>
                                  </p:stCondLst>
                                  <p:childTnLst>
                                    <p:set>
                                      <p:cBhvr>
                                        <p:cTn id="803" dur="1000">
                                          <p:stCondLst>
                                            <p:cond delay="0"/>
                                          </p:stCondLst>
                                        </p:cTn>
                                        <p:tgtEl>
                                          <p:spTgt spid="278"/>
                                        </p:tgtEl>
                                        <p:attrNameLst>
                                          <p:attrName>style.visibility</p:attrName>
                                        </p:attrNameLst>
                                      </p:cBhvr>
                                      <p:to>
                                        <p:strVal val="visible"/>
                                      </p:to>
                                    </p:set>
                                  </p:childTnLst>
                                </p:cTn>
                              </p:par>
                            </p:childTnLst>
                          </p:cTn>
                        </p:par>
                        <p:par>
                          <p:cTn id="804" fill="hold">
                            <p:stCondLst>
                              <p:cond delay="256500"/>
                            </p:stCondLst>
                            <p:childTnLst>
                              <p:par>
                                <p:cTn id="805" presetID="11" presetClass="entr" presetSubtype="0" fill="hold" grpId="0" nodeType="afterEffect">
                                  <p:stCondLst>
                                    <p:cond delay="0"/>
                                  </p:stCondLst>
                                  <p:childTnLst>
                                    <p:set>
                                      <p:cBhvr>
                                        <p:cTn id="806" dur="1000">
                                          <p:stCondLst>
                                            <p:cond delay="0"/>
                                          </p:stCondLst>
                                        </p:cTn>
                                        <p:tgtEl>
                                          <p:spTgt spid="279"/>
                                        </p:tgtEl>
                                        <p:attrNameLst>
                                          <p:attrName>style.visibility</p:attrName>
                                        </p:attrNameLst>
                                      </p:cBhvr>
                                      <p:to>
                                        <p:strVal val="visible"/>
                                      </p:to>
                                    </p:set>
                                  </p:childTnLst>
                                </p:cTn>
                              </p:par>
                            </p:childTnLst>
                          </p:cTn>
                        </p:par>
                        <p:par>
                          <p:cTn id="807" fill="hold">
                            <p:stCondLst>
                              <p:cond delay="257500"/>
                            </p:stCondLst>
                            <p:childTnLst>
                              <p:par>
                                <p:cTn id="808" presetID="11" presetClass="entr" presetSubtype="0" fill="hold" grpId="0" nodeType="afterEffect">
                                  <p:stCondLst>
                                    <p:cond delay="0"/>
                                  </p:stCondLst>
                                  <p:childTnLst>
                                    <p:set>
                                      <p:cBhvr>
                                        <p:cTn id="809" dur="1000">
                                          <p:stCondLst>
                                            <p:cond delay="0"/>
                                          </p:stCondLst>
                                        </p:cTn>
                                        <p:tgtEl>
                                          <p:spTgt spid="280"/>
                                        </p:tgtEl>
                                        <p:attrNameLst>
                                          <p:attrName>style.visibility</p:attrName>
                                        </p:attrNameLst>
                                      </p:cBhvr>
                                      <p:to>
                                        <p:strVal val="visible"/>
                                      </p:to>
                                    </p:set>
                                  </p:childTnLst>
                                </p:cTn>
                              </p:par>
                            </p:childTnLst>
                          </p:cTn>
                        </p:par>
                        <p:par>
                          <p:cTn id="810" fill="hold">
                            <p:stCondLst>
                              <p:cond delay="258500"/>
                            </p:stCondLst>
                            <p:childTnLst>
                              <p:par>
                                <p:cTn id="811" presetID="11" presetClass="entr" presetSubtype="0" fill="hold" grpId="0" nodeType="afterEffect">
                                  <p:stCondLst>
                                    <p:cond delay="0"/>
                                  </p:stCondLst>
                                  <p:childTnLst>
                                    <p:set>
                                      <p:cBhvr>
                                        <p:cTn id="812" dur="1000">
                                          <p:stCondLst>
                                            <p:cond delay="0"/>
                                          </p:stCondLst>
                                        </p:cTn>
                                        <p:tgtEl>
                                          <p:spTgt spid="281"/>
                                        </p:tgtEl>
                                        <p:attrNameLst>
                                          <p:attrName>style.visibility</p:attrName>
                                        </p:attrNameLst>
                                      </p:cBhvr>
                                      <p:to>
                                        <p:strVal val="visible"/>
                                      </p:to>
                                    </p:set>
                                  </p:childTnLst>
                                </p:cTn>
                              </p:par>
                            </p:childTnLst>
                          </p:cTn>
                        </p:par>
                        <p:par>
                          <p:cTn id="813" fill="hold">
                            <p:stCondLst>
                              <p:cond delay="259500"/>
                            </p:stCondLst>
                            <p:childTnLst>
                              <p:par>
                                <p:cTn id="814" presetID="11" presetClass="entr" presetSubtype="0" fill="hold" grpId="0" nodeType="afterEffect">
                                  <p:stCondLst>
                                    <p:cond delay="0"/>
                                  </p:stCondLst>
                                  <p:childTnLst>
                                    <p:set>
                                      <p:cBhvr>
                                        <p:cTn id="815" dur="1000">
                                          <p:stCondLst>
                                            <p:cond delay="0"/>
                                          </p:stCondLst>
                                        </p:cTn>
                                        <p:tgtEl>
                                          <p:spTgt spid="282"/>
                                        </p:tgtEl>
                                        <p:attrNameLst>
                                          <p:attrName>style.visibility</p:attrName>
                                        </p:attrNameLst>
                                      </p:cBhvr>
                                      <p:to>
                                        <p:strVal val="visible"/>
                                      </p:to>
                                    </p:set>
                                  </p:childTnLst>
                                </p:cTn>
                              </p:par>
                            </p:childTnLst>
                          </p:cTn>
                        </p:par>
                        <p:par>
                          <p:cTn id="816" fill="hold">
                            <p:stCondLst>
                              <p:cond delay="260500"/>
                            </p:stCondLst>
                            <p:childTnLst>
                              <p:par>
                                <p:cTn id="817" presetID="11" presetClass="entr" presetSubtype="0" fill="hold" grpId="0" nodeType="afterEffect">
                                  <p:stCondLst>
                                    <p:cond delay="0"/>
                                  </p:stCondLst>
                                  <p:childTnLst>
                                    <p:set>
                                      <p:cBhvr>
                                        <p:cTn id="818" dur="1000">
                                          <p:stCondLst>
                                            <p:cond delay="0"/>
                                          </p:stCondLst>
                                        </p:cTn>
                                        <p:tgtEl>
                                          <p:spTgt spid="283"/>
                                        </p:tgtEl>
                                        <p:attrNameLst>
                                          <p:attrName>style.visibility</p:attrName>
                                        </p:attrNameLst>
                                      </p:cBhvr>
                                      <p:to>
                                        <p:strVal val="visible"/>
                                      </p:to>
                                    </p:set>
                                  </p:childTnLst>
                                </p:cTn>
                              </p:par>
                            </p:childTnLst>
                          </p:cTn>
                        </p:par>
                        <p:par>
                          <p:cTn id="819" fill="hold">
                            <p:stCondLst>
                              <p:cond delay="261500"/>
                            </p:stCondLst>
                            <p:childTnLst>
                              <p:par>
                                <p:cTn id="820" presetID="11" presetClass="entr" presetSubtype="0" fill="hold" grpId="0" nodeType="afterEffect">
                                  <p:stCondLst>
                                    <p:cond delay="0"/>
                                  </p:stCondLst>
                                  <p:childTnLst>
                                    <p:set>
                                      <p:cBhvr>
                                        <p:cTn id="821" dur="1000">
                                          <p:stCondLst>
                                            <p:cond delay="0"/>
                                          </p:stCondLst>
                                        </p:cTn>
                                        <p:tgtEl>
                                          <p:spTgt spid="284"/>
                                        </p:tgtEl>
                                        <p:attrNameLst>
                                          <p:attrName>style.visibility</p:attrName>
                                        </p:attrNameLst>
                                      </p:cBhvr>
                                      <p:to>
                                        <p:strVal val="visible"/>
                                      </p:to>
                                    </p:set>
                                  </p:childTnLst>
                                </p:cTn>
                              </p:par>
                            </p:childTnLst>
                          </p:cTn>
                        </p:par>
                        <p:par>
                          <p:cTn id="822" fill="hold">
                            <p:stCondLst>
                              <p:cond delay="262500"/>
                            </p:stCondLst>
                            <p:childTnLst>
                              <p:par>
                                <p:cTn id="823" presetID="11" presetClass="entr" presetSubtype="0" fill="hold" grpId="0" nodeType="afterEffect">
                                  <p:stCondLst>
                                    <p:cond delay="0"/>
                                  </p:stCondLst>
                                  <p:childTnLst>
                                    <p:set>
                                      <p:cBhvr>
                                        <p:cTn id="824" dur="1000">
                                          <p:stCondLst>
                                            <p:cond delay="0"/>
                                          </p:stCondLst>
                                        </p:cTn>
                                        <p:tgtEl>
                                          <p:spTgt spid="285"/>
                                        </p:tgtEl>
                                        <p:attrNameLst>
                                          <p:attrName>style.visibility</p:attrName>
                                        </p:attrNameLst>
                                      </p:cBhvr>
                                      <p:to>
                                        <p:strVal val="visible"/>
                                      </p:to>
                                    </p:set>
                                  </p:childTnLst>
                                </p:cTn>
                              </p:par>
                            </p:childTnLst>
                          </p:cTn>
                        </p:par>
                        <p:par>
                          <p:cTn id="825" fill="hold">
                            <p:stCondLst>
                              <p:cond delay="263500"/>
                            </p:stCondLst>
                            <p:childTnLst>
                              <p:par>
                                <p:cTn id="826" presetID="11" presetClass="entr" presetSubtype="0" fill="hold" grpId="0" nodeType="afterEffect">
                                  <p:stCondLst>
                                    <p:cond delay="0"/>
                                  </p:stCondLst>
                                  <p:childTnLst>
                                    <p:set>
                                      <p:cBhvr>
                                        <p:cTn id="827" dur="1000">
                                          <p:stCondLst>
                                            <p:cond delay="0"/>
                                          </p:stCondLst>
                                        </p:cTn>
                                        <p:tgtEl>
                                          <p:spTgt spid="286"/>
                                        </p:tgtEl>
                                        <p:attrNameLst>
                                          <p:attrName>style.visibility</p:attrName>
                                        </p:attrNameLst>
                                      </p:cBhvr>
                                      <p:to>
                                        <p:strVal val="visible"/>
                                      </p:to>
                                    </p:set>
                                  </p:childTnLst>
                                </p:cTn>
                              </p:par>
                            </p:childTnLst>
                          </p:cTn>
                        </p:par>
                        <p:par>
                          <p:cTn id="828" fill="hold">
                            <p:stCondLst>
                              <p:cond delay="264500"/>
                            </p:stCondLst>
                            <p:childTnLst>
                              <p:par>
                                <p:cTn id="829" presetID="11" presetClass="entr" presetSubtype="0" fill="hold" grpId="0" nodeType="afterEffect">
                                  <p:stCondLst>
                                    <p:cond delay="0"/>
                                  </p:stCondLst>
                                  <p:childTnLst>
                                    <p:set>
                                      <p:cBhvr>
                                        <p:cTn id="830" dur="1000">
                                          <p:stCondLst>
                                            <p:cond delay="0"/>
                                          </p:stCondLst>
                                        </p:cTn>
                                        <p:tgtEl>
                                          <p:spTgt spid="287"/>
                                        </p:tgtEl>
                                        <p:attrNameLst>
                                          <p:attrName>style.visibility</p:attrName>
                                        </p:attrNameLst>
                                      </p:cBhvr>
                                      <p:to>
                                        <p:strVal val="visible"/>
                                      </p:to>
                                    </p:set>
                                  </p:childTnLst>
                                </p:cTn>
                              </p:par>
                            </p:childTnLst>
                          </p:cTn>
                        </p:par>
                        <p:par>
                          <p:cTn id="831" fill="hold">
                            <p:stCondLst>
                              <p:cond delay="265500"/>
                            </p:stCondLst>
                            <p:childTnLst>
                              <p:par>
                                <p:cTn id="832" presetID="11" presetClass="entr" presetSubtype="0" fill="hold" grpId="0" nodeType="afterEffect">
                                  <p:stCondLst>
                                    <p:cond delay="0"/>
                                  </p:stCondLst>
                                  <p:childTnLst>
                                    <p:set>
                                      <p:cBhvr>
                                        <p:cTn id="833" dur="1000">
                                          <p:stCondLst>
                                            <p:cond delay="0"/>
                                          </p:stCondLst>
                                        </p:cTn>
                                        <p:tgtEl>
                                          <p:spTgt spid="288"/>
                                        </p:tgtEl>
                                        <p:attrNameLst>
                                          <p:attrName>style.visibility</p:attrName>
                                        </p:attrNameLst>
                                      </p:cBhvr>
                                      <p:to>
                                        <p:strVal val="visible"/>
                                      </p:to>
                                    </p:set>
                                  </p:childTnLst>
                                </p:cTn>
                              </p:par>
                            </p:childTnLst>
                          </p:cTn>
                        </p:par>
                        <p:par>
                          <p:cTn id="834" fill="hold">
                            <p:stCondLst>
                              <p:cond delay="266500"/>
                            </p:stCondLst>
                            <p:childTnLst>
                              <p:par>
                                <p:cTn id="835" presetID="11" presetClass="entr" presetSubtype="0" fill="hold" grpId="0" nodeType="afterEffect">
                                  <p:stCondLst>
                                    <p:cond delay="0"/>
                                  </p:stCondLst>
                                  <p:childTnLst>
                                    <p:set>
                                      <p:cBhvr>
                                        <p:cTn id="836" dur="1000">
                                          <p:stCondLst>
                                            <p:cond delay="0"/>
                                          </p:stCondLst>
                                        </p:cTn>
                                        <p:tgtEl>
                                          <p:spTgt spid="289"/>
                                        </p:tgtEl>
                                        <p:attrNameLst>
                                          <p:attrName>style.visibility</p:attrName>
                                        </p:attrNameLst>
                                      </p:cBhvr>
                                      <p:to>
                                        <p:strVal val="visible"/>
                                      </p:to>
                                    </p:set>
                                  </p:childTnLst>
                                </p:cTn>
                              </p:par>
                            </p:childTnLst>
                          </p:cTn>
                        </p:par>
                        <p:par>
                          <p:cTn id="837" fill="hold">
                            <p:stCondLst>
                              <p:cond delay="267500"/>
                            </p:stCondLst>
                            <p:childTnLst>
                              <p:par>
                                <p:cTn id="838" presetID="11" presetClass="entr" presetSubtype="0" fill="hold" grpId="0" nodeType="afterEffect">
                                  <p:stCondLst>
                                    <p:cond delay="0"/>
                                  </p:stCondLst>
                                  <p:childTnLst>
                                    <p:set>
                                      <p:cBhvr>
                                        <p:cTn id="839" dur="1000">
                                          <p:stCondLst>
                                            <p:cond delay="0"/>
                                          </p:stCondLst>
                                        </p:cTn>
                                        <p:tgtEl>
                                          <p:spTgt spid="290"/>
                                        </p:tgtEl>
                                        <p:attrNameLst>
                                          <p:attrName>style.visibility</p:attrName>
                                        </p:attrNameLst>
                                      </p:cBhvr>
                                      <p:to>
                                        <p:strVal val="visible"/>
                                      </p:to>
                                    </p:set>
                                  </p:childTnLst>
                                </p:cTn>
                              </p:par>
                            </p:childTnLst>
                          </p:cTn>
                        </p:par>
                        <p:par>
                          <p:cTn id="840" fill="hold">
                            <p:stCondLst>
                              <p:cond delay="268500"/>
                            </p:stCondLst>
                            <p:childTnLst>
                              <p:par>
                                <p:cTn id="841" presetID="11" presetClass="entr" presetSubtype="0" fill="hold" grpId="0" nodeType="afterEffect">
                                  <p:stCondLst>
                                    <p:cond delay="0"/>
                                  </p:stCondLst>
                                  <p:childTnLst>
                                    <p:set>
                                      <p:cBhvr>
                                        <p:cTn id="842" dur="1000">
                                          <p:stCondLst>
                                            <p:cond delay="0"/>
                                          </p:stCondLst>
                                        </p:cTn>
                                        <p:tgtEl>
                                          <p:spTgt spid="291"/>
                                        </p:tgtEl>
                                        <p:attrNameLst>
                                          <p:attrName>style.visibility</p:attrName>
                                        </p:attrNameLst>
                                      </p:cBhvr>
                                      <p:to>
                                        <p:strVal val="visible"/>
                                      </p:to>
                                    </p:set>
                                  </p:childTnLst>
                                </p:cTn>
                              </p:par>
                            </p:childTnLst>
                          </p:cTn>
                        </p:par>
                        <p:par>
                          <p:cTn id="843" fill="hold">
                            <p:stCondLst>
                              <p:cond delay="269500"/>
                            </p:stCondLst>
                            <p:childTnLst>
                              <p:par>
                                <p:cTn id="844" presetID="11" presetClass="entr" presetSubtype="0" fill="hold" grpId="0" nodeType="afterEffect">
                                  <p:stCondLst>
                                    <p:cond delay="0"/>
                                  </p:stCondLst>
                                  <p:childTnLst>
                                    <p:set>
                                      <p:cBhvr>
                                        <p:cTn id="845" dur="1000">
                                          <p:stCondLst>
                                            <p:cond delay="0"/>
                                          </p:stCondLst>
                                        </p:cTn>
                                        <p:tgtEl>
                                          <p:spTgt spid="292"/>
                                        </p:tgtEl>
                                        <p:attrNameLst>
                                          <p:attrName>style.visibility</p:attrName>
                                        </p:attrNameLst>
                                      </p:cBhvr>
                                      <p:to>
                                        <p:strVal val="visible"/>
                                      </p:to>
                                    </p:set>
                                  </p:childTnLst>
                                </p:cTn>
                              </p:par>
                            </p:childTnLst>
                          </p:cTn>
                        </p:par>
                        <p:par>
                          <p:cTn id="846" fill="hold">
                            <p:stCondLst>
                              <p:cond delay="270500"/>
                            </p:stCondLst>
                            <p:childTnLst>
                              <p:par>
                                <p:cTn id="847" presetID="11" presetClass="entr" presetSubtype="0" fill="hold" grpId="0" nodeType="afterEffect">
                                  <p:stCondLst>
                                    <p:cond delay="0"/>
                                  </p:stCondLst>
                                  <p:childTnLst>
                                    <p:set>
                                      <p:cBhvr>
                                        <p:cTn id="848" dur="1000">
                                          <p:stCondLst>
                                            <p:cond delay="0"/>
                                          </p:stCondLst>
                                        </p:cTn>
                                        <p:tgtEl>
                                          <p:spTgt spid="293"/>
                                        </p:tgtEl>
                                        <p:attrNameLst>
                                          <p:attrName>style.visibility</p:attrName>
                                        </p:attrNameLst>
                                      </p:cBhvr>
                                      <p:to>
                                        <p:strVal val="visible"/>
                                      </p:to>
                                    </p:set>
                                  </p:childTnLst>
                                </p:cTn>
                              </p:par>
                            </p:childTnLst>
                          </p:cTn>
                        </p:par>
                        <p:par>
                          <p:cTn id="849" fill="hold">
                            <p:stCondLst>
                              <p:cond delay="271500"/>
                            </p:stCondLst>
                            <p:childTnLst>
                              <p:par>
                                <p:cTn id="850" presetID="11" presetClass="entr" presetSubtype="0" fill="hold" grpId="0" nodeType="afterEffect">
                                  <p:stCondLst>
                                    <p:cond delay="0"/>
                                  </p:stCondLst>
                                  <p:childTnLst>
                                    <p:set>
                                      <p:cBhvr>
                                        <p:cTn id="851" dur="1000">
                                          <p:stCondLst>
                                            <p:cond delay="0"/>
                                          </p:stCondLst>
                                        </p:cTn>
                                        <p:tgtEl>
                                          <p:spTgt spid="294"/>
                                        </p:tgtEl>
                                        <p:attrNameLst>
                                          <p:attrName>style.visibility</p:attrName>
                                        </p:attrNameLst>
                                      </p:cBhvr>
                                      <p:to>
                                        <p:strVal val="visible"/>
                                      </p:to>
                                    </p:set>
                                  </p:childTnLst>
                                </p:cTn>
                              </p:par>
                            </p:childTnLst>
                          </p:cTn>
                        </p:par>
                        <p:par>
                          <p:cTn id="852" fill="hold">
                            <p:stCondLst>
                              <p:cond delay="272500"/>
                            </p:stCondLst>
                            <p:childTnLst>
                              <p:par>
                                <p:cTn id="853" presetID="11" presetClass="entr" presetSubtype="0" fill="hold" grpId="0" nodeType="afterEffect">
                                  <p:stCondLst>
                                    <p:cond delay="0"/>
                                  </p:stCondLst>
                                  <p:childTnLst>
                                    <p:set>
                                      <p:cBhvr>
                                        <p:cTn id="854" dur="1000">
                                          <p:stCondLst>
                                            <p:cond delay="0"/>
                                          </p:stCondLst>
                                        </p:cTn>
                                        <p:tgtEl>
                                          <p:spTgt spid="295"/>
                                        </p:tgtEl>
                                        <p:attrNameLst>
                                          <p:attrName>style.visibility</p:attrName>
                                        </p:attrNameLst>
                                      </p:cBhvr>
                                      <p:to>
                                        <p:strVal val="visible"/>
                                      </p:to>
                                    </p:set>
                                  </p:childTnLst>
                                </p:cTn>
                              </p:par>
                            </p:childTnLst>
                          </p:cTn>
                        </p:par>
                        <p:par>
                          <p:cTn id="855" fill="hold">
                            <p:stCondLst>
                              <p:cond delay="273500"/>
                            </p:stCondLst>
                            <p:childTnLst>
                              <p:par>
                                <p:cTn id="856" presetID="11" presetClass="entr" presetSubtype="0" fill="hold" grpId="0" nodeType="afterEffect">
                                  <p:stCondLst>
                                    <p:cond delay="0"/>
                                  </p:stCondLst>
                                  <p:childTnLst>
                                    <p:set>
                                      <p:cBhvr>
                                        <p:cTn id="857" dur="1000">
                                          <p:stCondLst>
                                            <p:cond delay="0"/>
                                          </p:stCondLst>
                                        </p:cTn>
                                        <p:tgtEl>
                                          <p:spTgt spid="296"/>
                                        </p:tgtEl>
                                        <p:attrNameLst>
                                          <p:attrName>style.visibility</p:attrName>
                                        </p:attrNameLst>
                                      </p:cBhvr>
                                      <p:to>
                                        <p:strVal val="visible"/>
                                      </p:to>
                                    </p:set>
                                  </p:childTnLst>
                                </p:cTn>
                              </p:par>
                            </p:childTnLst>
                          </p:cTn>
                        </p:par>
                        <p:par>
                          <p:cTn id="858" fill="hold">
                            <p:stCondLst>
                              <p:cond delay="274500"/>
                            </p:stCondLst>
                            <p:childTnLst>
                              <p:par>
                                <p:cTn id="859" presetID="11" presetClass="entr" presetSubtype="0" fill="hold" grpId="0" nodeType="afterEffect">
                                  <p:stCondLst>
                                    <p:cond delay="0"/>
                                  </p:stCondLst>
                                  <p:childTnLst>
                                    <p:set>
                                      <p:cBhvr>
                                        <p:cTn id="860" dur="1000">
                                          <p:stCondLst>
                                            <p:cond delay="0"/>
                                          </p:stCondLst>
                                        </p:cTn>
                                        <p:tgtEl>
                                          <p:spTgt spid="297"/>
                                        </p:tgtEl>
                                        <p:attrNameLst>
                                          <p:attrName>style.visibility</p:attrName>
                                        </p:attrNameLst>
                                      </p:cBhvr>
                                      <p:to>
                                        <p:strVal val="visible"/>
                                      </p:to>
                                    </p:set>
                                  </p:childTnLst>
                                </p:cTn>
                              </p:par>
                            </p:childTnLst>
                          </p:cTn>
                        </p:par>
                        <p:par>
                          <p:cTn id="861" fill="hold">
                            <p:stCondLst>
                              <p:cond delay="275500"/>
                            </p:stCondLst>
                            <p:childTnLst>
                              <p:par>
                                <p:cTn id="862" presetID="11" presetClass="entr" presetSubtype="0" fill="hold" grpId="0" nodeType="afterEffect">
                                  <p:stCondLst>
                                    <p:cond delay="0"/>
                                  </p:stCondLst>
                                  <p:childTnLst>
                                    <p:set>
                                      <p:cBhvr>
                                        <p:cTn id="863" dur="1000">
                                          <p:stCondLst>
                                            <p:cond delay="0"/>
                                          </p:stCondLst>
                                        </p:cTn>
                                        <p:tgtEl>
                                          <p:spTgt spid="298"/>
                                        </p:tgtEl>
                                        <p:attrNameLst>
                                          <p:attrName>style.visibility</p:attrName>
                                        </p:attrNameLst>
                                      </p:cBhvr>
                                      <p:to>
                                        <p:strVal val="visible"/>
                                      </p:to>
                                    </p:set>
                                  </p:childTnLst>
                                </p:cTn>
                              </p:par>
                            </p:childTnLst>
                          </p:cTn>
                        </p:par>
                        <p:par>
                          <p:cTn id="864" fill="hold">
                            <p:stCondLst>
                              <p:cond delay="276500"/>
                            </p:stCondLst>
                            <p:childTnLst>
                              <p:par>
                                <p:cTn id="865" presetID="11" presetClass="entr" presetSubtype="0" fill="hold" grpId="0" nodeType="afterEffect">
                                  <p:stCondLst>
                                    <p:cond delay="0"/>
                                  </p:stCondLst>
                                  <p:childTnLst>
                                    <p:set>
                                      <p:cBhvr>
                                        <p:cTn id="866" dur="1000">
                                          <p:stCondLst>
                                            <p:cond delay="0"/>
                                          </p:stCondLst>
                                        </p:cTn>
                                        <p:tgtEl>
                                          <p:spTgt spid="299"/>
                                        </p:tgtEl>
                                        <p:attrNameLst>
                                          <p:attrName>style.visibility</p:attrName>
                                        </p:attrNameLst>
                                      </p:cBhvr>
                                      <p:to>
                                        <p:strVal val="visible"/>
                                      </p:to>
                                    </p:set>
                                  </p:childTnLst>
                                </p:cTn>
                              </p:par>
                            </p:childTnLst>
                          </p:cTn>
                        </p:par>
                        <p:par>
                          <p:cTn id="867" fill="hold">
                            <p:stCondLst>
                              <p:cond delay="277500"/>
                            </p:stCondLst>
                            <p:childTnLst>
                              <p:par>
                                <p:cTn id="868" presetID="11" presetClass="entr" presetSubtype="0" fill="hold" grpId="0" nodeType="afterEffect">
                                  <p:stCondLst>
                                    <p:cond delay="0"/>
                                  </p:stCondLst>
                                  <p:childTnLst>
                                    <p:set>
                                      <p:cBhvr>
                                        <p:cTn id="869" dur="1000">
                                          <p:stCondLst>
                                            <p:cond delay="0"/>
                                          </p:stCondLst>
                                        </p:cTn>
                                        <p:tgtEl>
                                          <p:spTgt spid="300"/>
                                        </p:tgtEl>
                                        <p:attrNameLst>
                                          <p:attrName>style.visibility</p:attrName>
                                        </p:attrNameLst>
                                      </p:cBhvr>
                                      <p:to>
                                        <p:strVal val="visible"/>
                                      </p:to>
                                    </p:set>
                                  </p:childTnLst>
                                </p:cTn>
                              </p:par>
                            </p:childTnLst>
                          </p:cTn>
                        </p:par>
                        <p:par>
                          <p:cTn id="870" fill="hold">
                            <p:stCondLst>
                              <p:cond delay="278500"/>
                            </p:stCondLst>
                            <p:childTnLst>
                              <p:par>
                                <p:cTn id="871" presetID="11" presetClass="entr" presetSubtype="0" fill="hold" grpId="0" nodeType="afterEffect">
                                  <p:stCondLst>
                                    <p:cond delay="0"/>
                                  </p:stCondLst>
                                  <p:childTnLst>
                                    <p:set>
                                      <p:cBhvr>
                                        <p:cTn id="872" dur="1000">
                                          <p:stCondLst>
                                            <p:cond delay="0"/>
                                          </p:stCondLst>
                                        </p:cTn>
                                        <p:tgtEl>
                                          <p:spTgt spid="301"/>
                                        </p:tgtEl>
                                        <p:attrNameLst>
                                          <p:attrName>style.visibility</p:attrName>
                                        </p:attrNameLst>
                                      </p:cBhvr>
                                      <p:to>
                                        <p:strVal val="visible"/>
                                      </p:to>
                                    </p:set>
                                  </p:childTnLst>
                                </p:cTn>
                              </p:par>
                            </p:childTnLst>
                          </p:cTn>
                        </p:par>
                        <p:par>
                          <p:cTn id="873" fill="hold">
                            <p:stCondLst>
                              <p:cond delay="279500"/>
                            </p:stCondLst>
                            <p:childTnLst>
                              <p:par>
                                <p:cTn id="874" presetID="11" presetClass="entr" presetSubtype="0" fill="hold" grpId="0" nodeType="afterEffect">
                                  <p:stCondLst>
                                    <p:cond delay="0"/>
                                  </p:stCondLst>
                                  <p:childTnLst>
                                    <p:set>
                                      <p:cBhvr>
                                        <p:cTn id="875" dur="1000">
                                          <p:stCondLst>
                                            <p:cond delay="0"/>
                                          </p:stCondLst>
                                        </p:cTn>
                                        <p:tgtEl>
                                          <p:spTgt spid="302"/>
                                        </p:tgtEl>
                                        <p:attrNameLst>
                                          <p:attrName>style.visibility</p:attrName>
                                        </p:attrNameLst>
                                      </p:cBhvr>
                                      <p:to>
                                        <p:strVal val="visible"/>
                                      </p:to>
                                    </p:set>
                                  </p:childTnLst>
                                </p:cTn>
                              </p:par>
                            </p:childTnLst>
                          </p:cTn>
                        </p:par>
                        <p:par>
                          <p:cTn id="876" fill="hold">
                            <p:stCondLst>
                              <p:cond delay="280500"/>
                            </p:stCondLst>
                            <p:childTnLst>
                              <p:par>
                                <p:cTn id="877" presetID="11" presetClass="entr" presetSubtype="0" fill="hold" grpId="0" nodeType="afterEffect">
                                  <p:stCondLst>
                                    <p:cond delay="0"/>
                                  </p:stCondLst>
                                  <p:childTnLst>
                                    <p:set>
                                      <p:cBhvr>
                                        <p:cTn id="878" dur="1000">
                                          <p:stCondLst>
                                            <p:cond delay="0"/>
                                          </p:stCondLst>
                                        </p:cTn>
                                        <p:tgtEl>
                                          <p:spTgt spid="303"/>
                                        </p:tgtEl>
                                        <p:attrNameLst>
                                          <p:attrName>style.visibility</p:attrName>
                                        </p:attrNameLst>
                                      </p:cBhvr>
                                      <p:to>
                                        <p:strVal val="visible"/>
                                      </p:to>
                                    </p:set>
                                  </p:childTnLst>
                                </p:cTn>
                              </p:par>
                            </p:childTnLst>
                          </p:cTn>
                        </p:par>
                        <p:par>
                          <p:cTn id="879" fill="hold">
                            <p:stCondLst>
                              <p:cond delay="281500"/>
                            </p:stCondLst>
                            <p:childTnLst>
                              <p:par>
                                <p:cTn id="880" presetID="11" presetClass="entr" presetSubtype="0" fill="hold" grpId="0" nodeType="afterEffect">
                                  <p:stCondLst>
                                    <p:cond delay="0"/>
                                  </p:stCondLst>
                                  <p:childTnLst>
                                    <p:set>
                                      <p:cBhvr>
                                        <p:cTn id="881" dur="1000">
                                          <p:stCondLst>
                                            <p:cond delay="0"/>
                                          </p:stCondLst>
                                        </p:cTn>
                                        <p:tgtEl>
                                          <p:spTgt spid="304"/>
                                        </p:tgtEl>
                                        <p:attrNameLst>
                                          <p:attrName>style.visibility</p:attrName>
                                        </p:attrNameLst>
                                      </p:cBhvr>
                                      <p:to>
                                        <p:strVal val="visible"/>
                                      </p:to>
                                    </p:set>
                                  </p:childTnLst>
                                </p:cTn>
                              </p:par>
                            </p:childTnLst>
                          </p:cTn>
                        </p:par>
                        <p:par>
                          <p:cTn id="882" fill="hold">
                            <p:stCondLst>
                              <p:cond delay="282500"/>
                            </p:stCondLst>
                            <p:childTnLst>
                              <p:par>
                                <p:cTn id="883" presetID="11" presetClass="entr" presetSubtype="0" fill="hold" grpId="0" nodeType="afterEffect">
                                  <p:stCondLst>
                                    <p:cond delay="0"/>
                                  </p:stCondLst>
                                  <p:childTnLst>
                                    <p:set>
                                      <p:cBhvr>
                                        <p:cTn id="884" dur="1000">
                                          <p:stCondLst>
                                            <p:cond delay="0"/>
                                          </p:stCondLst>
                                        </p:cTn>
                                        <p:tgtEl>
                                          <p:spTgt spid="305"/>
                                        </p:tgtEl>
                                        <p:attrNameLst>
                                          <p:attrName>style.visibility</p:attrName>
                                        </p:attrNameLst>
                                      </p:cBhvr>
                                      <p:to>
                                        <p:strVal val="visible"/>
                                      </p:to>
                                    </p:set>
                                  </p:childTnLst>
                                </p:cTn>
                              </p:par>
                            </p:childTnLst>
                          </p:cTn>
                        </p:par>
                        <p:par>
                          <p:cTn id="885" fill="hold">
                            <p:stCondLst>
                              <p:cond delay="283500"/>
                            </p:stCondLst>
                            <p:childTnLst>
                              <p:par>
                                <p:cTn id="886" presetID="11" presetClass="entr" presetSubtype="0" fill="hold" grpId="0" nodeType="afterEffect">
                                  <p:stCondLst>
                                    <p:cond delay="0"/>
                                  </p:stCondLst>
                                  <p:childTnLst>
                                    <p:set>
                                      <p:cBhvr>
                                        <p:cTn id="887" dur="1000">
                                          <p:stCondLst>
                                            <p:cond delay="0"/>
                                          </p:stCondLst>
                                        </p:cTn>
                                        <p:tgtEl>
                                          <p:spTgt spid="306"/>
                                        </p:tgtEl>
                                        <p:attrNameLst>
                                          <p:attrName>style.visibility</p:attrName>
                                        </p:attrNameLst>
                                      </p:cBhvr>
                                      <p:to>
                                        <p:strVal val="visible"/>
                                      </p:to>
                                    </p:set>
                                  </p:childTnLst>
                                </p:cTn>
                              </p:par>
                            </p:childTnLst>
                          </p:cTn>
                        </p:par>
                        <p:par>
                          <p:cTn id="888" fill="hold">
                            <p:stCondLst>
                              <p:cond delay="284500"/>
                            </p:stCondLst>
                            <p:childTnLst>
                              <p:par>
                                <p:cTn id="889" presetID="11" presetClass="entr" presetSubtype="0" fill="hold" grpId="0" nodeType="afterEffect">
                                  <p:stCondLst>
                                    <p:cond delay="0"/>
                                  </p:stCondLst>
                                  <p:childTnLst>
                                    <p:set>
                                      <p:cBhvr>
                                        <p:cTn id="890" dur="1000">
                                          <p:stCondLst>
                                            <p:cond delay="0"/>
                                          </p:stCondLst>
                                        </p:cTn>
                                        <p:tgtEl>
                                          <p:spTgt spid="307"/>
                                        </p:tgtEl>
                                        <p:attrNameLst>
                                          <p:attrName>style.visibility</p:attrName>
                                        </p:attrNameLst>
                                      </p:cBhvr>
                                      <p:to>
                                        <p:strVal val="visible"/>
                                      </p:to>
                                    </p:set>
                                  </p:childTnLst>
                                </p:cTn>
                              </p:par>
                            </p:childTnLst>
                          </p:cTn>
                        </p:par>
                        <p:par>
                          <p:cTn id="891" fill="hold">
                            <p:stCondLst>
                              <p:cond delay="285500"/>
                            </p:stCondLst>
                            <p:childTnLst>
                              <p:par>
                                <p:cTn id="892" presetID="11" presetClass="entr" presetSubtype="0" fill="hold" grpId="0" nodeType="afterEffect">
                                  <p:stCondLst>
                                    <p:cond delay="0"/>
                                  </p:stCondLst>
                                  <p:childTnLst>
                                    <p:set>
                                      <p:cBhvr>
                                        <p:cTn id="893" dur="1000">
                                          <p:stCondLst>
                                            <p:cond delay="0"/>
                                          </p:stCondLst>
                                        </p:cTn>
                                        <p:tgtEl>
                                          <p:spTgt spid="308"/>
                                        </p:tgtEl>
                                        <p:attrNameLst>
                                          <p:attrName>style.visibility</p:attrName>
                                        </p:attrNameLst>
                                      </p:cBhvr>
                                      <p:to>
                                        <p:strVal val="visible"/>
                                      </p:to>
                                    </p:set>
                                  </p:childTnLst>
                                </p:cTn>
                              </p:par>
                            </p:childTnLst>
                          </p:cTn>
                        </p:par>
                        <p:par>
                          <p:cTn id="894" fill="hold">
                            <p:stCondLst>
                              <p:cond delay="286500"/>
                            </p:stCondLst>
                            <p:childTnLst>
                              <p:par>
                                <p:cTn id="895" presetID="11" presetClass="entr" presetSubtype="0" fill="hold" grpId="0" nodeType="afterEffect">
                                  <p:stCondLst>
                                    <p:cond delay="0"/>
                                  </p:stCondLst>
                                  <p:childTnLst>
                                    <p:set>
                                      <p:cBhvr>
                                        <p:cTn id="896" dur="1000">
                                          <p:stCondLst>
                                            <p:cond delay="0"/>
                                          </p:stCondLst>
                                        </p:cTn>
                                        <p:tgtEl>
                                          <p:spTgt spid="309"/>
                                        </p:tgtEl>
                                        <p:attrNameLst>
                                          <p:attrName>style.visibility</p:attrName>
                                        </p:attrNameLst>
                                      </p:cBhvr>
                                      <p:to>
                                        <p:strVal val="visible"/>
                                      </p:to>
                                    </p:set>
                                  </p:childTnLst>
                                </p:cTn>
                              </p:par>
                            </p:childTnLst>
                          </p:cTn>
                        </p:par>
                        <p:par>
                          <p:cTn id="897" fill="hold">
                            <p:stCondLst>
                              <p:cond delay="287500"/>
                            </p:stCondLst>
                            <p:childTnLst>
                              <p:par>
                                <p:cTn id="898" presetID="11" presetClass="entr" presetSubtype="0" fill="hold" grpId="0" nodeType="afterEffect">
                                  <p:stCondLst>
                                    <p:cond delay="0"/>
                                  </p:stCondLst>
                                  <p:childTnLst>
                                    <p:set>
                                      <p:cBhvr>
                                        <p:cTn id="899" dur="1000">
                                          <p:stCondLst>
                                            <p:cond delay="0"/>
                                          </p:stCondLst>
                                        </p:cTn>
                                        <p:tgtEl>
                                          <p:spTgt spid="310"/>
                                        </p:tgtEl>
                                        <p:attrNameLst>
                                          <p:attrName>style.visibility</p:attrName>
                                        </p:attrNameLst>
                                      </p:cBhvr>
                                      <p:to>
                                        <p:strVal val="visible"/>
                                      </p:to>
                                    </p:set>
                                  </p:childTnLst>
                                </p:cTn>
                              </p:par>
                            </p:childTnLst>
                          </p:cTn>
                        </p:par>
                        <p:par>
                          <p:cTn id="900" fill="hold">
                            <p:stCondLst>
                              <p:cond delay="288500"/>
                            </p:stCondLst>
                            <p:childTnLst>
                              <p:par>
                                <p:cTn id="901" presetID="11" presetClass="entr" presetSubtype="0" fill="hold" grpId="0" nodeType="afterEffect">
                                  <p:stCondLst>
                                    <p:cond delay="0"/>
                                  </p:stCondLst>
                                  <p:childTnLst>
                                    <p:set>
                                      <p:cBhvr>
                                        <p:cTn id="902" dur="1000">
                                          <p:stCondLst>
                                            <p:cond delay="0"/>
                                          </p:stCondLst>
                                        </p:cTn>
                                        <p:tgtEl>
                                          <p:spTgt spid="311"/>
                                        </p:tgtEl>
                                        <p:attrNameLst>
                                          <p:attrName>style.visibility</p:attrName>
                                        </p:attrNameLst>
                                      </p:cBhvr>
                                      <p:to>
                                        <p:strVal val="visible"/>
                                      </p:to>
                                    </p:set>
                                  </p:childTnLst>
                                </p:cTn>
                              </p:par>
                            </p:childTnLst>
                          </p:cTn>
                        </p:par>
                        <p:par>
                          <p:cTn id="903" fill="hold">
                            <p:stCondLst>
                              <p:cond delay="289500"/>
                            </p:stCondLst>
                            <p:childTnLst>
                              <p:par>
                                <p:cTn id="904" presetID="11" presetClass="entr" presetSubtype="0" fill="hold" grpId="0" nodeType="afterEffect">
                                  <p:stCondLst>
                                    <p:cond delay="0"/>
                                  </p:stCondLst>
                                  <p:childTnLst>
                                    <p:set>
                                      <p:cBhvr>
                                        <p:cTn id="905" dur="1000">
                                          <p:stCondLst>
                                            <p:cond delay="0"/>
                                          </p:stCondLst>
                                        </p:cTn>
                                        <p:tgtEl>
                                          <p:spTgt spid="312"/>
                                        </p:tgtEl>
                                        <p:attrNameLst>
                                          <p:attrName>style.visibility</p:attrName>
                                        </p:attrNameLst>
                                      </p:cBhvr>
                                      <p:to>
                                        <p:strVal val="visible"/>
                                      </p:to>
                                    </p:set>
                                  </p:childTnLst>
                                </p:cTn>
                              </p:par>
                            </p:childTnLst>
                          </p:cTn>
                        </p:par>
                        <p:par>
                          <p:cTn id="906" fill="hold">
                            <p:stCondLst>
                              <p:cond delay="290500"/>
                            </p:stCondLst>
                            <p:childTnLst>
                              <p:par>
                                <p:cTn id="907" presetID="11" presetClass="entr" presetSubtype="0" fill="hold" grpId="0" nodeType="afterEffect">
                                  <p:stCondLst>
                                    <p:cond delay="0"/>
                                  </p:stCondLst>
                                  <p:childTnLst>
                                    <p:set>
                                      <p:cBhvr>
                                        <p:cTn id="908" dur="1000">
                                          <p:stCondLst>
                                            <p:cond delay="0"/>
                                          </p:stCondLst>
                                        </p:cTn>
                                        <p:tgtEl>
                                          <p:spTgt spid="313"/>
                                        </p:tgtEl>
                                        <p:attrNameLst>
                                          <p:attrName>style.visibility</p:attrName>
                                        </p:attrNameLst>
                                      </p:cBhvr>
                                      <p:to>
                                        <p:strVal val="visible"/>
                                      </p:to>
                                    </p:set>
                                  </p:childTnLst>
                                </p:cTn>
                              </p:par>
                            </p:childTnLst>
                          </p:cTn>
                        </p:par>
                        <p:par>
                          <p:cTn id="909" fill="hold">
                            <p:stCondLst>
                              <p:cond delay="291500"/>
                            </p:stCondLst>
                            <p:childTnLst>
                              <p:par>
                                <p:cTn id="910" presetID="11" presetClass="entr" presetSubtype="0" fill="hold" grpId="0" nodeType="afterEffect">
                                  <p:stCondLst>
                                    <p:cond delay="0"/>
                                  </p:stCondLst>
                                  <p:childTnLst>
                                    <p:set>
                                      <p:cBhvr>
                                        <p:cTn id="911" dur="1000">
                                          <p:stCondLst>
                                            <p:cond delay="0"/>
                                          </p:stCondLst>
                                        </p:cTn>
                                        <p:tgtEl>
                                          <p:spTgt spid="314"/>
                                        </p:tgtEl>
                                        <p:attrNameLst>
                                          <p:attrName>style.visibility</p:attrName>
                                        </p:attrNameLst>
                                      </p:cBhvr>
                                      <p:to>
                                        <p:strVal val="visible"/>
                                      </p:to>
                                    </p:set>
                                  </p:childTnLst>
                                  <p:subTnLst>
                                    <p:audio>
                                      <p:cMediaNode>
                                        <p:cTn display="0" masterRel="sameClick">
                                          <p:stCondLst>
                                            <p:cond evt="begin" delay="0">
                                              <p:tn val="910"/>
                                            </p:cond>
                                          </p:stCondLst>
                                          <p:endCondLst>
                                            <p:cond evt="onStopAudio" delay="0">
                                              <p:tgtEl>
                                                <p:sldTgt/>
                                              </p:tgtEl>
                                            </p:cond>
                                          </p:endCondLst>
                                        </p:cTn>
                                        <p:tgtEl>
                                          <p:sndTgt r:embed="rId3" name="chimes.wav"/>
                                        </p:tgtEl>
                                      </p:cMediaNode>
                                    </p:audio>
                                  </p:subTnLst>
                                </p:cTn>
                              </p:par>
                            </p:childTnLst>
                          </p:cTn>
                        </p:par>
                        <p:par>
                          <p:cTn id="912" fill="hold">
                            <p:stCondLst>
                              <p:cond delay="292500"/>
                            </p:stCondLst>
                            <p:childTnLst>
                              <p:par>
                                <p:cTn id="913" presetID="11" presetClass="entr" presetSubtype="0" fill="hold" grpId="0" nodeType="afterEffect">
                                  <p:stCondLst>
                                    <p:cond delay="0"/>
                                  </p:stCondLst>
                                  <p:childTnLst>
                                    <p:set>
                                      <p:cBhvr>
                                        <p:cTn id="914" dur="1000">
                                          <p:stCondLst>
                                            <p:cond delay="0"/>
                                          </p:stCondLst>
                                        </p:cTn>
                                        <p:tgtEl>
                                          <p:spTgt spid="315"/>
                                        </p:tgtEl>
                                        <p:attrNameLst>
                                          <p:attrName>style.visibility</p:attrName>
                                        </p:attrNameLst>
                                      </p:cBhvr>
                                      <p:to>
                                        <p:strVal val="visible"/>
                                      </p:to>
                                    </p:set>
                                  </p:childTnLst>
                                  <p:subTnLst>
                                    <p:audio>
                                      <p:cMediaNode>
                                        <p:cTn display="0" masterRel="sameClick">
                                          <p:stCondLst>
                                            <p:cond evt="begin" delay="0">
                                              <p:tn val="913"/>
                                            </p:cond>
                                          </p:stCondLst>
                                          <p:endCondLst>
                                            <p:cond evt="onStopAudio" delay="0">
                                              <p:tgtEl>
                                                <p:sldTgt/>
                                              </p:tgtEl>
                                            </p:cond>
                                          </p:endCondLst>
                                        </p:cTn>
                                        <p:tgtEl>
                                          <p:sndTgt r:embed="rId3" name="chimes.wav"/>
                                        </p:tgtEl>
                                      </p:cMediaNode>
                                    </p:audio>
                                  </p:subTnLst>
                                </p:cTn>
                              </p:par>
                            </p:childTnLst>
                          </p:cTn>
                        </p:par>
                        <p:par>
                          <p:cTn id="915" fill="hold">
                            <p:stCondLst>
                              <p:cond delay="293500"/>
                            </p:stCondLst>
                            <p:childTnLst>
                              <p:par>
                                <p:cTn id="916" presetID="11" presetClass="entr" presetSubtype="0" fill="hold" grpId="0" nodeType="afterEffect">
                                  <p:stCondLst>
                                    <p:cond delay="0"/>
                                  </p:stCondLst>
                                  <p:childTnLst>
                                    <p:set>
                                      <p:cBhvr>
                                        <p:cTn id="917" dur="1000">
                                          <p:stCondLst>
                                            <p:cond delay="0"/>
                                          </p:stCondLst>
                                        </p:cTn>
                                        <p:tgtEl>
                                          <p:spTgt spid="316"/>
                                        </p:tgtEl>
                                        <p:attrNameLst>
                                          <p:attrName>style.visibility</p:attrName>
                                        </p:attrNameLst>
                                      </p:cBhvr>
                                      <p:to>
                                        <p:strVal val="visible"/>
                                      </p:to>
                                    </p:set>
                                  </p:childTnLst>
                                  <p:subTnLst>
                                    <p:audio>
                                      <p:cMediaNode>
                                        <p:cTn display="0" masterRel="sameClick">
                                          <p:stCondLst>
                                            <p:cond evt="begin" delay="0">
                                              <p:tn val="916"/>
                                            </p:cond>
                                          </p:stCondLst>
                                          <p:endCondLst>
                                            <p:cond evt="onStopAudio" delay="0">
                                              <p:tgtEl>
                                                <p:sldTgt/>
                                              </p:tgtEl>
                                            </p:cond>
                                          </p:endCondLst>
                                        </p:cTn>
                                        <p:tgtEl>
                                          <p:sndTgt r:embed="rId3" name="chimes.wav"/>
                                        </p:tgtEl>
                                      </p:cMediaNode>
                                    </p:audio>
                                  </p:subTnLst>
                                </p:cTn>
                              </p:par>
                            </p:childTnLst>
                          </p:cTn>
                        </p:par>
                        <p:par>
                          <p:cTn id="918" fill="hold">
                            <p:stCondLst>
                              <p:cond delay="294500"/>
                            </p:stCondLst>
                            <p:childTnLst>
                              <p:par>
                                <p:cTn id="919" presetID="11" presetClass="entr" presetSubtype="0" fill="hold" grpId="0" nodeType="afterEffect">
                                  <p:stCondLst>
                                    <p:cond delay="0"/>
                                  </p:stCondLst>
                                  <p:childTnLst>
                                    <p:set>
                                      <p:cBhvr>
                                        <p:cTn id="920" dur="1000">
                                          <p:stCondLst>
                                            <p:cond delay="0"/>
                                          </p:stCondLst>
                                        </p:cTn>
                                        <p:tgtEl>
                                          <p:spTgt spid="317"/>
                                        </p:tgtEl>
                                        <p:attrNameLst>
                                          <p:attrName>style.visibility</p:attrName>
                                        </p:attrNameLst>
                                      </p:cBhvr>
                                      <p:to>
                                        <p:strVal val="visible"/>
                                      </p:to>
                                    </p:set>
                                  </p:childTnLst>
                                  <p:subTnLst>
                                    <p:audio>
                                      <p:cMediaNode>
                                        <p:cTn display="0" masterRel="sameClick">
                                          <p:stCondLst>
                                            <p:cond evt="begin" delay="0">
                                              <p:tn val="919"/>
                                            </p:cond>
                                          </p:stCondLst>
                                          <p:endCondLst>
                                            <p:cond evt="onStopAudio" delay="0">
                                              <p:tgtEl>
                                                <p:sldTgt/>
                                              </p:tgtEl>
                                            </p:cond>
                                          </p:endCondLst>
                                        </p:cTn>
                                        <p:tgtEl>
                                          <p:sndTgt r:embed="rId3" name="chimes.wav"/>
                                        </p:tgtEl>
                                      </p:cMediaNode>
                                    </p:audio>
                                  </p:subTnLst>
                                </p:cTn>
                              </p:par>
                            </p:childTnLst>
                          </p:cTn>
                        </p:par>
                        <p:par>
                          <p:cTn id="921" fill="hold">
                            <p:stCondLst>
                              <p:cond delay="295500"/>
                            </p:stCondLst>
                            <p:childTnLst>
                              <p:par>
                                <p:cTn id="922" presetID="11" presetClass="entr" presetSubtype="0" fill="hold" grpId="0" nodeType="afterEffect">
                                  <p:stCondLst>
                                    <p:cond delay="0"/>
                                  </p:stCondLst>
                                  <p:childTnLst>
                                    <p:set>
                                      <p:cBhvr>
                                        <p:cTn id="923" dur="1000">
                                          <p:stCondLst>
                                            <p:cond delay="0"/>
                                          </p:stCondLst>
                                        </p:cTn>
                                        <p:tgtEl>
                                          <p:spTgt spid="318"/>
                                        </p:tgtEl>
                                        <p:attrNameLst>
                                          <p:attrName>style.visibility</p:attrName>
                                        </p:attrNameLst>
                                      </p:cBhvr>
                                      <p:to>
                                        <p:strVal val="visible"/>
                                      </p:to>
                                    </p:set>
                                  </p:childTnLst>
                                  <p:subTnLst>
                                    <p:audio>
                                      <p:cMediaNode>
                                        <p:cTn display="0" masterRel="sameClick">
                                          <p:stCondLst>
                                            <p:cond evt="begin" delay="0">
                                              <p:tn val="922"/>
                                            </p:cond>
                                          </p:stCondLst>
                                          <p:endCondLst>
                                            <p:cond evt="onStopAudio" delay="0">
                                              <p:tgtEl>
                                                <p:sldTgt/>
                                              </p:tgtEl>
                                            </p:cond>
                                          </p:endCondLst>
                                        </p:cTn>
                                        <p:tgtEl>
                                          <p:sndTgt r:embed="rId3" name="chimes.wav"/>
                                        </p:tgtEl>
                                      </p:cMediaNode>
                                    </p:audio>
                                  </p:subTnLst>
                                </p:cTn>
                              </p:par>
                            </p:childTnLst>
                          </p:cTn>
                        </p:par>
                        <p:par>
                          <p:cTn id="924" fill="hold">
                            <p:stCondLst>
                              <p:cond delay="296500"/>
                            </p:stCondLst>
                            <p:childTnLst>
                              <p:par>
                                <p:cTn id="925" presetID="11" presetClass="entr" presetSubtype="0" fill="hold" grpId="0" nodeType="afterEffect">
                                  <p:stCondLst>
                                    <p:cond delay="0"/>
                                  </p:stCondLst>
                                  <p:childTnLst>
                                    <p:set>
                                      <p:cBhvr>
                                        <p:cTn id="926" dur="1000">
                                          <p:stCondLst>
                                            <p:cond delay="0"/>
                                          </p:stCondLst>
                                        </p:cTn>
                                        <p:tgtEl>
                                          <p:spTgt spid="319"/>
                                        </p:tgtEl>
                                        <p:attrNameLst>
                                          <p:attrName>style.visibility</p:attrName>
                                        </p:attrNameLst>
                                      </p:cBhvr>
                                      <p:to>
                                        <p:strVal val="visible"/>
                                      </p:to>
                                    </p:set>
                                  </p:childTnLst>
                                  <p:subTnLst>
                                    <p:audio>
                                      <p:cMediaNode>
                                        <p:cTn display="0" masterRel="sameClick">
                                          <p:stCondLst>
                                            <p:cond evt="begin" delay="0">
                                              <p:tn val="925"/>
                                            </p:cond>
                                          </p:stCondLst>
                                          <p:endCondLst>
                                            <p:cond evt="onStopAudio" delay="0">
                                              <p:tgtEl>
                                                <p:sldTgt/>
                                              </p:tgtEl>
                                            </p:cond>
                                          </p:endCondLst>
                                        </p:cTn>
                                        <p:tgtEl>
                                          <p:sndTgt r:embed="rId3" name="chimes.wav"/>
                                        </p:tgtEl>
                                      </p:cMediaNode>
                                    </p:audio>
                                  </p:subTnLst>
                                </p:cTn>
                              </p:par>
                            </p:childTnLst>
                          </p:cTn>
                        </p:par>
                        <p:par>
                          <p:cTn id="927" fill="hold">
                            <p:stCondLst>
                              <p:cond delay="297500"/>
                            </p:stCondLst>
                            <p:childTnLst>
                              <p:par>
                                <p:cTn id="928" presetID="11" presetClass="entr" presetSubtype="0" fill="hold" grpId="0" nodeType="afterEffect">
                                  <p:stCondLst>
                                    <p:cond delay="0"/>
                                  </p:stCondLst>
                                  <p:childTnLst>
                                    <p:set>
                                      <p:cBhvr>
                                        <p:cTn id="929" dur="1000">
                                          <p:stCondLst>
                                            <p:cond delay="0"/>
                                          </p:stCondLst>
                                        </p:cTn>
                                        <p:tgtEl>
                                          <p:spTgt spid="320"/>
                                        </p:tgtEl>
                                        <p:attrNameLst>
                                          <p:attrName>style.visibility</p:attrName>
                                        </p:attrNameLst>
                                      </p:cBhvr>
                                      <p:to>
                                        <p:strVal val="visible"/>
                                      </p:to>
                                    </p:set>
                                  </p:childTnLst>
                                  <p:subTnLst>
                                    <p:audio>
                                      <p:cMediaNode>
                                        <p:cTn display="0" masterRel="sameClick">
                                          <p:stCondLst>
                                            <p:cond evt="begin" delay="0">
                                              <p:tn val="928"/>
                                            </p:cond>
                                          </p:stCondLst>
                                          <p:endCondLst>
                                            <p:cond evt="onStopAudio" delay="0">
                                              <p:tgtEl>
                                                <p:sldTgt/>
                                              </p:tgtEl>
                                            </p:cond>
                                          </p:endCondLst>
                                        </p:cTn>
                                        <p:tgtEl>
                                          <p:sndTgt r:embed="rId3" name="chimes.wav"/>
                                        </p:tgtEl>
                                      </p:cMediaNode>
                                    </p:audio>
                                  </p:subTnLst>
                                </p:cTn>
                              </p:par>
                            </p:childTnLst>
                          </p:cTn>
                        </p:par>
                        <p:par>
                          <p:cTn id="930" fill="hold">
                            <p:stCondLst>
                              <p:cond delay="298500"/>
                            </p:stCondLst>
                            <p:childTnLst>
                              <p:par>
                                <p:cTn id="931" presetID="11" presetClass="entr" presetSubtype="0" fill="hold" grpId="0" nodeType="afterEffect">
                                  <p:stCondLst>
                                    <p:cond delay="0"/>
                                  </p:stCondLst>
                                  <p:childTnLst>
                                    <p:set>
                                      <p:cBhvr>
                                        <p:cTn id="932" dur="1000">
                                          <p:stCondLst>
                                            <p:cond delay="0"/>
                                          </p:stCondLst>
                                        </p:cTn>
                                        <p:tgtEl>
                                          <p:spTgt spid="321"/>
                                        </p:tgtEl>
                                        <p:attrNameLst>
                                          <p:attrName>style.visibility</p:attrName>
                                        </p:attrNameLst>
                                      </p:cBhvr>
                                      <p:to>
                                        <p:strVal val="visible"/>
                                      </p:to>
                                    </p:set>
                                  </p:childTnLst>
                                  <p:subTnLst>
                                    <p:audio>
                                      <p:cMediaNode>
                                        <p:cTn display="0" masterRel="sameClick">
                                          <p:stCondLst>
                                            <p:cond evt="begin" delay="0">
                                              <p:tn val="931"/>
                                            </p:cond>
                                          </p:stCondLst>
                                          <p:endCondLst>
                                            <p:cond evt="onStopAudio" delay="0">
                                              <p:tgtEl>
                                                <p:sldTgt/>
                                              </p:tgtEl>
                                            </p:cond>
                                          </p:endCondLst>
                                        </p:cTn>
                                        <p:tgtEl>
                                          <p:sndTgt r:embed="rId3" name="chimes.wav"/>
                                        </p:tgtEl>
                                      </p:cMediaNode>
                                    </p:audio>
                                  </p:subTnLst>
                                </p:cTn>
                              </p:par>
                            </p:childTnLst>
                          </p:cTn>
                        </p:par>
                        <p:par>
                          <p:cTn id="933" fill="hold">
                            <p:stCondLst>
                              <p:cond delay="299500"/>
                            </p:stCondLst>
                            <p:childTnLst>
                              <p:par>
                                <p:cTn id="934" presetID="11" presetClass="entr" presetSubtype="0" fill="hold" grpId="0" nodeType="afterEffect">
                                  <p:stCondLst>
                                    <p:cond delay="0"/>
                                  </p:stCondLst>
                                  <p:childTnLst>
                                    <p:set>
                                      <p:cBhvr>
                                        <p:cTn id="935" dur="1000">
                                          <p:stCondLst>
                                            <p:cond delay="0"/>
                                          </p:stCondLst>
                                        </p:cTn>
                                        <p:tgtEl>
                                          <p:spTgt spid="322"/>
                                        </p:tgtEl>
                                        <p:attrNameLst>
                                          <p:attrName>style.visibility</p:attrName>
                                        </p:attrNameLst>
                                      </p:cBhvr>
                                      <p:to>
                                        <p:strVal val="visible"/>
                                      </p:to>
                                    </p:set>
                                  </p:childTnLst>
                                  <p:subTnLst>
                                    <p:audio>
                                      <p:cMediaNode>
                                        <p:cTn display="0" masterRel="sameClick">
                                          <p:stCondLst>
                                            <p:cond evt="begin" delay="0">
                                              <p:tn val="934"/>
                                            </p:cond>
                                          </p:stCondLst>
                                          <p:endCondLst>
                                            <p:cond evt="onStopAudio" delay="0">
                                              <p:tgtEl>
                                                <p:sldTgt/>
                                              </p:tgtEl>
                                            </p:cond>
                                          </p:endCondLst>
                                        </p:cTn>
                                        <p:tgtEl>
                                          <p:sndTgt r:embed="rId3" name="chimes.wav"/>
                                        </p:tgtEl>
                                      </p:cMediaNode>
                                    </p:audio>
                                  </p:subTnLst>
                                </p:cTn>
                              </p:par>
                            </p:childTnLst>
                          </p:cTn>
                        </p:par>
                        <p:par>
                          <p:cTn id="936" fill="hold">
                            <p:stCondLst>
                              <p:cond delay="300500"/>
                            </p:stCondLst>
                            <p:childTnLst>
                              <p:par>
                                <p:cTn id="937" presetID="11" presetClass="entr" presetSubtype="0" fill="hold" grpId="0" nodeType="afterEffect">
                                  <p:stCondLst>
                                    <p:cond delay="0"/>
                                  </p:stCondLst>
                                  <p:childTnLst>
                                    <p:set>
                                      <p:cBhvr>
                                        <p:cTn id="938" dur="1000">
                                          <p:stCondLst>
                                            <p:cond delay="0"/>
                                          </p:stCondLst>
                                        </p:cTn>
                                        <p:tgtEl>
                                          <p:spTgt spid="323"/>
                                        </p:tgtEl>
                                        <p:attrNameLst>
                                          <p:attrName>style.visibility</p:attrName>
                                        </p:attrNameLst>
                                      </p:cBhvr>
                                      <p:to>
                                        <p:strVal val="visible"/>
                                      </p:to>
                                    </p:set>
                                  </p:childTnLst>
                                  <p:subTnLst>
                                    <p:audio>
                                      <p:cMediaNode>
                                        <p:cTn display="0" masterRel="sameClick">
                                          <p:stCondLst>
                                            <p:cond evt="begin" delay="0">
                                              <p:tn val="93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4"/>
                  </p:tgtEl>
                </p:cond>
              </p:nextCondLst>
            </p:seq>
          </p:childTnLst>
        </p:cTn>
      </p:par>
    </p:tnLst>
    <p:bldLst>
      <p:bldP spid="4" grpId="0"/>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4" grpId="0" animBg="1"/>
      <p:bldP spid="46" grpId="0" animBg="1"/>
      <p:bldP spid="48" grpId="0" animBg="1"/>
      <p:bldP spid="50" grpId="0" animBg="1"/>
      <p:bldP spid="52" grpId="0" animBg="1"/>
      <p:bldP spid="54" grpId="0" animBg="1"/>
      <p:bldP spid="56"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Ảnh có chứa cây, ngoài trời, người, người đàn ông&#10;&#10;Mô tả được tạo với mức tin cậy rất cao">
            <a:extLst>
              <a:ext uri="{FF2B5EF4-FFF2-40B4-BE49-F238E27FC236}">
                <a16:creationId xmlns:a16="http://schemas.microsoft.com/office/drawing/2014/main" xmlns="" id="{9ADE99DA-6B71-49F8-9CE5-B33A4095CCA3}"/>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b="-1"/>
          <a:stretch/>
        </p:blipFill>
        <p:spPr>
          <a:xfrm>
            <a:off x="6826928" y="355107"/>
            <a:ext cx="5198543" cy="5859261"/>
          </a:xfrm>
          <a:prstGeom prst="rect">
            <a:avLst/>
          </a:prstGeom>
          <a:solidFill>
            <a:srgbClr val="FFFFFF"/>
          </a:solidFill>
          <a:scene3d>
            <a:camera prst="orthographicFront"/>
            <a:lightRig rig="threePt" dir="t">
              <a:rot lat="0" lon="0" rev="2700000"/>
            </a:lightRig>
          </a:scene3d>
          <a:sp3d contourW="6350">
            <a:bevelT h="38100"/>
            <a:contourClr>
              <a:srgbClr val="C0C0C0"/>
            </a:contourClr>
          </a:sp3d>
        </p:spPr>
      </p:pic>
      <p:sp>
        <p:nvSpPr>
          <p:cNvPr id="3" name="Hộp Văn bản 2">
            <a:extLst>
              <a:ext uri="{FF2B5EF4-FFF2-40B4-BE49-F238E27FC236}">
                <a16:creationId xmlns:a16="http://schemas.microsoft.com/office/drawing/2014/main" xmlns="" id="{F53775A6-EE06-45C0-9F80-1F1D247B8C78}"/>
              </a:ext>
            </a:extLst>
          </p:cNvPr>
          <p:cNvSpPr txBox="1"/>
          <p:nvPr/>
        </p:nvSpPr>
        <p:spPr>
          <a:xfrm>
            <a:off x="-1447" y="-35207"/>
            <a:ext cx="7498080" cy="2241960"/>
          </a:xfrm>
          <a:prstGeom prst="rect">
            <a:avLst/>
          </a:prstGeom>
          <a:noFill/>
        </p:spPr>
        <p:txBody>
          <a:bodyPr wrap="square" rtlCol="0">
            <a:spAutoFit/>
          </a:bodyPr>
          <a:lstStyle/>
          <a:p>
            <a:pPr>
              <a:lnSpc>
                <a:spcPct val="150000"/>
              </a:lnSpc>
            </a:pPr>
            <a:r>
              <a:rPr lang="en-BZ" sz="2400" b="1" dirty="0" err="1">
                <a:solidFill>
                  <a:srgbClr val="FF0000"/>
                </a:solidFill>
                <a:latin typeface="Times New Roman" panose="02020603050405020304" pitchFamily="18" charset="0"/>
                <a:cs typeface="Times New Roman" panose="02020603050405020304" pitchFamily="18" charset="0"/>
              </a:rPr>
              <a:t>I.Tìm</a:t>
            </a:r>
            <a:r>
              <a:rPr lang="en-BZ" sz="2400" b="1" dirty="0">
                <a:solidFill>
                  <a:srgbClr val="FF0000"/>
                </a:solidFill>
                <a:latin typeface="Times New Roman" panose="02020603050405020304" pitchFamily="18" charset="0"/>
                <a:cs typeface="Times New Roman" panose="02020603050405020304" pitchFamily="18" charset="0"/>
              </a:rPr>
              <a:t> </a:t>
            </a:r>
            <a:r>
              <a:rPr lang="en-BZ" sz="2400" b="1" dirty="0" err="1">
                <a:solidFill>
                  <a:srgbClr val="FF0000"/>
                </a:solidFill>
                <a:latin typeface="Times New Roman" panose="02020603050405020304" pitchFamily="18" charset="0"/>
                <a:cs typeface="Times New Roman" panose="02020603050405020304" pitchFamily="18" charset="0"/>
              </a:rPr>
              <a:t>hiểu</a:t>
            </a:r>
            <a:r>
              <a:rPr lang="en-BZ" sz="2400" b="1" dirty="0">
                <a:solidFill>
                  <a:srgbClr val="FF0000"/>
                </a:solidFill>
                <a:latin typeface="Times New Roman" panose="02020603050405020304" pitchFamily="18" charset="0"/>
                <a:cs typeface="Times New Roman" panose="02020603050405020304" pitchFamily="18" charset="0"/>
              </a:rPr>
              <a:t> </a:t>
            </a:r>
            <a:r>
              <a:rPr lang="en-BZ" sz="2400" b="1" dirty="0" err="1">
                <a:solidFill>
                  <a:srgbClr val="FF0000"/>
                </a:solidFill>
                <a:latin typeface="Times New Roman" panose="02020603050405020304" pitchFamily="18" charset="0"/>
                <a:cs typeface="Times New Roman" panose="02020603050405020304" pitchFamily="18" charset="0"/>
              </a:rPr>
              <a:t>tiểu</a:t>
            </a:r>
            <a:r>
              <a:rPr lang="en-BZ" sz="2400" b="1" dirty="0">
                <a:solidFill>
                  <a:srgbClr val="FF0000"/>
                </a:solidFill>
                <a:latin typeface="Times New Roman" panose="02020603050405020304" pitchFamily="18" charset="0"/>
                <a:cs typeface="Times New Roman" panose="02020603050405020304" pitchFamily="18" charset="0"/>
              </a:rPr>
              <a:t> </a:t>
            </a:r>
            <a:r>
              <a:rPr lang="en-BZ" sz="2400" b="1" dirty="0" err="1">
                <a:solidFill>
                  <a:srgbClr val="FF0000"/>
                </a:solidFill>
                <a:latin typeface="Times New Roman" panose="02020603050405020304" pitchFamily="18" charset="0"/>
                <a:cs typeface="Times New Roman" panose="02020603050405020304" pitchFamily="18" charset="0"/>
              </a:rPr>
              <a:t>dẫn</a:t>
            </a:r>
            <a:endParaRPr lang="en-BZ" sz="2400" b="1" dirty="0">
              <a:solidFill>
                <a:srgbClr val="FF0000"/>
              </a:solidFill>
              <a:latin typeface="Times New Roman" panose="02020603050405020304" pitchFamily="18" charset="0"/>
              <a:cs typeface="Times New Roman" panose="02020603050405020304" pitchFamily="18" charset="0"/>
            </a:endParaRPr>
          </a:p>
          <a:p>
            <a:pPr marL="457200" indent="-457200">
              <a:lnSpc>
                <a:spcPct val="150000"/>
              </a:lnSpc>
              <a:buAutoNum type="arabicPeriod"/>
            </a:pPr>
            <a:r>
              <a:rPr lang="en-BZ" altLang="en-US" sz="2400" b="1" dirty="0" err="1">
                <a:solidFill>
                  <a:srgbClr val="FF0000"/>
                </a:solidFill>
                <a:latin typeface="Times New Roman" panose="02020603050405020304" pitchFamily="18" charset="0"/>
                <a:ea typeface="+mj-ea"/>
                <a:cs typeface="Times New Roman" panose="02020603050405020304" pitchFamily="18" charset="0"/>
              </a:rPr>
              <a:t>Tác</a:t>
            </a:r>
            <a:r>
              <a:rPr lang="en-BZ" altLang="en-US" sz="2400" b="1" dirty="0">
                <a:solidFill>
                  <a:srgbClr val="FF0000"/>
                </a:solidFill>
                <a:latin typeface="Times New Roman" panose="02020603050405020304" pitchFamily="18" charset="0"/>
                <a:ea typeface="+mj-ea"/>
                <a:cs typeface="Times New Roman" panose="02020603050405020304" pitchFamily="18" charset="0"/>
              </a:rPr>
              <a:t> </a:t>
            </a:r>
            <a:r>
              <a:rPr lang="en-BZ" altLang="en-US" sz="2400" b="1" dirty="0" err="1">
                <a:solidFill>
                  <a:srgbClr val="FF0000"/>
                </a:solidFill>
                <a:latin typeface="Times New Roman" panose="02020603050405020304" pitchFamily="18" charset="0"/>
                <a:ea typeface="+mj-ea"/>
                <a:cs typeface="Times New Roman" panose="02020603050405020304" pitchFamily="18" charset="0"/>
              </a:rPr>
              <a:t>giả</a:t>
            </a:r>
            <a:r>
              <a:rPr lang="en-BZ" altLang="en-US" sz="2400" b="1" dirty="0">
                <a:solidFill>
                  <a:srgbClr val="FF0000"/>
                </a:solidFill>
                <a:latin typeface="Times New Roman" panose="02020603050405020304" pitchFamily="18" charset="0"/>
                <a:ea typeface="+mj-ea"/>
                <a:cs typeface="Times New Roman" panose="02020603050405020304" pitchFamily="18" charset="0"/>
              </a:rPr>
              <a:t> </a:t>
            </a:r>
          </a:p>
          <a:p>
            <a:pPr>
              <a:lnSpc>
                <a:spcPct val="150000"/>
              </a:lnSpc>
            </a:pPr>
            <a:r>
              <a:rPr lang="en-BZ" altLang="en-US" sz="2400" b="1" dirty="0" err="1">
                <a:latin typeface="Times New Roman" panose="02020603050405020304" pitchFamily="18" charset="0"/>
                <a:ea typeface="+mj-ea"/>
                <a:cs typeface="Times New Roman" panose="02020603050405020304" pitchFamily="18" charset="0"/>
              </a:rPr>
              <a:t>Nhà</a:t>
            </a:r>
            <a:r>
              <a:rPr lang="en-BZ" altLang="en-US" sz="2400" b="1" dirty="0">
                <a:latin typeface="Times New Roman" panose="02020603050405020304" pitchFamily="18" charset="0"/>
                <a:ea typeface="+mj-ea"/>
                <a:cs typeface="Times New Roman" panose="02020603050405020304" pitchFamily="18" charset="0"/>
              </a:rPr>
              <a:t> </a:t>
            </a:r>
            <a:r>
              <a:rPr lang="en-BZ" altLang="en-US" sz="2400" b="1" dirty="0" err="1">
                <a:latin typeface="Times New Roman" panose="02020603050405020304" pitchFamily="18" charset="0"/>
                <a:ea typeface="+mj-ea"/>
                <a:cs typeface="Times New Roman" panose="02020603050405020304" pitchFamily="18" charset="0"/>
              </a:rPr>
              <a:t>văn</a:t>
            </a:r>
            <a:r>
              <a:rPr lang="en-BZ" altLang="en-US" sz="2400" b="1" dirty="0">
                <a:latin typeface="Times New Roman" panose="02020603050405020304" pitchFamily="18" charset="0"/>
                <a:ea typeface="+mj-ea"/>
                <a:cs typeface="Times New Roman" panose="02020603050405020304" pitchFamily="18" charset="0"/>
              </a:rPr>
              <a:t> </a:t>
            </a:r>
            <a:r>
              <a:rPr lang="en-BZ" altLang="en-US" sz="2400" b="1" dirty="0" err="1">
                <a:latin typeface="Times New Roman" panose="02020603050405020304" pitchFamily="18" charset="0"/>
                <a:ea typeface="+mj-ea"/>
                <a:cs typeface="Times New Roman" panose="02020603050405020304" pitchFamily="18" charset="0"/>
              </a:rPr>
              <a:t>Nguyễn</a:t>
            </a:r>
            <a:r>
              <a:rPr lang="en-BZ" altLang="en-US" sz="2400" b="1" dirty="0">
                <a:latin typeface="Times New Roman" panose="02020603050405020304" pitchFamily="18" charset="0"/>
                <a:ea typeface="+mj-ea"/>
                <a:cs typeface="Times New Roman" panose="02020603050405020304" pitchFamily="18" charset="0"/>
              </a:rPr>
              <a:t> </a:t>
            </a:r>
            <a:r>
              <a:rPr lang="en-BZ" altLang="en-US" sz="2400" b="1" dirty="0" err="1">
                <a:latin typeface="Times New Roman" panose="02020603050405020304" pitchFamily="18" charset="0"/>
                <a:ea typeface="+mj-ea"/>
                <a:cs typeface="Times New Roman" panose="02020603050405020304" pitchFamily="18" charset="0"/>
              </a:rPr>
              <a:t>Tuân</a:t>
            </a:r>
            <a:r>
              <a:rPr lang="en-BZ" altLang="en-US" sz="2400" b="1" dirty="0">
                <a:latin typeface="Times New Roman" panose="02020603050405020304" pitchFamily="18" charset="0"/>
                <a:ea typeface="+mj-ea"/>
                <a:cs typeface="Times New Roman" panose="02020603050405020304" pitchFamily="18" charset="0"/>
              </a:rPr>
              <a:t> ( 1910-1987)</a:t>
            </a:r>
          </a:p>
          <a:p>
            <a:pPr>
              <a:lnSpc>
                <a:spcPct val="150000"/>
              </a:lnSpc>
            </a:pPr>
            <a:r>
              <a:rPr lang="en-US" altLang="en-US" sz="2400" b="1" i="1"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altLang="en-US" sz="2400" b="1" i="1"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Tiểu</a:t>
            </a:r>
            <a:r>
              <a:rPr lang="en-US" altLang="en-US" sz="2400" b="1" i="1"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altLang="en-US" sz="2400" b="1" i="1"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sử</a:t>
            </a:r>
            <a:r>
              <a:rPr lang="en-US" altLang="en-US" sz="2400" b="1" i="1"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a:t>
            </a:r>
            <a:endParaRPr lang="en-BZ" sz="24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Chỗ dành sẵn cho Nội dung 2">
            <a:extLst>
              <a:ext uri="{FF2B5EF4-FFF2-40B4-BE49-F238E27FC236}">
                <a16:creationId xmlns:a16="http://schemas.microsoft.com/office/drawing/2014/main" xmlns="" id="{6F2E7BE6-A0D4-4816-99F1-A1AF99002522}"/>
              </a:ext>
            </a:extLst>
          </p:cNvPr>
          <p:cNvSpPr txBox="1">
            <a:spLocks/>
          </p:cNvSpPr>
          <p:nvPr/>
        </p:nvSpPr>
        <p:spPr>
          <a:xfrm>
            <a:off x="-1447" y="2216120"/>
            <a:ext cx="8863961" cy="24351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FontTx/>
              <a:buChar char="-"/>
            </a:pPr>
            <a:r>
              <a:rPr lang="en-US" altLang="en-US" sz="2400" b="1" dirty="0" err="1">
                <a:solidFill>
                  <a:schemeClr val="accent6">
                    <a:lumMod val="50000"/>
                  </a:schemeClr>
                </a:solidFill>
                <a:latin typeface="Times New Roman" panose="02020603050405020304" pitchFamily="18" charset="0"/>
                <a:cs typeface="Times New Roman" panose="02020603050405020304" pitchFamily="18" charset="0"/>
              </a:rPr>
              <a:t>Quê</a:t>
            </a:r>
            <a:r>
              <a:rPr lang="en-US" alt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6">
                    <a:lumMod val="50000"/>
                  </a:schemeClr>
                </a:solidFill>
                <a:latin typeface="Times New Roman" panose="02020603050405020304" pitchFamily="18" charset="0"/>
                <a:cs typeface="Times New Roman" panose="02020603050405020304" pitchFamily="18" charset="0"/>
              </a:rPr>
              <a:t>hương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Nội</a:t>
            </a:r>
            <a:endParaRPr lang="en-US" altLang="en-US" sz="2400" b="1" dirty="0">
              <a:latin typeface="Times New Roman" panose="02020603050405020304" pitchFamily="18" charset="0"/>
              <a:cs typeface="Times New Roman" panose="02020603050405020304" pitchFamily="18" charset="0"/>
            </a:endParaRPr>
          </a:p>
          <a:p>
            <a:pPr algn="just">
              <a:lnSpc>
                <a:spcPct val="150000"/>
              </a:lnSpc>
              <a:buFontTx/>
              <a:buChar char="-"/>
            </a:pPr>
            <a:r>
              <a:rPr lang="en-US" altLang="en-US" sz="2400" b="1" dirty="0">
                <a:solidFill>
                  <a:schemeClr val="accent6">
                    <a:lumMod val="50000"/>
                  </a:schemeClr>
                </a:solidFill>
                <a:latin typeface="Times New Roman" panose="02020603050405020304" pitchFamily="18" charset="0"/>
                <a:cs typeface="Times New Roman" panose="02020603050405020304" pitchFamily="18" charset="0"/>
              </a:rPr>
              <a:t>Gia </a:t>
            </a:r>
            <a:r>
              <a:rPr lang="en-US" altLang="en-US" sz="2400" b="1" dirty="0" err="1">
                <a:solidFill>
                  <a:schemeClr val="accent6">
                    <a:lumMod val="50000"/>
                  </a:schemeClr>
                </a:solidFill>
                <a:latin typeface="Times New Roman" panose="02020603050405020304" pitchFamily="18" charset="0"/>
                <a:cs typeface="Times New Roman" panose="02020603050405020304" pitchFamily="18" charset="0"/>
              </a:rPr>
              <a:t>đình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Hán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học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đã</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tàn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p>
          <a:p>
            <a:pPr marL="0" indent="0" algn="just">
              <a:lnSpc>
                <a:spcPct val="150000"/>
              </a:lnSpc>
              <a:buNone/>
            </a:pPr>
            <a:r>
              <a:rPr lang="en-US" sz="2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p>
          <a:p>
            <a:pPr marL="0" indent="0">
              <a:lnSpc>
                <a:spcPct val="150000"/>
              </a:lnSpc>
              <a:buNone/>
            </a:pP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triển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cao</a:t>
            </a:r>
            <a:endParaRPr lang="en-US" sz="2400" b="1" dirty="0">
              <a:latin typeface="Times New Roman" panose="02020603050405020304" pitchFamily="18" charset="0"/>
              <a:cs typeface="Times New Roman" panose="02020603050405020304" pitchFamily="18" charset="0"/>
            </a:endParaRPr>
          </a:p>
          <a:p>
            <a:pPr marL="0" indent="0">
              <a:lnSpc>
                <a:spcPct val="150000"/>
              </a:lnSpc>
              <a:buNone/>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giàu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lòng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nặng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tộc</a:t>
            </a:r>
            <a:r>
              <a:rPr lang="en-US" sz="2400" b="1" dirty="0">
                <a:latin typeface="Times New Roman" panose="02020603050405020304" pitchFamily="18" charset="0"/>
                <a:cs typeface="Times New Roman" panose="02020603050405020304" pitchFamily="18" charset="0"/>
              </a:rPr>
              <a:t>.</a:t>
            </a:r>
          </a:p>
          <a:p>
            <a:pPr marL="0" indent="0">
              <a:lnSpc>
                <a:spcPct val="150000"/>
              </a:lnSpc>
              <a:buNone/>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uyên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bác</a:t>
            </a:r>
            <a:endParaRPr lang="en-US" sz="2400" b="1" dirty="0">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58360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wheel(1)">
                                      <p:cBhvr>
                                        <p:cTn id="13" dur="75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wheel(1)">
                                      <p:cBhvr>
                                        <p:cTn id="18" dur="750"/>
                                        <p:tgtEl>
                                          <p:spTgt spid="1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wheel(1)">
                                      <p:cBhvr>
                                        <p:cTn id="23" dur="750"/>
                                        <p:tgtEl>
                                          <p:spTgt spid="1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wheel(1)">
                                      <p:cBhvr>
                                        <p:cTn id="28" dur="750"/>
                                        <p:tgtEl>
                                          <p:spTgt spid="1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animEffect transition="in" filter="wheel(1)">
                                      <p:cBhvr>
                                        <p:cTn id="33" dur="750"/>
                                        <p:tgtEl>
                                          <p:spTgt spid="11">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1">
                                            <p:txEl>
                                              <p:pRg st="5" end="5"/>
                                            </p:txEl>
                                          </p:spTgt>
                                        </p:tgtEl>
                                        <p:attrNameLst>
                                          <p:attrName>style.visibility</p:attrName>
                                        </p:attrNameLst>
                                      </p:cBhvr>
                                      <p:to>
                                        <p:strVal val="visible"/>
                                      </p:to>
                                    </p:set>
                                    <p:animEffect transition="in" filter="wheel(1)">
                                      <p:cBhvr>
                                        <p:cTn id="38" dur="750"/>
                                        <p:tgtEl>
                                          <p:spTgt spid="11">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xmlns="" id="{F7DE0F4D-29CC-40CE-9A04-21FB0EB18C7E}"/>
              </a:ext>
            </a:extLst>
          </p:cNvPr>
          <p:cNvSpPr>
            <a:spLocks noGrp="1"/>
          </p:cNvSpPr>
          <p:nvPr>
            <p:ph idx="1"/>
          </p:nvPr>
        </p:nvSpPr>
        <p:spPr>
          <a:xfrm>
            <a:off x="-1218966" y="962260"/>
            <a:ext cx="6714740" cy="3453867"/>
          </a:xfrm>
        </p:spPr>
        <p:txBody>
          <a:bodyPr anchor="ctr">
            <a:normAutofit/>
          </a:bodyPr>
          <a:lstStyle/>
          <a:p>
            <a:pPr marL="1166495" marR="0" indent="0">
              <a:lnSpc>
                <a:spcPct val="150000"/>
              </a:lnSpc>
              <a:spcBef>
                <a:spcPts val="0"/>
              </a:spcBef>
              <a:spcAft>
                <a:spcPts val="0"/>
              </a:spcAft>
              <a:buNone/>
            </a:pPr>
            <a:r>
              <a:rPr lang="en-US" sz="24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mạng</a:t>
            </a:r>
            <a:r>
              <a:rPr lang="en-US" sz="24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1166495" marR="0" indent="0">
              <a:lnSpc>
                <a:spcPct val="150000"/>
              </a:lnSpc>
              <a:spcBef>
                <a:spcPts val="0"/>
              </a:spcBef>
              <a:spcAft>
                <a:spcPts val="800"/>
              </a:spcAft>
              <a:buNone/>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xê</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khứ</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trụy</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lạc</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1166495" indent="0">
              <a:lnSpc>
                <a:spcPct val="150000"/>
              </a:lnSpc>
              <a:spcBef>
                <a:spcPts val="0"/>
              </a:spcBef>
              <a:spcAft>
                <a:spcPts val="800"/>
              </a:spcAft>
              <a:buNone/>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ngắn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1166495" marR="0" indent="0">
              <a:spcBef>
                <a:spcPts val="0"/>
              </a:spcBef>
              <a:spcAft>
                <a:spcPts val="800"/>
              </a:spcAft>
              <a:buNone/>
            </a:pP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2400" b="1" dirty="0">
              <a:latin typeface="Times New Roman" panose="02020603050405020304" pitchFamily="18" charset="0"/>
              <a:cs typeface="Times New Roman" panose="02020603050405020304" pitchFamily="18" charset="0"/>
            </a:endParaRPr>
          </a:p>
        </p:txBody>
      </p:sp>
      <p:pic>
        <p:nvPicPr>
          <p:cNvPr id="9" name="Hình ảnh 5">
            <a:extLst>
              <a:ext uri="{FF2B5EF4-FFF2-40B4-BE49-F238E27FC236}">
                <a16:creationId xmlns:a16="http://schemas.microsoft.com/office/drawing/2014/main" xmlns="" id="{BC6C3D76-6BDA-4326-8587-D142C6FA8E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33630" y="391059"/>
            <a:ext cx="2226715" cy="2533423"/>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pic>
        <p:nvPicPr>
          <p:cNvPr id="10" name="Hình ảnh 9">
            <a:extLst>
              <a:ext uri="{FF2B5EF4-FFF2-40B4-BE49-F238E27FC236}">
                <a16:creationId xmlns:a16="http://schemas.microsoft.com/office/drawing/2014/main" xmlns="" id="{FC85C809-DD0E-4F8D-A2E4-97C9B72520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22712" y="371782"/>
            <a:ext cx="2284857" cy="2741026"/>
          </a:xfrm>
          <a:custGeom>
            <a:avLst/>
            <a:gdLst/>
            <a:ahLst/>
            <a:cxnLst/>
            <a:rect l="l" t="t" r="r" b="b"/>
            <a:pathLst>
              <a:path w="2548728" h="2548728">
                <a:moveTo>
                  <a:pt x="107301" y="0"/>
                </a:moveTo>
                <a:lnTo>
                  <a:pt x="2441427" y="0"/>
                </a:lnTo>
                <a:cubicBezTo>
                  <a:pt x="2500688" y="0"/>
                  <a:pt x="2548728" y="48040"/>
                  <a:pt x="2548728" y="107301"/>
                </a:cubicBezTo>
                <a:lnTo>
                  <a:pt x="2548728" y="2441427"/>
                </a:lnTo>
                <a:cubicBezTo>
                  <a:pt x="2548728" y="2500688"/>
                  <a:pt x="2500688" y="2548728"/>
                  <a:pt x="2441427" y="2548728"/>
                </a:cubicBezTo>
                <a:lnTo>
                  <a:pt x="107301" y="2548728"/>
                </a:lnTo>
                <a:cubicBezTo>
                  <a:pt x="48040" y="2548728"/>
                  <a:pt x="0" y="2500688"/>
                  <a:pt x="0" y="2441427"/>
                </a:cubicBezTo>
                <a:lnTo>
                  <a:pt x="0" y="107301"/>
                </a:lnTo>
                <a:cubicBezTo>
                  <a:pt x="0" y="48040"/>
                  <a:pt x="48040" y="0"/>
                  <a:pt x="107301" y="0"/>
                </a:cubicBezTo>
                <a:close/>
              </a:path>
            </a:pathLst>
          </a:custGeom>
        </p:spPr>
      </p:pic>
      <p:pic>
        <p:nvPicPr>
          <p:cNvPr id="11" name="Hình ảnh 7" descr="Ảnh có chứa xanh lục, ảnh, ký hiệu, thực phẩm&#10;&#10;Mô tả được tạo tự động">
            <a:extLst>
              <a:ext uri="{FF2B5EF4-FFF2-40B4-BE49-F238E27FC236}">
                <a16:creationId xmlns:a16="http://schemas.microsoft.com/office/drawing/2014/main" xmlns="" id="{BF73404A-1BE5-4EA7-8B44-FB1ECF192E9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60346" y="371782"/>
            <a:ext cx="2262365" cy="2552700"/>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14" name="Tiêu đề 1">
            <a:extLst>
              <a:ext uri="{FF2B5EF4-FFF2-40B4-BE49-F238E27FC236}">
                <a16:creationId xmlns:a16="http://schemas.microsoft.com/office/drawing/2014/main" xmlns="" id="{DB047F5A-A079-4930-9C10-F0BA7A6F698D}"/>
              </a:ext>
            </a:extLst>
          </p:cNvPr>
          <p:cNvSpPr txBox="1">
            <a:spLocks/>
          </p:cNvSpPr>
          <p:nvPr/>
        </p:nvSpPr>
        <p:spPr>
          <a:xfrm>
            <a:off x="0" y="3232483"/>
            <a:ext cx="4560584" cy="1128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sz="2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Sau</a:t>
            </a:r>
            <a:r>
              <a:rPr lang="en-US" sz="2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6" name="Chỗ dành sẵn cho Nội dung 2">
            <a:extLst>
              <a:ext uri="{FF2B5EF4-FFF2-40B4-BE49-F238E27FC236}">
                <a16:creationId xmlns:a16="http://schemas.microsoft.com/office/drawing/2014/main" xmlns="" id="{D5737F10-D6EC-4098-88DD-2AB8A61BBF3A}"/>
              </a:ext>
            </a:extLst>
          </p:cNvPr>
          <p:cNvSpPr txBox="1">
            <a:spLocks/>
          </p:cNvSpPr>
          <p:nvPr/>
        </p:nvSpPr>
        <p:spPr>
          <a:xfrm>
            <a:off x="72730" y="3357979"/>
            <a:ext cx="5075850" cy="397958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tài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kháng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Mỹ</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xây</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hội</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50000"/>
              </a:lnSpc>
              <a:spcBef>
                <a:spcPts val="0"/>
              </a:spcBef>
              <a:buFont typeface="Arial" panose="020B0604020202020204" pitchFamily="34" charset="0"/>
              <a:buNone/>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tùy</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bút</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2400" b="1" dirty="0">
              <a:latin typeface="Times New Roman" panose="02020603050405020304" pitchFamily="18" charset="0"/>
              <a:cs typeface="Times New Roman" panose="02020603050405020304" pitchFamily="18" charset="0"/>
            </a:endParaRPr>
          </a:p>
        </p:txBody>
      </p:sp>
      <p:pic>
        <p:nvPicPr>
          <p:cNvPr id="18" name="Hình ảnh 12" descr="Ảnh có chứa dụng cụ vệ sinh cá nhân&#10;&#10;Mô tả được tạo với mức tin cậy cao">
            <a:extLst>
              <a:ext uri="{FF2B5EF4-FFF2-40B4-BE49-F238E27FC236}">
                <a16:creationId xmlns:a16="http://schemas.microsoft.com/office/drawing/2014/main" xmlns="" id="{25F8CC4B-09A8-492E-9B45-02E686BEE1F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28993" y="3048877"/>
            <a:ext cx="2138691" cy="3087951"/>
          </a:xfrm>
          <a:prstGeom prst="rect">
            <a:avLst/>
          </a:prstGeom>
          <a:ln>
            <a:noFill/>
          </a:ln>
          <a:effectLst>
            <a:outerShdw blurRad="292100" dist="139700" dir="2700000" algn="tl" rotWithShape="0">
              <a:srgbClr val="333333">
                <a:alpha val="65000"/>
              </a:srgbClr>
            </a:outerShdw>
          </a:effectLst>
        </p:spPr>
      </p:pic>
      <p:pic>
        <p:nvPicPr>
          <p:cNvPr id="20" name="Hình ảnh 8">
            <a:extLst>
              <a:ext uri="{FF2B5EF4-FFF2-40B4-BE49-F238E27FC236}">
                <a16:creationId xmlns:a16="http://schemas.microsoft.com/office/drawing/2014/main" xmlns="" id="{372A7054-40A1-4777-A174-E9C7E41D4C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72352" y="3176963"/>
            <a:ext cx="2312566" cy="3008111"/>
          </a:xfrm>
          <a:prstGeom prst="rect">
            <a:avLst/>
          </a:prstGeom>
          <a:ln>
            <a:noFill/>
          </a:ln>
          <a:effectLst>
            <a:outerShdw blurRad="292100" dist="139700" dir="2700000" algn="tl" rotWithShape="0">
              <a:srgbClr val="333333">
                <a:alpha val="65000"/>
              </a:srgbClr>
            </a:outerShdw>
          </a:effectLst>
        </p:spPr>
      </p:pic>
      <p:pic>
        <p:nvPicPr>
          <p:cNvPr id="22" name="Picture 8" descr="CA KIEM"/>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785122" y="3191796"/>
            <a:ext cx="1499234" cy="283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Hộp Văn bản 5">
            <a:extLst>
              <a:ext uri="{FF2B5EF4-FFF2-40B4-BE49-F238E27FC236}">
                <a16:creationId xmlns:a16="http://schemas.microsoft.com/office/drawing/2014/main" xmlns="" id="{5C39F509-D17B-91A4-799E-1BF7D9818355}"/>
              </a:ext>
            </a:extLst>
          </p:cNvPr>
          <p:cNvSpPr txBox="1"/>
          <p:nvPr/>
        </p:nvSpPr>
        <p:spPr>
          <a:xfrm>
            <a:off x="266330" y="371782"/>
            <a:ext cx="2778711" cy="461665"/>
          </a:xfrm>
          <a:prstGeom prst="rect">
            <a:avLst/>
          </a:prstGeom>
          <a:noFill/>
        </p:spPr>
        <p:txBody>
          <a:bodyPr wrap="square" rtlCol="0">
            <a:spAutoFit/>
          </a:bodyPr>
          <a:lstStyle/>
          <a:p>
            <a:r>
              <a:rPr 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a:t>
            </a:r>
            <a:r>
              <a:rPr 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nghiệp</a:t>
            </a:r>
            <a:r>
              <a:rPr 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vi-VN"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56492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1000"/>
                                        <p:tgtEl>
                                          <p:spTgt spid="3">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1)">
                                      <p:cBhvr>
                                        <p:cTn id="10" dur="1000"/>
                                        <p:tgtEl>
                                          <p:spTgt spid="3">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heel(1)">
                                      <p:cBhvr>
                                        <p:cTn id="13" dur="1000"/>
                                        <p:tgtEl>
                                          <p:spTgt spid="3">
                                            <p:txEl>
                                              <p:pRg st="2" end="2"/>
                                            </p:txEl>
                                          </p:spTgt>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40" dur="750"/>
                                        <p:tgtEl>
                                          <p:spTgt spid="1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45" dur="750"/>
                                        <p:tgtEl>
                                          <p:spTgt spid="16">
                                            <p:txEl>
                                              <p:pRg st="1" end="1"/>
                                            </p:txEl>
                                          </p:spTgt>
                                        </p:tgtEl>
                                      </p:cBhvr>
                                    </p:animEffect>
                                  </p:childTnLst>
                                </p:cTn>
                              </p:par>
                            </p:childTnLst>
                          </p:cTn>
                        </p:par>
                        <p:par>
                          <p:cTn id="46" fill="hold">
                            <p:stCondLst>
                              <p:cond delay="750"/>
                            </p:stCondLst>
                            <p:childTnLst>
                              <p:par>
                                <p:cTn id="47" presetID="6" presetClass="entr" presetSubtype="16"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circle(in)">
                                      <p:cBhvr>
                                        <p:cTn id="49" dur="750"/>
                                        <p:tgtEl>
                                          <p:spTgt spid="18"/>
                                        </p:tgtEl>
                                      </p:cBhvr>
                                    </p:animEffect>
                                  </p:childTnLst>
                                </p:cTn>
                              </p:par>
                            </p:childTnLst>
                          </p:cTn>
                        </p:par>
                        <p:par>
                          <p:cTn id="50" fill="hold">
                            <p:stCondLst>
                              <p:cond delay="1500"/>
                            </p:stCondLst>
                            <p:childTnLst>
                              <p:par>
                                <p:cTn id="51" presetID="6" presetClass="entr" presetSubtype="16" fill="hold"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circle(in)">
                                      <p:cBhvr>
                                        <p:cTn id="53" dur="750"/>
                                        <p:tgtEl>
                                          <p:spTgt spid="20"/>
                                        </p:tgtEl>
                                      </p:cBhvr>
                                    </p:animEffect>
                                  </p:childTnLst>
                                </p:cTn>
                              </p:par>
                            </p:childTnLst>
                          </p:cTn>
                        </p:par>
                        <p:par>
                          <p:cTn id="54" fill="hold">
                            <p:stCondLst>
                              <p:cond delay="2250"/>
                            </p:stCondLst>
                            <p:childTnLst>
                              <p:par>
                                <p:cTn id="55" presetID="30" presetClass="entr" presetSubtype="0" fill="hold"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800" decel="100000"/>
                                        <p:tgtEl>
                                          <p:spTgt spid="22"/>
                                        </p:tgtEl>
                                      </p:cBhvr>
                                    </p:animEffect>
                                    <p:anim calcmode="lin" valueType="num">
                                      <p:cBhvr>
                                        <p:cTn id="58" dur="800" decel="100000" fill="hold"/>
                                        <p:tgtEl>
                                          <p:spTgt spid="22"/>
                                        </p:tgtEl>
                                        <p:attrNameLst>
                                          <p:attrName>style.rotation</p:attrName>
                                        </p:attrNameLst>
                                      </p:cBhvr>
                                      <p:tavLst>
                                        <p:tav tm="0">
                                          <p:val>
                                            <p:fltVal val="-90"/>
                                          </p:val>
                                        </p:tav>
                                        <p:tav tm="100000">
                                          <p:val>
                                            <p:fltVal val="0"/>
                                          </p:val>
                                        </p:tav>
                                      </p:tavLst>
                                    </p:anim>
                                    <p:anim calcmode="lin" valueType="num">
                                      <p:cBhvr>
                                        <p:cTn id="59" dur="800" decel="100000" fill="hold"/>
                                        <p:tgtEl>
                                          <p:spTgt spid="22"/>
                                        </p:tgtEl>
                                        <p:attrNameLst>
                                          <p:attrName>ppt_x</p:attrName>
                                        </p:attrNameLst>
                                      </p:cBhvr>
                                      <p:tavLst>
                                        <p:tav tm="0">
                                          <p:val>
                                            <p:strVal val="#ppt_x+0.4"/>
                                          </p:val>
                                        </p:tav>
                                        <p:tav tm="100000">
                                          <p:val>
                                            <p:strVal val="#ppt_x-0.05"/>
                                          </p:val>
                                        </p:tav>
                                      </p:tavLst>
                                    </p:anim>
                                    <p:anim calcmode="lin" valueType="num">
                                      <p:cBhvr>
                                        <p:cTn id="60" dur="800" decel="100000" fill="hold"/>
                                        <p:tgtEl>
                                          <p:spTgt spid="22"/>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build="p"/>
    </p:bldLst>
  </p:timing>
</p:sld>
</file>

<file path=ppt/theme/theme1.xml><?xml version="1.0" encoding="utf-8"?>
<a:theme xmlns:a="http://schemas.openxmlformats.org/drawingml/2006/main" name="GradientRiseVTI">
  <a:themeElements>
    <a:clrScheme name="AnalogousFromDarkSeedLeftStep">
      <a:dk1>
        <a:srgbClr val="000000"/>
      </a:dk1>
      <a:lt1>
        <a:srgbClr val="FFFFFF"/>
      </a:lt1>
      <a:dk2>
        <a:srgbClr val="1C2431"/>
      </a:dk2>
      <a:lt2>
        <a:srgbClr val="F1F3F0"/>
      </a:lt2>
      <a:accent1>
        <a:srgbClr val="9F29E7"/>
      </a:accent1>
      <a:accent2>
        <a:srgbClr val="512ED9"/>
      </a:accent2>
      <a:accent3>
        <a:srgbClr val="2951E7"/>
      </a:accent3>
      <a:accent4>
        <a:srgbClr val="178ED5"/>
      </a:accent4>
      <a:accent5>
        <a:srgbClr val="22C0B8"/>
      </a:accent5>
      <a:accent6>
        <a:srgbClr val="16C775"/>
      </a:accent6>
      <a:hlink>
        <a:srgbClr val="3798A5"/>
      </a:hlink>
      <a:folHlink>
        <a:srgbClr val="7F7F7F"/>
      </a:folHlink>
    </a:clrScheme>
    <a:fontScheme name="Avenir">
      <a:majorFont>
        <a:latin typeface="Source Sans Pro Black"/>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GradientRiseVTI" id="{C2FC082F-B444-4222-AF20-78444CCB5722}" vid="{39F213E4-0CBC-40CB-B3F6-8C5562B6B9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4678</Words>
  <Application>Microsoft Office PowerPoint</Application>
  <PresentationFormat>Custom</PresentationFormat>
  <Paragraphs>1347</Paragraphs>
  <Slides>59</Slides>
  <Notes>5</Notes>
  <HiddenSlides>0</HiddenSlides>
  <MMClips>6</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GradientRiseVTI</vt:lpstr>
      <vt:lpstr>PowerPoint Presentation</vt:lpstr>
      <vt:lpstr>PowerPoint Presentation</vt:lpstr>
      <vt:lpstr>PowerPoint Presentation</vt:lpstr>
      <vt:lpstr>CHỮ NGƯỜI TỬ TÙ (Nguyễn Tuân)</vt:lpstr>
      <vt:lpstr>KHÁI QUÁT NỘI DUNG BÀI HỌC:</vt:lpstr>
      <vt:lpstr>I. Tìm hiểu tiểu dẫn 1.  Tác giả nguyễn tuân 2. Tác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*VÀI NÉT VỀ NGHỆ THUẬT THƯ PHÁP</vt:lpstr>
      <vt:lpstr>Câu đối Tết</vt:lpstr>
      <vt:lpstr>PowerPoint Presentation</vt:lpstr>
      <vt:lpstr>PowerPoint Presentation</vt:lpstr>
      <vt:lpstr>II. ĐỌC- HIỂU VĂN BẢN 1.  TÌNH HUỐNG TRUYỆN:</vt:lpstr>
      <vt:lpstr>PowerPoint Presentation</vt:lpstr>
      <vt:lpstr>PowerPoint Presentation</vt:lpstr>
      <vt:lpstr>II. ĐỌC- HIỂU VĂN BẢN 1.  TÌNH HUỐNG TRUYỆN:</vt:lpstr>
      <vt:lpstr>PowerPoint Presentation</vt:lpstr>
      <vt:lpstr>-  Trên bình diện xã hội:</vt:lpstr>
      <vt:lpstr>- Trên bình diện nghệ thuật: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2022-09-03T03:17:57Z</dcterms:created>
  <dcterms:modified xsi:type="dcterms:W3CDTF">2022-09-03T03:18:02Z</dcterms:modified>
</cp:coreProperties>
</file>