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42" r:id="rId3"/>
    <p:sldId id="343" r:id="rId4"/>
    <p:sldId id="357" r:id="rId5"/>
    <p:sldId id="379" r:id="rId6"/>
    <p:sldId id="380" r:id="rId7"/>
    <p:sldId id="358" r:id="rId8"/>
    <p:sldId id="381" r:id="rId9"/>
    <p:sldId id="359" r:id="rId10"/>
    <p:sldId id="383" r:id="rId11"/>
    <p:sldId id="354" r:id="rId12"/>
    <p:sldId id="360" r:id="rId13"/>
    <p:sldId id="384" r:id="rId14"/>
    <p:sldId id="362" r:id="rId15"/>
    <p:sldId id="361" r:id="rId16"/>
    <p:sldId id="385" r:id="rId17"/>
    <p:sldId id="386" r:id="rId18"/>
    <p:sldId id="363" r:id="rId19"/>
    <p:sldId id="387" r:id="rId20"/>
    <p:sldId id="388" r:id="rId21"/>
    <p:sldId id="397" r:id="rId22"/>
    <p:sldId id="347" r:id="rId23"/>
    <p:sldId id="390" r:id="rId24"/>
    <p:sldId id="389" r:id="rId25"/>
    <p:sldId id="399" r:id="rId26"/>
    <p:sldId id="400" r:id="rId27"/>
    <p:sldId id="398" r:id="rId28"/>
    <p:sldId id="352" r:id="rId29"/>
    <p:sldId id="391" r:id="rId30"/>
    <p:sldId id="392" r:id="rId31"/>
    <p:sldId id="348" r:id="rId32"/>
    <p:sldId id="393" r:id="rId33"/>
    <p:sldId id="394" r:id="rId34"/>
    <p:sldId id="351" r:id="rId35"/>
    <p:sldId id="395" r:id="rId36"/>
    <p:sldId id="396" r:id="rId37"/>
    <p:sldId id="350" r:id="rId38"/>
    <p:sldId id="356" r:id="rId39"/>
    <p:sldId id="355" r:id="rId40"/>
    <p:sldId id="378" r:id="rId41"/>
  </p:sldIdLst>
  <p:sldSz cx="12192000" cy="6858000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mbria" pitchFamily="18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-7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2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29" y="2825879"/>
            <a:ext cx="4288946" cy="245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636" y="3595487"/>
            <a:ext cx="49310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19753" y="274319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3" y="3621131"/>
            <a:ext cx="5895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32413" y="1741116"/>
            <a:ext cx="5709069" cy="2004165"/>
          </a:xfrm>
          <a:prstGeom prst="cloudCallout">
            <a:avLst>
              <a:gd name="adj1" fmla="val -35145"/>
              <a:gd name="adj2" fmla="val 564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62852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5588" y="232984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070" y="3410025"/>
            <a:ext cx="547179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910936"/>
            <a:ext cx="5705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2" y="2178571"/>
            <a:ext cx="7389965" cy="35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19703" y="22546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545" y="3159505"/>
            <a:ext cx="41741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0" y="2144299"/>
            <a:ext cx="10839502" cy="289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7102877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2" y="1977546"/>
            <a:ext cx="10649655" cy="431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5" y="2001423"/>
            <a:ext cx="10164318" cy="5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" y="2576838"/>
            <a:ext cx="1016431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4979" y="199163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270" y="2869277"/>
            <a:ext cx="476523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85" y="1422236"/>
            <a:ext cx="5457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421035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686816" y="22291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" y="2447530"/>
            <a:ext cx="4021899" cy="40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1760637" y="1791220"/>
            <a:ext cx="2535790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795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4979" y="2354891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239414"/>
            <a:ext cx="437119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 SGK.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2030587"/>
            <a:ext cx="3010116" cy="20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81" y="2367419"/>
            <a:ext cx="3339166" cy="15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4215076"/>
            <a:ext cx="3130113" cy="14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8" y="3998968"/>
            <a:ext cx="3233880" cy="20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0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4" y="2722584"/>
            <a:ext cx="4017357" cy="26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17" y="3027581"/>
            <a:ext cx="4617439" cy="20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“MỘT ĐỜI NGƯỜI MỘT RỪNG CÂY”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3" y="2185008"/>
            <a:ext cx="6010405" cy="4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25" y="1844784"/>
            <a:ext cx="8236478" cy="48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14223" y="230478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919" y="3222507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1958280"/>
            <a:ext cx="4467446" cy="446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7864" y="2816403"/>
            <a:ext cx="95824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31121" y="204173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8" y="3918037"/>
            <a:ext cx="8354859" cy="26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571" y="3092245"/>
            <a:ext cx="57283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SGK.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5394" y="23047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9" y="1047291"/>
            <a:ext cx="56483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900"/>
              </p:ext>
            </p:extLst>
          </p:nvPr>
        </p:nvGraphicFramePr>
        <p:xfrm>
          <a:off x="914400" y="2066795"/>
          <a:ext cx="10467550" cy="440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7342857" imgH="3095238" progId="Paint.Picture">
                  <p:embed/>
                </p:oleObj>
              </mc:Choice>
              <mc:Fallback>
                <p:oleObj name="Bitmap Image" r:id="rId4" imgW="7342857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66795"/>
                        <a:ext cx="10467550" cy="440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5" y="1992486"/>
            <a:ext cx="10584878" cy="40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808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4" y="2118922"/>
            <a:ext cx="10500750" cy="5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6" y="2681679"/>
            <a:ext cx="10484702" cy="32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167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986358" y="2066794"/>
            <a:ext cx="6068992" cy="2292263"/>
          </a:xfrm>
          <a:prstGeom prst="cloudCallout">
            <a:avLst>
              <a:gd name="adj1" fmla="val 52392"/>
              <a:gd name="adj2" fmla="val 4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644413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1828" y="2816661"/>
            <a:ext cx="9603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93" y="3847122"/>
            <a:ext cx="8158941" cy="26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204173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01532" y="3499587"/>
            <a:ext cx="46592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7846" y="255530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0" y="2086041"/>
            <a:ext cx="6708639" cy="39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824" y="2850456"/>
            <a:ext cx="940287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1874" y="2016690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4645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757147"/>
            <a:ext cx="3926256" cy="488297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49824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0" y="1757147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4150" y="2688270"/>
            <a:ext cx="939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8" y="3704117"/>
            <a:ext cx="7467131" cy="29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515" y="202920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9648" y="2638798"/>
            <a:ext cx="9628203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8" y="4370474"/>
            <a:ext cx="9905598" cy="14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97139" y="1841316"/>
            <a:ext cx="249238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2965337" y="2079321"/>
            <a:ext cx="6817490" cy="212942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1169" y="2545170"/>
            <a:ext cx="89895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7" y="4268145"/>
            <a:ext cx="7309802" cy="19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184131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920" y="2973867"/>
            <a:ext cx="47304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2041" y="2104352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0" y="2605403"/>
            <a:ext cx="6704342" cy="31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2388" y="2814161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77056" y="19289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TRÌNH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5" y="5044205"/>
            <a:ext cx="2795870" cy="157267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" y="1876425"/>
            <a:ext cx="483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9" y="1282446"/>
            <a:ext cx="5241520" cy="5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3: XÂY DỰNG TRƯỜNG HỌC THÂN 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" y="2497089"/>
            <a:ext cx="524752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6" y="2497089"/>
            <a:ext cx="456713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465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64466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57825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" y="2247913"/>
            <a:ext cx="4704590" cy="33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3" y="2246390"/>
            <a:ext cx="6331693" cy="33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518145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8" y="2372000"/>
            <a:ext cx="6292092" cy="329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0" y="2371998"/>
            <a:ext cx="4815846" cy="329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267143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3" y="2276467"/>
            <a:ext cx="5224928" cy="36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45" y="2276467"/>
            <a:ext cx="38100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604668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6859671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879" y="3028603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2-4 HS,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41739" y="207932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9" y="2041886"/>
            <a:ext cx="4333862" cy="43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42322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" y="1916939"/>
            <a:ext cx="5172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5" y="1916939"/>
            <a:ext cx="5210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2208</Words>
  <Application>Microsoft Office PowerPoint</Application>
  <PresentationFormat>Custom</PresentationFormat>
  <Paragraphs>190</Paragraphs>
  <Slides>40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Times New Roman</vt:lpstr>
      <vt:lpstr>Calibri</vt:lpstr>
      <vt:lpstr>Cambria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2024-09-10T15:50:34Z</dcterms:created>
  <dcterms:modified xsi:type="dcterms:W3CDTF">2024-09-10T15:50:40Z</dcterms:modified>
</cp:coreProperties>
</file>