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3" r:id="rId2"/>
    <p:sldId id="257" r:id="rId3"/>
    <p:sldId id="289" r:id="rId4"/>
    <p:sldId id="310" r:id="rId5"/>
    <p:sldId id="328" r:id="rId6"/>
    <p:sldId id="329" r:id="rId7"/>
    <p:sldId id="325" r:id="rId8"/>
    <p:sldId id="330" r:id="rId9"/>
    <p:sldId id="312" r:id="rId10"/>
    <p:sldId id="313" r:id="rId11"/>
    <p:sldId id="315" r:id="rId12"/>
    <p:sldId id="332" r:id="rId13"/>
    <p:sldId id="339" r:id="rId14"/>
    <p:sldId id="333" r:id="rId15"/>
    <p:sldId id="334" r:id="rId16"/>
    <p:sldId id="326" r:id="rId17"/>
    <p:sldId id="335" r:id="rId18"/>
    <p:sldId id="336" r:id="rId19"/>
    <p:sldId id="337" r:id="rId20"/>
    <p:sldId id="327" r:id="rId21"/>
    <p:sldId id="322" r:id="rId22"/>
    <p:sldId id="338" r:id="rId23"/>
    <p:sldId id="270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6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B72"/>
    <a:srgbClr val="FFCA96"/>
    <a:srgbClr val="FF8E9B"/>
    <a:srgbClr val="FEDCCE"/>
    <a:srgbClr val="FD845B"/>
    <a:srgbClr val="FF5655"/>
    <a:srgbClr val="FC8A5D"/>
    <a:srgbClr val="FAC370"/>
    <a:srgbClr val="D8966A"/>
    <a:srgbClr val="EBB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3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6" y="-96"/>
      </p:cViewPr>
      <p:guideLst>
        <p:guide orient="horz" pos="2137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318" y="54"/>
      </p:cViewPr>
      <p:guideLst>
        <p:guide orient="horz" pos="286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  <a:t>2022/8/4</a:t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  <a:t>‹#›</a:t>
            </a:fld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91193DA7-6F23-46ED-B7AF-4095EC41BAA2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Janice</a:t>
            </a:r>
            <a:r>
              <a:rPr lang="zh-CN" altLang="en-US" dirty="0"/>
              <a:t>作品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BBDAD656-AB8D-40F8-9F60-E378E4FEE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96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582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760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087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47650"/>
            <a:ext cx="12192000" cy="710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28600"/>
            <a:ext cx="12192000" cy="729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0458" y="-533400"/>
            <a:ext cx="13277757" cy="784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D999317B-53F1-4EFF-9866-7E0C18D8ECEC}" type="datetimeFigureOut">
              <a:rPr lang="zh-CN" altLang="en-US" smtClean="0"/>
              <a:t>2022/8/4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00C1860B-F0A1-430B-ACE9-4E409B30504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29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13.wd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2" Type="http://schemas.openxmlformats.org/officeDocument/2006/relationships/tags" Target="../tags/tag12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8.xml"/><Relationship Id="rId7" Type="http://schemas.microsoft.com/office/2007/relationships/hdphoto" Target="../media/hdphoto1.wdp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15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6" Type="http://schemas.openxmlformats.org/officeDocument/2006/relationships/image" Target="../media/image41.png"/><Relationship Id="rId5" Type="http://schemas.microsoft.com/office/2007/relationships/hdphoto" Target="../media/hdphoto14.wdp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7.png"/><Relationship Id="rId4" Type="http://schemas.microsoft.com/office/2007/relationships/hdphoto" Target="../media/hdphoto1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2.xml"/><Relationship Id="rId7" Type="http://schemas.microsoft.com/office/2007/relationships/hdphoto" Target="../media/hdphoto1.wdp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7.xml"/><Relationship Id="rId7" Type="http://schemas.microsoft.com/office/2007/relationships/hdphoto" Target="../media/hdphoto1.wdp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039892" y="80154"/>
            <a:ext cx="886635" cy="1213682"/>
            <a:chOff x="1795522" y="3189767"/>
            <a:chExt cx="886635" cy="121368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522" y="3189767"/>
              <a:ext cx="521395" cy="777748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0024" y="3997517"/>
              <a:ext cx="272133" cy="405932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239" y="-111105"/>
            <a:ext cx="1133810" cy="1691266"/>
          </a:xfrm>
          <a:prstGeom prst="rect">
            <a:avLst/>
          </a:prstGeom>
        </p:spPr>
      </p:pic>
      <p:sp>
        <p:nvSpPr>
          <p:cNvPr id="31" name="KSO_Shape"/>
          <p:cNvSpPr/>
          <p:nvPr/>
        </p:nvSpPr>
        <p:spPr bwMode="auto">
          <a:xfrm>
            <a:off x="1931811" y="371189"/>
            <a:ext cx="1905000" cy="1047750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5792591" y="107886"/>
            <a:ext cx="996042" cy="54782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4" name="KSO_Shape"/>
          <p:cNvSpPr/>
          <p:nvPr/>
        </p:nvSpPr>
        <p:spPr bwMode="auto">
          <a:xfrm>
            <a:off x="9599059" y="583990"/>
            <a:ext cx="996042" cy="54782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132613" y="1094020"/>
            <a:ext cx="996042" cy="54782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6" name="KSO_Shape"/>
          <p:cNvSpPr/>
          <p:nvPr/>
        </p:nvSpPr>
        <p:spPr bwMode="auto">
          <a:xfrm>
            <a:off x="7504777" y="715063"/>
            <a:ext cx="1786532" cy="98259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0" name="文本框 4"/>
          <p:cNvSpPr txBox="1"/>
          <p:nvPr/>
        </p:nvSpPr>
        <p:spPr>
          <a:xfrm>
            <a:off x="1931811" y="2891242"/>
            <a:ext cx="9634510" cy="193899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ln w="19050">
                  <a:solidFill>
                    <a:schemeClr val="tx1"/>
                  </a:solidFill>
                </a:ln>
                <a:gradFill flip="none" rotWithShape="1">
                  <a:gsLst>
                    <a:gs pos="11000">
                      <a:schemeClr val="accent4">
                        <a:lumMod val="60000"/>
                        <a:lumOff val="40000"/>
                      </a:schemeClr>
                    </a:gs>
                    <a:gs pos="59000">
                      <a:srgbClr val="FC8A5D">
                        <a:shade val="67500"/>
                        <a:satMod val="115000"/>
                      </a:srgbClr>
                    </a:gs>
                    <a:gs pos="93000">
                      <a:srgbClr val="C00000"/>
                    </a:gs>
                  </a:gsLst>
                  <a:lin ang="54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NGUYÊN NHÂN, HẬU QUẢ CỦA TỆ NẠN XÃ HỘI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87" y="1418938"/>
            <a:ext cx="1520515" cy="2268101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="" xmlns:a16="http://schemas.microsoft.com/office/drawing/2014/main" id="{8249DDC4-4FB0-5C86-1D5C-8538BA3ACB5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452" y="184597"/>
            <a:ext cx="1343536" cy="10669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48E7057-9FF3-9B0C-D201-837C4F3D63BF}"/>
              </a:ext>
            </a:extLst>
          </p:cNvPr>
          <p:cNvSpPr txBox="1"/>
          <p:nvPr/>
        </p:nvSpPr>
        <p:spPr>
          <a:xfrm>
            <a:off x="4413600" y="1194861"/>
            <a:ext cx="4069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SVN-Internation" panose="02040603050506020204" pitchFamily="18" charset="0"/>
              </a:rPr>
              <a:t>GIÁO DỤC CÔNG DÂN 7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6BD40220-CBE5-75AA-E557-652AFB362CC4}"/>
              </a:ext>
            </a:extLst>
          </p:cNvPr>
          <p:cNvSpPr txBox="1"/>
          <p:nvPr/>
        </p:nvSpPr>
        <p:spPr>
          <a:xfrm>
            <a:off x="5584452" y="1873774"/>
            <a:ext cx="1515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5655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5400" dirty="0">
                <a:solidFill>
                  <a:srgbClr val="FF5655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1BAD4FDD-63CA-539A-43E6-89CF216A9167}"/>
              </a:ext>
            </a:extLst>
          </p:cNvPr>
          <p:cNvSpPr txBox="1">
            <a:spLocks/>
          </p:cNvSpPr>
          <p:nvPr/>
        </p:nvSpPr>
        <p:spPr>
          <a:xfrm>
            <a:off x="267584" y="1789309"/>
            <a:ext cx="7135166" cy="4066742"/>
          </a:xfrm>
          <a:custGeom>
            <a:avLst/>
            <a:gdLst>
              <a:gd name="connsiteX0" fmla="*/ 677804 w 7135166"/>
              <a:gd name="connsiteY0" fmla="*/ 0 h 4066742"/>
              <a:gd name="connsiteX1" fmla="*/ 1204386 w 7135166"/>
              <a:gd name="connsiteY1" fmla="*/ 0 h 4066742"/>
              <a:gd name="connsiteX2" fmla="*/ 1962150 w 7135166"/>
              <a:gd name="connsiteY2" fmla="*/ 0 h 4066742"/>
              <a:gd name="connsiteX3" fmla="*/ 2546528 w 7135166"/>
              <a:gd name="connsiteY3" fmla="*/ 0 h 4066742"/>
              <a:gd name="connsiteX4" fmla="*/ 3188701 w 7135166"/>
              <a:gd name="connsiteY4" fmla="*/ 0 h 4066742"/>
              <a:gd name="connsiteX5" fmla="*/ 3946465 w 7135166"/>
              <a:gd name="connsiteY5" fmla="*/ 0 h 4066742"/>
              <a:gd name="connsiteX6" fmla="*/ 4588638 w 7135166"/>
              <a:gd name="connsiteY6" fmla="*/ 0 h 4066742"/>
              <a:gd name="connsiteX7" fmla="*/ 5346403 w 7135166"/>
              <a:gd name="connsiteY7" fmla="*/ 0 h 4066742"/>
              <a:gd name="connsiteX8" fmla="*/ 6457362 w 7135166"/>
              <a:gd name="connsiteY8" fmla="*/ 0 h 4066742"/>
              <a:gd name="connsiteX9" fmla="*/ 6796264 w 7135166"/>
              <a:gd name="connsiteY9" fmla="*/ 338902 h 4066742"/>
              <a:gd name="connsiteX10" fmla="*/ 7135166 w 7135166"/>
              <a:gd name="connsiteY10" fmla="*/ 677804 h 4066742"/>
              <a:gd name="connsiteX11" fmla="*/ 7135166 w 7135166"/>
              <a:gd name="connsiteY11" fmla="*/ 1253923 h 4066742"/>
              <a:gd name="connsiteX12" fmla="*/ 7135166 w 7135166"/>
              <a:gd name="connsiteY12" fmla="*/ 1897822 h 4066742"/>
              <a:gd name="connsiteX13" fmla="*/ 7135166 w 7135166"/>
              <a:gd name="connsiteY13" fmla="*/ 2575609 h 4066742"/>
              <a:gd name="connsiteX14" fmla="*/ 7135166 w 7135166"/>
              <a:gd name="connsiteY14" fmla="*/ 3185618 h 4066742"/>
              <a:gd name="connsiteX15" fmla="*/ 7135166 w 7135166"/>
              <a:gd name="connsiteY15" fmla="*/ 4066742 h 4066742"/>
              <a:gd name="connsiteX16" fmla="*/ 6629218 w 7135166"/>
              <a:gd name="connsiteY16" fmla="*/ 4066742 h 4066742"/>
              <a:gd name="connsiteX17" fmla="*/ 5837863 w 7135166"/>
              <a:gd name="connsiteY17" fmla="*/ 4066742 h 4066742"/>
              <a:gd name="connsiteX18" fmla="*/ 5117860 w 7135166"/>
              <a:gd name="connsiteY18" fmla="*/ 4066742 h 4066742"/>
              <a:gd name="connsiteX19" fmla="*/ 4611912 w 7135166"/>
              <a:gd name="connsiteY19" fmla="*/ 4066742 h 4066742"/>
              <a:gd name="connsiteX20" fmla="*/ 4177315 w 7135166"/>
              <a:gd name="connsiteY20" fmla="*/ 4066742 h 4066742"/>
              <a:gd name="connsiteX21" fmla="*/ 3671367 w 7135166"/>
              <a:gd name="connsiteY21" fmla="*/ 4066742 h 4066742"/>
              <a:gd name="connsiteX22" fmla="*/ 3165419 w 7135166"/>
              <a:gd name="connsiteY22" fmla="*/ 4066742 h 4066742"/>
              <a:gd name="connsiteX23" fmla="*/ 2659471 w 7135166"/>
              <a:gd name="connsiteY23" fmla="*/ 4066742 h 4066742"/>
              <a:gd name="connsiteX24" fmla="*/ 1868116 w 7135166"/>
              <a:gd name="connsiteY24" fmla="*/ 4066742 h 4066742"/>
              <a:gd name="connsiteX25" fmla="*/ 1433520 w 7135166"/>
              <a:gd name="connsiteY25" fmla="*/ 4066742 h 4066742"/>
              <a:gd name="connsiteX26" fmla="*/ 998923 w 7135166"/>
              <a:gd name="connsiteY26" fmla="*/ 4066742 h 4066742"/>
              <a:gd name="connsiteX27" fmla="*/ 0 w 7135166"/>
              <a:gd name="connsiteY27" fmla="*/ 4066742 h 4066742"/>
              <a:gd name="connsiteX28" fmla="*/ 0 w 7135166"/>
              <a:gd name="connsiteY28" fmla="*/ 3490623 h 4066742"/>
              <a:gd name="connsiteX29" fmla="*/ 0 w 7135166"/>
              <a:gd name="connsiteY29" fmla="*/ 2880614 h 4066742"/>
              <a:gd name="connsiteX30" fmla="*/ 0 w 7135166"/>
              <a:gd name="connsiteY30" fmla="*/ 2168937 h 4066742"/>
              <a:gd name="connsiteX31" fmla="*/ 0 w 7135166"/>
              <a:gd name="connsiteY31" fmla="*/ 1592817 h 4066742"/>
              <a:gd name="connsiteX32" fmla="*/ 0 w 7135166"/>
              <a:gd name="connsiteY32" fmla="*/ 677804 h 4066742"/>
              <a:gd name="connsiteX33" fmla="*/ 677804 w 7135166"/>
              <a:gd name="connsiteY33" fmla="*/ 0 h 406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135166" h="4066742" fill="none" extrusionOk="0">
                <a:moveTo>
                  <a:pt x="677804" y="0"/>
                </a:moveTo>
                <a:cubicBezTo>
                  <a:pt x="856282" y="9538"/>
                  <a:pt x="1007257" y="-19688"/>
                  <a:pt x="1204386" y="0"/>
                </a:cubicBezTo>
                <a:cubicBezTo>
                  <a:pt x="1401515" y="19688"/>
                  <a:pt x="1707669" y="10228"/>
                  <a:pt x="1962150" y="0"/>
                </a:cubicBezTo>
                <a:cubicBezTo>
                  <a:pt x="2216631" y="-10228"/>
                  <a:pt x="2267050" y="-28108"/>
                  <a:pt x="2546528" y="0"/>
                </a:cubicBezTo>
                <a:cubicBezTo>
                  <a:pt x="2826006" y="28108"/>
                  <a:pt x="2980876" y="12425"/>
                  <a:pt x="3188701" y="0"/>
                </a:cubicBezTo>
                <a:cubicBezTo>
                  <a:pt x="3396526" y="-12425"/>
                  <a:pt x="3627104" y="-9062"/>
                  <a:pt x="3946465" y="0"/>
                </a:cubicBezTo>
                <a:cubicBezTo>
                  <a:pt x="4265826" y="9062"/>
                  <a:pt x="4373675" y="-10557"/>
                  <a:pt x="4588638" y="0"/>
                </a:cubicBezTo>
                <a:cubicBezTo>
                  <a:pt x="4803601" y="10557"/>
                  <a:pt x="4999365" y="24332"/>
                  <a:pt x="5346403" y="0"/>
                </a:cubicBezTo>
                <a:cubicBezTo>
                  <a:pt x="5693441" y="-24332"/>
                  <a:pt x="5972506" y="52373"/>
                  <a:pt x="6457362" y="0"/>
                </a:cubicBezTo>
                <a:cubicBezTo>
                  <a:pt x="6597815" y="152039"/>
                  <a:pt x="6708350" y="273868"/>
                  <a:pt x="6796264" y="338902"/>
                </a:cubicBezTo>
                <a:cubicBezTo>
                  <a:pt x="6884178" y="403936"/>
                  <a:pt x="6982753" y="551832"/>
                  <a:pt x="7135166" y="677804"/>
                </a:cubicBezTo>
                <a:cubicBezTo>
                  <a:pt x="7114354" y="900466"/>
                  <a:pt x="7117246" y="1097510"/>
                  <a:pt x="7135166" y="1253923"/>
                </a:cubicBezTo>
                <a:cubicBezTo>
                  <a:pt x="7153086" y="1410336"/>
                  <a:pt x="7127044" y="1593820"/>
                  <a:pt x="7135166" y="1897822"/>
                </a:cubicBezTo>
                <a:cubicBezTo>
                  <a:pt x="7143288" y="2201824"/>
                  <a:pt x="7167832" y="2275649"/>
                  <a:pt x="7135166" y="2575609"/>
                </a:cubicBezTo>
                <a:cubicBezTo>
                  <a:pt x="7102500" y="2875569"/>
                  <a:pt x="7151071" y="2903004"/>
                  <a:pt x="7135166" y="3185618"/>
                </a:cubicBezTo>
                <a:cubicBezTo>
                  <a:pt x="7119261" y="3468232"/>
                  <a:pt x="7127370" y="3768061"/>
                  <a:pt x="7135166" y="4066742"/>
                </a:cubicBezTo>
                <a:cubicBezTo>
                  <a:pt x="6914373" y="4085973"/>
                  <a:pt x="6851274" y="4076594"/>
                  <a:pt x="6629218" y="4066742"/>
                </a:cubicBezTo>
                <a:cubicBezTo>
                  <a:pt x="6407162" y="4056890"/>
                  <a:pt x="6135502" y="4028264"/>
                  <a:pt x="5837863" y="4066742"/>
                </a:cubicBezTo>
                <a:cubicBezTo>
                  <a:pt x="5540224" y="4105220"/>
                  <a:pt x="5463057" y="4057564"/>
                  <a:pt x="5117860" y="4066742"/>
                </a:cubicBezTo>
                <a:cubicBezTo>
                  <a:pt x="4772663" y="4075920"/>
                  <a:pt x="4831972" y="4089974"/>
                  <a:pt x="4611912" y="4066742"/>
                </a:cubicBezTo>
                <a:cubicBezTo>
                  <a:pt x="4391852" y="4043510"/>
                  <a:pt x="4384957" y="4074750"/>
                  <a:pt x="4177315" y="4066742"/>
                </a:cubicBezTo>
                <a:cubicBezTo>
                  <a:pt x="3969673" y="4058734"/>
                  <a:pt x="3781737" y="4080571"/>
                  <a:pt x="3671367" y="4066742"/>
                </a:cubicBezTo>
                <a:cubicBezTo>
                  <a:pt x="3560997" y="4052913"/>
                  <a:pt x="3395578" y="4083398"/>
                  <a:pt x="3165419" y="4066742"/>
                </a:cubicBezTo>
                <a:cubicBezTo>
                  <a:pt x="2935260" y="4050086"/>
                  <a:pt x="2835618" y="4052257"/>
                  <a:pt x="2659471" y="4066742"/>
                </a:cubicBezTo>
                <a:cubicBezTo>
                  <a:pt x="2483324" y="4081227"/>
                  <a:pt x="2056705" y="4051487"/>
                  <a:pt x="1868116" y="4066742"/>
                </a:cubicBezTo>
                <a:cubicBezTo>
                  <a:pt x="1679527" y="4081997"/>
                  <a:pt x="1606336" y="4081722"/>
                  <a:pt x="1433520" y="4066742"/>
                </a:cubicBezTo>
                <a:cubicBezTo>
                  <a:pt x="1260704" y="4051762"/>
                  <a:pt x="1204951" y="4084497"/>
                  <a:pt x="998923" y="4066742"/>
                </a:cubicBezTo>
                <a:cubicBezTo>
                  <a:pt x="792895" y="4048987"/>
                  <a:pt x="426143" y="4023029"/>
                  <a:pt x="0" y="4066742"/>
                </a:cubicBezTo>
                <a:cubicBezTo>
                  <a:pt x="27125" y="3884514"/>
                  <a:pt x="-4282" y="3659102"/>
                  <a:pt x="0" y="3490623"/>
                </a:cubicBezTo>
                <a:cubicBezTo>
                  <a:pt x="4282" y="3322144"/>
                  <a:pt x="5651" y="3022836"/>
                  <a:pt x="0" y="2880614"/>
                </a:cubicBezTo>
                <a:cubicBezTo>
                  <a:pt x="-5651" y="2738392"/>
                  <a:pt x="9787" y="2433013"/>
                  <a:pt x="0" y="2168937"/>
                </a:cubicBezTo>
                <a:cubicBezTo>
                  <a:pt x="-9787" y="1904861"/>
                  <a:pt x="23248" y="1746031"/>
                  <a:pt x="0" y="1592817"/>
                </a:cubicBezTo>
                <a:cubicBezTo>
                  <a:pt x="-23248" y="1439603"/>
                  <a:pt x="23993" y="892691"/>
                  <a:pt x="0" y="677804"/>
                </a:cubicBezTo>
                <a:cubicBezTo>
                  <a:pt x="-23552" y="257021"/>
                  <a:pt x="384896" y="-21870"/>
                  <a:pt x="677804" y="0"/>
                </a:cubicBezTo>
                <a:close/>
              </a:path>
              <a:path w="7135166" h="4066742" stroke="0" extrusionOk="0">
                <a:moveTo>
                  <a:pt x="677804" y="0"/>
                </a:moveTo>
                <a:cubicBezTo>
                  <a:pt x="855087" y="10718"/>
                  <a:pt x="1143930" y="-17996"/>
                  <a:pt x="1435568" y="0"/>
                </a:cubicBezTo>
                <a:cubicBezTo>
                  <a:pt x="1727206" y="17996"/>
                  <a:pt x="1736654" y="-8799"/>
                  <a:pt x="1962150" y="0"/>
                </a:cubicBezTo>
                <a:cubicBezTo>
                  <a:pt x="2187646" y="8799"/>
                  <a:pt x="2399400" y="-25403"/>
                  <a:pt x="2662119" y="0"/>
                </a:cubicBezTo>
                <a:cubicBezTo>
                  <a:pt x="2924838" y="25403"/>
                  <a:pt x="2940640" y="-8655"/>
                  <a:pt x="3130905" y="0"/>
                </a:cubicBezTo>
                <a:cubicBezTo>
                  <a:pt x="3321170" y="8655"/>
                  <a:pt x="3521780" y="-409"/>
                  <a:pt x="3657487" y="0"/>
                </a:cubicBezTo>
                <a:cubicBezTo>
                  <a:pt x="3793194" y="409"/>
                  <a:pt x="3927524" y="-247"/>
                  <a:pt x="4126274" y="0"/>
                </a:cubicBezTo>
                <a:cubicBezTo>
                  <a:pt x="4325024" y="247"/>
                  <a:pt x="4674559" y="16098"/>
                  <a:pt x="4884038" y="0"/>
                </a:cubicBezTo>
                <a:cubicBezTo>
                  <a:pt x="5093517" y="-16098"/>
                  <a:pt x="5200385" y="21922"/>
                  <a:pt x="5410620" y="0"/>
                </a:cubicBezTo>
                <a:cubicBezTo>
                  <a:pt x="5620855" y="-21922"/>
                  <a:pt x="5954299" y="9747"/>
                  <a:pt x="6457362" y="0"/>
                </a:cubicBezTo>
                <a:cubicBezTo>
                  <a:pt x="6581648" y="123497"/>
                  <a:pt x="6654424" y="201250"/>
                  <a:pt x="6809820" y="352458"/>
                </a:cubicBezTo>
                <a:cubicBezTo>
                  <a:pt x="6965216" y="503666"/>
                  <a:pt x="7013879" y="530977"/>
                  <a:pt x="7135166" y="677804"/>
                </a:cubicBezTo>
                <a:cubicBezTo>
                  <a:pt x="7141983" y="819394"/>
                  <a:pt x="7134179" y="1017004"/>
                  <a:pt x="7135166" y="1253923"/>
                </a:cubicBezTo>
                <a:cubicBezTo>
                  <a:pt x="7136153" y="1490842"/>
                  <a:pt x="7112387" y="1640094"/>
                  <a:pt x="7135166" y="1863932"/>
                </a:cubicBezTo>
                <a:cubicBezTo>
                  <a:pt x="7157945" y="2087770"/>
                  <a:pt x="7122837" y="2286615"/>
                  <a:pt x="7135166" y="2440052"/>
                </a:cubicBezTo>
                <a:cubicBezTo>
                  <a:pt x="7147495" y="2593489"/>
                  <a:pt x="7135738" y="2925500"/>
                  <a:pt x="7135166" y="3151729"/>
                </a:cubicBezTo>
                <a:cubicBezTo>
                  <a:pt x="7134594" y="3377958"/>
                  <a:pt x="7179717" y="3856549"/>
                  <a:pt x="7135166" y="4066742"/>
                </a:cubicBezTo>
                <a:cubicBezTo>
                  <a:pt x="6984080" y="4099108"/>
                  <a:pt x="6593256" y="4100913"/>
                  <a:pt x="6415163" y="4066742"/>
                </a:cubicBezTo>
                <a:cubicBezTo>
                  <a:pt x="6237070" y="4032571"/>
                  <a:pt x="6158287" y="4049098"/>
                  <a:pt x="5909215" y="4066742"/>
                </a:cubicBezTo>
                <a:cubicBezTo>
                  <a:pt x="5660143" y="4084386"/>
                  <a:pt x="5373146" y="4077276"/>
                  <a:pt x="5117860" y="4066742"/>
                </a:cubicBezTo>
                <a:cubicBezTo>
                  <a:pt x="4862575" y="4056208"/>
                  <a:pt x="4810627" y="4071797"/>
                  <a:pt x="4683264" y="4066742"/>
                </a:cubicBezTo>
                <a:cubicBezTo>
                  <a:pt x="4555901" y="4061687"/>
                  <a:pt x="4293886" y="4087297"/>
                  <a:pt x="4177315" y="4066742"/>
                </a:cubicBezTo>
                <a:cubicBezTo>
                  <a:pt x="4060744" y="4046187"/>
                  <a:pt x="3653420" y="4062944"/>
                  <a:pt x="3385961" y="4066742"/>
                </a:cubicBezTo>
                <a:cubicBezTo>
                  <a:pt x="3118502" y="4070540"/>
                  <a:pt x="2949261" y="4094811"/>
                  <a:pt x="2737309" y="4066742"/>
                </a:cubicBezTo>
                <a:cubicBezTo>
                  <a:pt x="2525357" y="4038673"/>
                  <a:pt x="2369691" y="4046494"/>
                  <a:pt x="2231361" y="4066742"/>
                </a:cubicBezTo>
                <a:cubicBezTo>
                  <a:pt x="2093031" y="4086990"/>
                  <a:pt x="1926820" y="4069918"/>
                  <a:pt x="1654061" y="4066742"/>
                </a:cubicBezTo>
                <a:cubicBezTo>
                  <a:pt x="1381302" y="4063566"/>
                  <a:pt x="1207655" y="4051620"/>
                  <a:pt x="1005410" y="4066742"/>
                </a:cubicBezTo>
                <a:cubicBezTo>
                  <a:pt x="803165" y="4081864"/>
                  <a:pt x="445636" y="4074567"/>
                  <a:pt x="0" y="4066742"/>
                </a:cubicBezTo>
                <a:cubicBezTo>
                  <a:pt x="13709" y="3792604"/>
                  <a:pt x="-28332" y="3748281"/>
                  <a:pt x="0" y="3490623"/>
                </a:cubicBezTo>
                <a:cubicBezTo>
                  <a:pt x="28332" y="3232965"/>
                  <a:pt x="-33389" y="3018146"/>
                  <a:pt x="0" y="2778946"/>
                </a:cubicBezTo>
                <a:cubicBezTo>
                  <a:pt x="33389" y="2539746"/>
                  <a:pt x="8538" y="2374584"/>
                  <a:pt x="0" y="2067269"/>
                </a:cubicBezTo>
                <a:cubicBezTo>
                  <a:pt x="-8538" y="1759954"/>
                  <a:pt x="7801" y="1660562"/>
                  <a:pt x="0" y="1423370"/>
                </a:cubicBezTo>
                <a:cubicBezTo>
                  <a:pt x="-7801" y="1186178"/>
                  <a:pt x="10456" y="940953"/>
                  <a:pt x="0" y="677804"/>
                </a:cubicBezTo>
                <a:cubicBezTo>
                  <a:pt x="-32713" y="370119"/>
                  <a:pt x="302448" y="13186"/>
                  <a:pt x="677804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926589210">
                  <a:prstGeom prst="snip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V năm nay 18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hiện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từ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Nhiều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lang thang,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rượu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Một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tuý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đã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Từ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tuý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C6F0329-EFE3-F2AF-F808-A48897E4CD56}"/>
              </a:ext>
            </a:extLst>
          </p:cNvPr>
          <p:cNvSpPr txBox="1"/>
          <p:nvPr/>
        </p:nvSpPr>
        <p:spPr>
          <a:xfrm>
            <a:off x="1984223" y="384403"/>
            <a:ext cx="9109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đã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Premium Vector | Young man calling his friend during work at home">
            <a:extLst>
              <a:ext uri="{FF2B5EF4-FFF2-40B4-BE49-F238E27FC236}">
                <a16:creationId xmlns="" xmlns:a16="http://schemas.microsoft.com/office/drawing/2014/main" id="{0053A808-F8BD-6665-46ED-0BC013C5A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4728" l="9585" r="89776">
                        <a14:foregroundMark x1="25080" y1="78275" x2="25080" y2="78275"/>
                        <a14:foregroundMark x1="21086" y1="82588" x2="84665" y2="87380"/>
                        <a14:foregroundMark x1="84026" y1="83706" x2="35623" y2="92173"/>
                        <a14:foregroundMark x1="23003" y1="93450" x2="23003" y2="93450"/>
                        <a14:foregroundMark x1="23482" y1="92013" x2="51438" y2="94888"/>
                        <a14:foregroundMark x1="89776" y1="84026" x2="89776" y2="8658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6817" y="1138136"/>
            <a:ext cx="5165183" cy="51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H_Other_1">
            <a:extLst>
              <a:ext uri="{FF2B5EF4-FFF2-40B4-BE49-F238E27FC236}">
                <a16:creationId xmlns="" xmlns:a16="http://schemas.microsoft.com/office/drawing/2014/main" id="{9C04D895-DA67-A01E-7F89-B251EC0CBB3D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7169285" y="1233953"/>
            <a:ext cx="1124086" cy="1110711"/>
          </a:xfrm>
          <a:custGeom>
            <a:avLst/>
            <a:gdLst>
              <a:gd name="T0" fmla="*/ 635470 w 252"/>
              <a:gd name="T1" fmla="*/ 648288 h 253"/>
              <a:gd name="T2" fmla="*/ 42567 w 252"/>
              <a:gd name="T3" fmla="*/ 368276 h 253"/>
              <a:gd name="T4" fmla="*/ 702362 w 252"/>
              <a:gd name="T5" fmla="*/ 468715 h 253"/>
              <a:gd name="T6" fmla="*/ 76013 w 252"/>
              <a:gd name="T7" fmla="*/ 206965 h 253"/>
              <a:gd name="T8" fmla="*/ 586822 w 252"/>
              <a:gd name="T9" fmla="*/ 127831 h 253"/>
              <a:gd name="T10" fmla="*/ 361823 w 252"/>
              <a:gd name="T11" fmla="*/ 651331 h 253"/>
              <a:gd name="T12" fmla="*/ 76013 w 252"/>
              <a:gd name="T13" fmla="*/ 267837 h 253"/>
              <a:gd name="T14" fmla="*/ 361823 w 252"/>
              <a:gd name="T15" fmla="*/ 626983 h 253"/>
              <a:gd name="T16" fmla="*/ 103378 w 252"/>
              <a:gd name="T17" fmla="*/ 261750 h 253"/>
              <a:gd name="T18" fmla="*/ 340539 w 252"/>
              <a:gd name="T19" fmla="*/ 109570 h 253"/>
              <a:gd name="T20" fmla="*/ 592903 w 252"/>
              <a:gd name="T21" fmla="*/ 499151 h 253"/>
              <a:gd name="T22" fmla="*/ 349661 w 252"/>
              <a:gd name="T23" fmla="*/ 222183 h 253"/>
              <a:gd name="T24" fmla="*/ 419593 w 252"/>
              <a:gd name="T25" fmla="*/ 450454 h 253"/>
              <a:gd name="T26" fmla="*/ 529052 w 252"/>
              <a:gd name="T27" fmla="*/ 365233 h 253"/>
              <a:gd name="T28" fmla="*/ 522971 w 252"/>
              <a:gd name="T29" fmla="*/ 295230 h 253"/>
              <a:gd name="T30" fmla="*/ 559457 w 252"/>
              <a:gd name="T31" fmla="*/ 295230 h 253"/>
              <a:gd name="T32" fmla="*/ 297972 w 252"/>
              <a:gd name="T33" fmla="*/ 398712 h 253"/>
              <a:gd name="T34" fmla="*/ 456079 w 252"/>
              <a:gd name="T35" fmla="*/ 486977 h 253"/>
              <a:gd name="T36" fmla="*/ 586822 w 252"/>
              <a:gd name="T37" fmla="*/ 322622 h 253"/>
              <a:gd name="T38" fmla="*/ 495606 w 252"/>
              <a:gd name="T39" fmla="*/ 249576 h 253"/>
              <a:gd name="T40" fmla="*/ 167229 w 252"/>
              <a:gd name="T41" fmla="*/ 371320 h 253"/>
              <a:gd name="T42" fmla="*/ 167229 w 252"/>
              <a:gd name="T43" fmla="*/ 252619 h 253"/>
              <a:gd name="T44" fmla="*/ 261485 w 252"/>
              <a:gd name="T45" fmla="*/ 200878 h 253"/>
              <a:gd name="T46" fmla="*/ 200675 w 252"/>
              <a:gd name="T47" fmla="*/ 340884 h 253"/>
              <a:gd name="T48" fmla="*/ 282769 w 252"/>
              <a:gd name="T49" fmla="*/ 273924 h 253"/>
              <a:gd name="T50" fmla="*/ 136824 w 252"/>
              <a:gd name="T51" fmla="*/ 307404 h 253"/>
              <a:gd name="T52" fmla="*/ 179391 w 252"/>
              <a:gd name="T53" fmla="*/ 280012 h 253"/>
              <a:gd name="T54" fmla="*/ 234121 w 252"/>
              <a:gd name="T55" fmla="*/ 380451 h 253"/>
              <a:gd name="T56" fmla="*/ 358782 w 252"/>
              <a:gd name="T57" fmla="*/ 483933 h 253"/>
              <a:gd name="T58" fmla="*/ 483444 w 252"/>
              <a:gd name="T59" fmla="*/ 526544 h 253"/>
              <a:gd name="T60" fmla="*/ 608106 w 252"/>
              <a:gd name="T61" fmla="*/ 286099 h 253"/>
              <a:gd name="T62" fmla="*/ 431755 w 252"/>
              <a:gd name="T63" fmla="*/ 149137 h 253"/>
              <a:gd name="T64" fmla="*/ 316215 w 252"/>
              <a:gd name="T65" fmla="*/ 109570 h 253"/>
              <a:gd name="T66" fmla="*/ 112500 w 252"/>
              <a:gd name="T67" fmla="*/ 337840 h 253"/>
              <a:gd name="T68" fmla="*/ 148986 w 252"/>
              <a:gd name="T69" fmla="*/ 493064 h 253"/>
              <a:gd name="T70" fmla="*/ 243242 w 252"/>
              <a:gd name="T71" fmla="*/ 426105 h 253"/>
              <a:gd name="T72" fmla="*/ 313174 w 252"/>
              <a:gd name="T73" fmla="*/ 596547 h 253"/>
              <a:gd name="T74" fmla="*/ 480403 w 252"/>
              <a:gd name="T75" fmla="*/ 560023 h 253"/>
              <a:gd name="T76" fmla="*/ 659795 w 252"/>
              <a:gd name="T77" fmla="*/ 480890 h 253"/>
              <a:gd name="T78" fmla="*/ 617227 w 252"/>
              <a:gd name="T79" fmla="*/ 188703 h 253"/>
              <a:gd name="T80" fmla="*/ 434795 w 252"/>
              <a:gd name="T81" fmla="*/ 45654 h 253"/>
              <a:gd name="T82" fmla="*/ 313174 w 252"/>
              <a:gd name="T83" fmla="*/ 97395 h 253"/>
              <a:gd name="T84" fmla="*/ 91216 w 252"/>
              <a:gd name="T85" fmla="*/ 286099 h 253"/>
              <a:gd name="T86" fmla="*/ 203715 w 252"/>
              <a:gd name="T87" fmla="*/ 611765 h 253"/>
              <a:gd name="T88" fmla="*/ 279729 w 252"/>
              <a:gd name="T89" fmla="*/ 556980 h 253"/>
              <a:gd name="T90" fmla="*/ 380066 w 252"/>
              <a:gd name="T91" fmla="*/ 684811 h 253"/>
              <a:gd name="T92" fmla="*/ 556417 w 252"/>
              <a:gd name="T93" fmla="*/ 605677 h 253"/>
              <a:gd name="T94" fmla="*/ 662835 w 252"/>
              <a:gd name="T95" fmla="*/ 234358 h 253"/>
              <a:gd name="T96" fmla="*/ 486484 w 252"/>
              <a:gd name="T97" fmla="*/ 24349 h 253"/>
              <a:gd name="T98" fmla="*/ 124662 w 252"/>
              <a:gd name="T99" fmla="*/ 115657 h 253"/>
              <a:gd name="T100" fmla="*/ 88175 w 252"/>
              <a:gd name="T101" fmla="*/ 450454 h 253"/>
              <a:gd name="T102" fmla="*/ 212837 w 252"/>
              <a:gd name="T103" fmla="*/ 693942 h 253"/>
              <a:gd name="T104" fmla="*/ 288850 w 252"/>
              <a:gd name="T105" fmla="*/ 672637 h 253"/>
              <a:gd name="T106" fmla="*/ 446958 w 252"/>
              <a:gd name="T107" fmla="*/ 696985 h 253"/>
              <a:gd name="T108" fmla="*/ 687159 w 252"/>
              <a:gd name="T109" fmla="*/ 459584 h 253"/>
              <a:gd name="T110" fmla="*/ 684119 w 252"/>
              <a:gd name="T111" fmla="*/ 200878 h 253"/>
              <a:gd name="T112" fmla="*/ 562498 w 252"/>
              <a:gd name="T113" fmla="*/ 79134 h 253"/>
              <a:gd name="T114" fmla="*/ 54730 w 252"/>
              <a:gd name="T115" fmla="*/ 289142 h 253"/>
              <a:gd name="T116" fmla="*/ 24324 w 252"/>
              <a:gd name="T117" fmla="*/ 353058 h 253"/>
              <a:gd name="T118" fmla="*/ 246283 w 252"/>
              <a:gd name="T119" fmla="*/ 684811 h 253"/>
              <a:gd name="T120" fmla="*/ 550336 w 252"/>
              <a:gd name="T121" fmla="*/ 696985 h 253"/>
              <a:gd name="T122" fmla="*/ 647632 w 252"/>
              <a:gd name="T123" fmla="*/ 118701 h 253"/>
              <a:gd name="T124" fmla="*/ 383107 w 252"/>
              <a:gd name="T125" fmla="*/ 754814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2"/>
              <a:gd name="T190" fmla="*/ 0 h 253"/>
              <a:gd name="T191" fmla="*/ 252 w 252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rgbClr val="FD84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dirty="0">
                <a:latin typeface="Montserrat" panose="00000500000000000000" charset="0"/>
                <a:ea typeface="Montserrat" panose="00000500000000000000" charset="0"/>
                <a:cs typeface="Arial" panose="020B0604020202020204" pitchFamily="34" charset="0"/>
              </a:rPr>
              <a:t>02</a:t>
            </a:r>
            <a:endParaRPr lang="zh-CN" altLang="en-US" sz="2800" b="1" dirty="0">
              <a:latin typeface="Montserrat" panose="00000500000000000000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7" name="图片 9">
            <a:extLst>
              <a:ext uri="{FF2B5EF4-FFF2-40B4-BE49-F238E27FC236}">
                <a16:creationId xmlns="" xmlns:a16="http://schemas.microsoft.com/office/drawing/2014/main" id="{1295ADD5-2F3A-A5F7-0BA1-8BA77CB5D8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92" y="181830"/>
            <a:ext cx="481844" cy="405146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="" xmlns:a16="http://schemas.microsoft.com/office/drawing/2014/main" id="{3F9495AB-F45A-873E-895A-F670675349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774" y="6303319"/>
            <a:ext cx="481844" cy="40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36603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lant&#10;&#10;Description automatically generated">
            <a:extLst>
              <a:ext uri="{FF2B5EF4-FFF2-40B4-BE49-F238E27FC236}">
                <a16:creationId xmlns="" xmlns:a16="http://schemas.microsoft.com/office/drawing/2014/main" id="{14DCE87F-0A1A-B41A-DD06-8E02BC271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2">
            <a:extLst>
              <a:ext uri="{FF2B5EF4-FFF2-40B4-BE49-F238E27FC236}">
                <a16:creationId xmlns="" xmlns:a16="http://schemas.microsoft.com/office/drawing/2014/main" id="{8874D0A9-D264-78A2-BB39-1C295FF33149}"/>
              </a:ext>
            </a:extLst>
          </p:cNvPr>
          <p:cNvGrpSpPr/>
          <p:nvPr/>
        </p:nvGrpSpPr>
        <p:grpSpPr>
          <a:xfrm flipH="1">
            <a:off x="2247089" y="594943"/>
            <a:ext cx="7859949" cy="3131157"/>
            <a:chOff x="-558688" y="0"/>
            <a:chExt cx="9107943" cy="6858000"/>
          </a:xfrm>
        </p:grpSpPr>
        <p:pic>
          <p:nvPicPr>
            <p:cNvPr id="6" name="图片 3">
              <a:extLst>
                <a:ext uri="{FF2B5EF4-FFF2-40B4-BE49-F238E27FC236}">
                  <a16:creationId xmlns="" xmlns:a16="http://schemas.microsoft.com/office/drawing/2014/main" id="{10B8D817-F3CE-C36F-5F21-10D47D298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7" name="图片 4">
              <a:extLst>
                <a:ext uri="{FF2B5EF4-FFF2-40B4-BE49-F238E27FC236}">
                  <a16:creationId xmlns="" xmlns:a16="http://schemas.microsoft.com/office/drawing/2014/main" id="{A06823DC-AD83-1831-1AA6-5A15757E5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E18E1B3-4106-70EC-391D-DC137EF6F888}"/>
              </a:ext>
            </a:extLst>
          </p:cNvPr>
          <p:cNvSpPr txBox="1"/>
          <p:nvPr/>
        </p:nvSpPr>
        <p:spPr>
          <a:xfrm>
            <a:off x="3048811" y="1641822"/>
            <a:ext cx="6094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74" name="Picture 2" descr="All Photo Png Clipart - Male Teacher Clipart Png, Transparent Png ,  Transparent Png Image - PNGitem">
            <a:extLst>
              <a:ext uri="{FF2B5EF4-FFF2-40B4-BE49-F238E27FC236}">
                <a16:creationId xmlns="" xmlns:a16="http://schemas.microsoft.com/office/drawing/2014/main" id="{4FB52B4A-7FA6-7B34-9D02-6F91F520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2" b="92892" l="10000" r="90000">
                        <a14:foregroundMark x1="53372" y1="27831" x2="51512" y2="42289"/>
                        <a14:foregroundMark x1="67791" y1="27952" x2="65930" y2="35904"/>
                        <a14:foregroundMark x1="63721" y1="8072" x2="63721" y2="8072"/>
                        <a14:foregroundMark x1="24186" y1="64940" x2="24186" y2="64940"/>
                        <a14:foregroundMark x1="23721" y1="61807" x2="25698" y2="68554"/>
                        <a14:foregroundMark x1="62907" y1="59398" x2="51977" y2="86265"/>
                        <a14:foregroundMark x1="53488" y1="61928" x2="66977" y2="79036"/>
                        <a14:foregroundMark x1="65698" y1="58193" x2="59535" y2="77590"/>
                        <a14:foregroundMark x1="56512" y1="59880" x2="53140" y2="64578"/>
                        <a14:foregroundMark x1="49070" y1="92169" x2="54419" y2="9289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627" y="3329773"/>
            <a:ext cx="3039208" cy="293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47238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1E28F65-7B02-3BBD-1F88-4109FE66F843}"/>
              </a:ext>
            </a:extLst>
          </p:cNvPr>
          <p:cNvGrpSpPr/>
          <p:nvPr/>
        </p:nvGrpSpPr>
        <p:grpSpPr>
          <a:xfrm>
            <a:off x="640308" y="2128805"/>
            <a:ext cx="3792100" cy="1167505"/>
            <a:chOff x="1996439" y="1494788"/>
            <a:chExt cx="3920490" cy="1769109"/>
          </a:xfrm>
        </p:grpSpPr>
        <p:sp>
          <p:nvSpPr>
            <p:cNvPr id="3" name="Shape">
              <a:extLst>
                <a:ext uri="{FF2B5EF4-FFF2-40B4-BE49-F238E27FC236}">
                  <a16:creationId xmlns="" xmlns:a16="http://schemas.microsoft.com/office/drawing/2014/main" id="{DAF8B5F3-E4B1-F31C-635F-CA68B1F6D079}"/>
                </a:ext>
              </a:extLst>
            </p:cNvPr>
            <p:cNvSpPr/>
            <p:nvPr/>
          </p:nvSpPr>
          <p:spPr>
            <a:xfrm>
              <a:off x="1996439" y="1494788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người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vướng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tệ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nạn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hội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4" name="Shape">
              <a:extLst>
                <a:ext uri="{FF2B5EF4-FFF2-40B4-BE49-F238E27FC236}">
                  <a16:creationId xmlns="" xmlns:a16="http://schemas.microsoft.com/office/drawing/2014/main" id="{8B76493A-D56F-A378-D60B-B7863EB005C5}"/>
                </a:ext>
              </a:extLst>
            </p:cNvPr>
            <p:cNvSpPr/>
            <p:nvPr/>
          </p:nvSpPr>
          <p:spPr>
            <a:xfrm>
              <a:off x="5033009" y="2379974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a</a:t>
              </a:r>
              <a:endParaRPr sz="28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017886A-E4D4-0C51-C70D-DC7323A3E138}"/>
              </a:ext>
            </a:extLst>
          </p:cNvPr>
          <p:cNvGrpSpPr/>
          <p:nvPr/>
        </p:nvGrpSpPr>
        <p:grpSpPr>
          <a:xfrm>
            <a:off x="6490458" y="2172248"/>
            <a:ext cx="4233110" cy="1250948"/>
            <a:chOff x="1996439" y="1494788"/>
            <a:chExt cx="3920490" cy="1769109"/>
          </a:xfrm>
        </p:grpSpPr>
        <p:sp>
          <p:nvSpPr>
            <p:cNvPr id="6" name="Shape">
              <a:extLst>
                <a:ext uri="{FF2B5EF4-FFF2-40B4-BE49-F238E27FC236}">
                  <a16:creationId xmlns="" xmlns:a16="http://schemas.microsoft.com/office/drawing/2014/main" id="{E3B48325-7028-CBA9-2B1B-8FD1822A8C16}"/>
                </a:ext>
              </a:extLst>
            </p:cNvPr>
            <p:cNvSpPr/>
            <p:nvPr/>
          </p:nvSpPr>
          <p:spPr>
            <a:xfrm>
              <a:off x="1996439" y="1494788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rgbClr val="F3CEFE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Nếu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đủ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bản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lĩnh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thì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sử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dụng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ma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tuý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một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lần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cũng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không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sao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7" name="Shape">
              <a:extLst>
                <a:ext uri="{FF2B5EF4-FFF2-40B4-BE49-F238E27FC236}">
                  <a16:creationId xmlns="" xmlns:a16="http://schemas.microsoft.com/office/drawing/2014/main" id="{D5AC2C93-E12F-CCD1-2BD6-546A20FD6087}"/>
                </a:ext>
              </a:extLst>
            </p:cNvPr>
            <p:cNvSpPr/>
            <p:nvPr/>
          </p:nvSpPr>
          <p:spPr>
            <a:xfrm>
              <a:off x="5033009" y="2379974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rgbClr val="954ECA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d</a:t>
              </a:r>
              <a:endParaRPr sz="28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DC6B504-538D-5E71-7C5A-BB8D2D40E289}"/>
              </a:ext>
            </a:extLst>
          </p:cNvPr>
          <p:cNvGrpSpPr/>
          <p:nvPr/>
        </p:nvGrpSpPr>
        <p:grpSpPr>
          <a:xfrm>
            <a:off x="1407011" y="3606121"/>
            <a:ext cx="4010108" cy="1251394"/>
            <a:chOff x="4538727" y="-1071076"/>
            <a:chExt cx="3920490" cy="1769109"/>
          </a:xfrm>
          <a:solidFill>
            <a:srgbClr val="F3CEFE"/>
          </a:solidFill>
        </p:grpSpPr>
        <p:sp>
          <p:nvSpPr>
            <p:cNvPr id="9" name="Shape">
              <a:extLst>
                <a:ext uri="{FF2B5EF4-FFF2-40B4-BE49-F238E27FC236}">
                  <a16:creationId xmlns="" xmlns:a16="http://schemas.microsoft.com/office/drawing/2014/main" id="{4EE9FC05-4284-B01D-720D-1CC58D425F3A}"/>
                </a:ext>
              </a:extLst>
            </p:cNvPr>
            <p:cNvSpPr/>
            <p:nvPr/>
          </p:nvSpPr>
          <p:spPr>
            <a:xfrm>
              <a:off x="4538727" y="-1071076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Đánh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bài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ăn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tiền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để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vui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,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không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gọi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là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tệ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nạn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xã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hội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10" name="Shape">
              <a:extLst>
                <a:ext uri="{FF2B5EF4-FFF2-40B4-BE49-F238E27FC236}">
                  <a16:creationId xmlns="" xmlns:a16="http://schemas.microsoft.com/office/drawing/2014/main" id="{ABE867DC-9BBB-21DD-B147-8289EC9EE03E}"/>
                </a:ext>
              </a:extLst>
            </p:cNvPr>
            <p:cNvSpPr/>
            <p:nvPr/>
          </p:nvSpPr>
          <p:spPr>
            <a:xfrm>
              <a:off x="7575297" y="-186522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rgbClr val="954ECA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b</a:t>
              </a:r>
              <a:endParaRPr sz="28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A5BB2A9-4F4C-B09A-AFBE-9D945EE83F23}"/>
              </a:ext>
            </a:extLst>
          </p:cNvPr>
          <p:cNvGrpSpPr/>
          <p:nvPr/>
        </p:nvGrpSpPr>
        <p:grpSpPr>
          <a:xfrm>
            <a:off x="673441" y="5273897"/>
            <a:ext cx="4358275" cy="1115094"/>
            <a:chOff x="1996439" y="1494788"/>
            <a:chExt cx="3920490" cy="1769109"/>
          </a:xfrm>
        </p:grpSpPr>
        <p:sp>
          <p:nvSpPr>
            <p:cNvPr id="12" name="Shape">
              <a:extLst>
                <a:ext uri="{FF2B5EF4-FFF2-40B4-BE49-F238E27FC236}">
                  <a16:creationId xmlns="" xmlns:a16="http://schemas.microsoft.com/office/drawing/2014/main" id="{372B6772-43C3-DD76-07D8-0E07FCF7C14A}"/>
                </a:ext>
              </a:extLst>
            </p:cNvPr>
            <p:cNvSpPr/>
            <p:nvPr/>
          </p:nvSpPr>
          <p:spPr>
            <a:xfrm>
              <a:off x="1996439" y="1494788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Hút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thuốc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lá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để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thể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hiện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bản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lĩnh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,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sành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điệu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13" name="Shape">
              <a:extLst>
                <a:ext uri="{FF2B5EF4-FFF2-40B4-BE49-F238E27FC236}">
                  <a16:creationId xmlns="" xmlns:a16="http://schemas.microsoft.com/office/drawing/2014/main" id="{D17DD8C8-B823-7CE0-456C-8310960EEA85}"/>
                </a:ext>
              </a:extLst>
            </p:cNvPr>
            <p:cNvSpPr/>
            <p:nvPr/>
          </p:nvSpPr>
          <p:spPr>
            <a:xfrm>
              <a:off x="5033009" y="2379974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c</a:t>
              </a:r>
              <a:endParaRPr sz="28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4EF3AC2-B5DF-D2E3-BA78-9BDF46409D67}"/>
              </a:ext>
            </a:extLst>
          </p:cNvPr>
          <p:cNvGrpSpPr/>
          <p:nvPr/>
        </p:nvGrpSpPr>
        <p:grpSpPr>
          <a:xfrm>
            <a:off x="6720408" y="5154341"/>
            <a:ext cx="3921652" cy="1354206"/>
            <a:chOff x="1996439" y="1494787"/>
            <a:chExt cx="3920490" cy="1769110"/>
          </a:xfrm>
        </p:grpSpPr>
        <p:sp>
          <p:nvSpPr>
            <p:cNvPr id="15" name="Shape">
              <a:extLst>
                <a:ext uri="{FF2B5EF4-FFF2-40B4-BE49-F238E27FC236}">
                  <a16:creationId xmlns="" xmlns:a16="http://schemas.microsoft.com/office/drawing/2014/main" id="{DDC881C2-34A3-04C8-C9B5-D6C0B52224B8}"/>
                </a:ext>
              </a:extLst>
            </p:cNvPr>
            <p:cNvSpPr/>
            <p:nvPr/>
          </p:nvSpPr>
          <p:spPr>
            <a:xfrm>
              <a:off x="1996439" y="1494787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rgbClr val="F3CEFE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Học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sinh tham gia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cá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độ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bóng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đá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sẽ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không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bị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xử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phạt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vì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còn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quá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nhỏ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16" name="Shape">
              <a:extLst>
                <a:ext uri="{FF2B5EF4-FFF2-40B4-BE49-F238E27FC236}">
                  <a16:creationId xmlns="" xmlns:a16="http://schemas.microsoft.com/office/drawing/2014/main" id="{BD8A0AD2-0019-5B59-CD95-E8887B56CB85}"/>
                </a:ext>
              </a:extLst>
            </p:cNvPr>
            <p:cNvSpPr/>
            <p:nvPr/>
          </p:nvSpPr>
          <p:spPr>
            <a:xfrm>
              <a:off x="5033009" y="2379974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rgbClr val="954ECA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g</a:t>
              </a:r>
              <a:endParaRPr sz="28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B18D16A-DD6F-78C0-4B1B-F685FCF5A690}"/>
              </a:ext>
            </a:extLst>
          </p:cNvPr>
          <p:cNvGrpSpPr/>
          <p:nvPr/>
        </p:nvGrpSpPr>
        <p:grpSpPr>
          <a:xfrm>
            <a:off x="8246585" y="3606121"/>
            <a:ext cx="2791693" cy="1167505"/>
            <a:chOff x="4538727" y="-1071076"/>
            <a:chExt cx="3920490" cy="1769109"/>
          </a:xfrm>
          <a:solidFill>
            <a:srgbClr val="F3CEFE"/>
          </a:solidFill>
        </p:grpSpPr>
        <p:sp>
          <p:nvSpPr>
            <p:cNvPr id="18" name="Shape">
              <a:extLst>
                <a:ext uri="{FF2B5EF4-FFF2-40B4-BE49-F238E27FC236}">
                  <a16:creationId xmlns="" xmlns:a16="http://schemas.microsoft.com/office/drawing/2014/main" id="{7DD09E4E-D9F2-29F7-AF41-C0E37949D991}"/>
                </a:ext>
              </a:extLst>
            </p:cNvPr>
            <p:cNvSpPr/>
            <p:nvPr/>
          </p:nvSpPr>
          <p:spPr>
            <a:xfrm>
              <a:off x="4538727" y="-1071076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Trò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chơi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điện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tử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có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thể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gây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nghiện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19" name="Shape">
              <a:extLst>
                <a:ext uri="{FF2B5EF4-FFF2-40B4-BE49-F238E27FC236}">
                  <a16:creationId xmlns="" xmlns:a16="http://schemas.microsoft.com/office/drawing/2014/main" id="{CBE0D4EA-A7DB-4FDF-0802-554AA2FAA320}"/>
                </a:ext>
              </a:extLst>
            </p:cNvPr>
            <p:cNvSpPr/>
            <p:nvPr/>
          </p:nvSpPr>
          <p:spPr>
            <a:xfrm>
              <a:off x="7575297" y="-186522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e</a:t>
              </a:r>
              <a:endParaRPr sz="2800" dirty="0"/>
            </a:p>
          </p:txBody>
        </p:sp>
      </p:grp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0519CED0-5EB3-6DE6-EBA8-616173BD7FA0}"/>
              </a:ext>
            </a:extLst>
          </p:cNvPr>
          <p:cNvSpPr txBox="1">
            <a:spLocks/>
          </p:cNvSpPr>
          <p:nvPr/>
        </p:nvSpPr>
        <p:spPr>
          <a:xfrm>
            <a:off x="4965667" y="56208"/>
            <a:ext cx="2559596" cy="668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rgbClr val="BF3B7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E5518A0-8D36-52EE-5B78-5B3F6A31793A}"/>
              </a:ext>
            </a:extLst>
          </p:cNvPr>
          <p:cNvSpPr txBox="1"/>
          <p:nvPr/>
        </p:nvSpPr>
        <p:spPr>
          <a:xfrm>
            <a:off x="3310836" y="706838"/>
            <a:ext cx="602307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E6FFE26-A321-F146-D2D1-040D1A90B84C}"/>
              </a:ext>
            </a:extLst>
          </p:cNvPr>
          <p:cNvSpPr txBox="1"/>
          <p:nvPr/>
        </p:nvSpPr>
        <p:spPr>
          <a:xfrm>
            <a:off x="2332150" y="1357330"/>
            <a:ext cx="8409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hay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Vì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5484187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3C98F5-242B-3D53-F948-5A59530F45A8}"/>
              </a:ext>
            </a:extLst>
          </p:cNvPr>
          <p:cNvSpPr txBox="1"/>
          <p:nvPr/>
        </p:nvSpPr>
        <p:spPr>
          <a:xfrm>
            <a:off x="1961499" y="2047267"/>
            <a:ext cx="6094378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531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B6B87E54-88EC-6D85-8E5E-126F2C39238B}"/>
              </a:ext>
            </a:extLst>
          </p:cNvPr>
          <p:cNvSpPr txBox="1">
            <a:spLocks/>
          </p:cNvSpPr>
          <p:nvPr/>
        </p:nvSpPr>
        <p:spPr>
          <a:xfrm>
            <a:off x="4152226" y="3217424"/>
            <a:ext cx="7336139" cy="923330"/>
          </a:xfrm>
          <a:prstGeom prst="rect">
            <a:avLst/>
          </a:prstGeom>
          <a:solidFill>
            <a:srgbClr val="FFCA96"/>
          </a:solidFill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nhiều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ma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tuý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dâm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322C20-CD5F-0F54-840C-433553B998D3}"/>
              </a:ext>
            </a:extLst>
          </p:cNvPr>
          <p:cNvSpPr txBox="1"/>
          <p:nvPr/>
        </p:nvSpPr>
        <p:spPr>
          <a:xfrm>
            <a:off x="4971088" y="430380"/>
            <a:ext cx="29299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TỔNG KẾT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D1B222F-9964-8B20-850E-ED48F7EB12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38747" y="180351"/>
            <a:ext cx="3876481" cy="957915"/>
            <a:chOff x="2403" y="187"/>
            <a:chExt cx="3090" cy="808"/>
          </a:xfrm>
          <a:solidFill>
            <a:srgbClr val="1F1201"/>
          </a:solidFill>
        </p:grpSpPr>
        <p:sp>
          <p:nvSpPr>
            <p:cNvPr id="5" name="Freeform 5">
              <a:extLst>
                <a:ext uri="{FF2B5EF4-FFF2-40B4-BE49-F238E27FC236}">
                  <a16:creationId xmlns="" xmlns:a16="http://schemas.microsoft.com/office/drawing/2014/main" id="{E44147A3-0A50-CBF2-196B-E834CA2C25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3" y="187"/>
              <a:ext cx="3090" cy="808"/>
            </a:xfrm>
            <a:custGeom>
              <a:avLst/>
              <a:gdLst>
                <a:gd name="T0" fmla="*/ 1235 w 1305"/>
                <a:gd name="T1" fmla="*/ 116 h 339"/>
                <a:gd name="T2" fmla="*/ 1299 w 1305"/>
                <a:gd name="T3" fmla="*/ 11 h 339"/>
                <a:gd name="T4" fmla="*/ 868 w 1305"/>
                <a:gd name="T5" fmla="*/ 14 h 339"/>
                <a:gd name="T6" fmla="*/ 862 w 1305"/>
                <a:gd name="T7" fmla="*/ 70 h 339"/>
                <a:gd name="T8" fmla="*/ 408 w 1305"/>
                <a:gd name="T9" fmla="*/ 31 h 339"/>
                <a:gd name="T10" fmla="*/ 1 w 1305"/>
                <a:gd name="T11" fmla="*/ 36 h 339"/>
                <a:gd name="T12" fmla="*/ 20 w 1305"/>
                <a:gd name="T13" fmla="*/ 231 h 339"/>
                <a:gd name="T14" fmla="*/ 174 w 1305"/>
                <a:gd name="T15" fmla="*/ 250 h 339"/>
                <a:gd name="T16" fmla="*/ 61 w 1305"/>
                <a:gd name="T17" fmla="*/ 177 h 339"/>
                <a:gd name="T18" fmla="*/ 45 w 1305"/>
                <a:gd name="T19" fmla="*/ 90 h 339"/>
                <a:gd name="T20" fmla="*/ 44 w 1305"/>
                <a:gd name="T21" fmla="*/ 40 h 339"/>
                <a:gd name="T22" fmla="*/ 14 w 1305"/>
                <a:gd name="T23" fmla="*/ 37 h 339"/>
                <a:gd name="T24" fmla="*/ 189 w 1305"/>
                <a:gd name="T25" fmla="*/ 89 h 339"/>
                <a:gd name="T26" fmla="*/ 199 w 1305"/>
                <a:gd name="T27" fmla="*/ 335 h 339"/>
                <a:gd name="T28" fmla="*/ 778 w 1305"/>
                <a:gd name="T29" fmla="*/ 327 h 339"/>
                <a:gd name="T30" fmla="*/ 1061 w 1305"/>
                <a:gd name="T31" fmla="*/ 273 h 339"/>
                <a:gd name="T32" fmla="*/ 1076 w 1305"/>
                <a:gd name="T33" fmla="*/ 231 h 339"/>
                <a:gd name="T34" fmla="*/ 1299 w 1305"/>
                <a:gd name="T35" fmla="*/ 209 h 339"/>
                <a:gd name="T36" fmla="*/ 909 w 1305"/>
                <a:gd name="T37" fmla="*/ 71 h 339"/>
                <a:gd name="T38" fmla="*/ 925 w 1305"/>
                <a:gd name="T39" fmla="*/ 71 h 339"/>
                <a:gd name="T40" fmla="*/ 886 w 1305"/>
                <a:gd name="T41" fmla="*/ 30 h 339"/>
                <a:gd name="T42" fmla="*/ 870 w 1305"/>
                <a:gd name="T43" fmla="*/ 25 h 339"/>
                <a:gd name="T44" fmla="*/ 869 w 1305"/>
                <a:gd name="T45" fmla="*/ 70 h 339"/>
                <a:gd name="T46" fmla="*/ 399 w 1305"/>
                <a:gd name="T47" fmla="*/ 56 h 339"/>
                <a:gd name="T48" fmla="*/ 382 w 1305"/>
                <a:gd name="T49" fmla="*/ 47 h 339"/>
                <a:gd name="T50" fmla="*/ 382 w 1305"/>
                <a:gd name="T51" fmla="*/ 47 h 339"/>
                <a:gd name="T52" fmla="*/ 349 w 1305"/>
                <a:gd name="T53" fmla="*/ 70 h 339"/>
                <a:gd name="T54" fmla="*/ 325 w 1305"/>
                <a:gd name="T55" fmla="*/ 63 h 339"/>
                <a:gd name="T56" fmla="*/ 325 w 1305"/>
                <a:gd name="T57" fmla="*/ 76 h 339"/>
                <a:gd name="T58" fmla="*/ 318 w 1305"/>
                <a:gd name="T59" fmla="*/ 76 h 339"/>
                <a:gd name="T60" fmla="*/ 298 w 1305"/>
                <a:gd name="T61" fmla="*/ 70 h 339"/>
                <a:gd name="T62" fmla="*/ 1049 w 1305"/>
                <a:gd name="T63" fmla="*/ 289 h 339"/>
                <a:gd name="T64" fmla="*/ 1042 w 1305"/>
                <a:gd name="T65" fmla="*/ 297 h 339"/>
                <a:gd name="T66" fmla="*/ 762 w 1305"/>
                <a:gd name="T67" fmla="*/ 315 h 339"/>
                <a:gd name="T68" fmla="*/ 192 w 1305"/>
                <a:gd name="T69" fmla="*/ 310 h 339"/>
                <a:gd name="T70" fmla="*/ 213 w 1305"/>
                <a:gd name="T71" fmla="*/ 302 h 339"/>
                <a:gd name="T72" fmla="*/ 192 w 1305"/>
                <a:gd name="T73" fmla="*/ 236 h 339"/>
                <a:gd name="T74" fmla="*/ 223 w 1305"/>
                <a:gd name="T75" fmla="*/ 111 h 339"/>
                <a:gd name="T76" fmla="*/ 196 w 1305"/>
                <a:gd name="T77" fmla="*/ 104 h 339"/>
                <a:gd name="T78" fmla="*/ 1036 w 1305"/>
                <a:gd name="T79" fmla="*/ 88 h 339"/>
                <a:gd name="T80" fmla="*/ 1043 w 1305"/>
                <a:gd name="T81" fmla="*/ 99 h 339"/>
                <a:gd name="T82" fmla="*/ 1049 w 1305"/>
                <a:gd name="T83" fmla="*/ 289 h 339"/>
                <a:gd name="T84" fmla="*/ 947 w 1305"/>
                <a:gd name="T85" fmla="*/ 72 h 339"/>
                <a:gd name="T86" fmla="*/ 952 w 1305"/>
                <a:gd name="T87" fmla="*/ 62 h 339"/>
                <a:gd name="T88" fmla="*/ 968 w 1305"/>
                <a:gd name="T89" fmla="*/ 72 h 339"/>
                <a:gd name="T90" fmla="*/ 1004 w 1305"/>
                <a:gd name="T91" fmla="*/ 73 h 339"/>
                <a:gd name="T92" fmla="*/ 1176 w 1305"/>
                <a:gd name="T93" fmla="*/ 209 h 339"/>
                <a:gd name="T94" fmla="*/ 1059 w 1305"/>
                <a:gd name="T95" fmla="*/ 210 h 339"/>
                <a:gd name="T96" fmla="*/ 1071 w 1305"/>
                <a:gd name="T97" fmla="*/ 206 h 339"/>
                <a:gd name="T98" fmla="*/ 1044 w 1305"/>
                <a:gd name="T99" fmla="*/ 78 h 339"/>
                <a:gd name="T100" fmla="*/ 972 w 1305"/>
                <a:gd name="T101" fmla="*/ 44 h 339"/>
                <a:gd name="T102" fmla="*/ 949 w 1305"/>
                <a:gd name="T103" fmla="*/ 41 h 339"/>
                <a:gd name="T104" fmla="*/ 1232 w 1305"/>
                <a:gd name="T105" fmla="*/ 99 h 339"/>
                <a:gd name="T106" fmla="*/ 1269 w 1305"/>
                <a:gd name="T107" fmla="*/ 185 h 339"/>
                <a:gd name="T108" fmla="*/ 1280 w 1305"/>
                <a:gd name="T109" fmla="*/ 18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5" h="339">
                  <a:moveTo>
                    <a:pt x="1303" y="200"/>
                  </a:moveTo>
                  <a:cubicBezTo>
                    <a:pt x="1293" y="186"/>
                    <a:pt x="1281" y="173"/>
                    <a:pt x="1269" y="160"/>
                  </a:cubicBezTo>
                  <a:cubicBezTo>
                    <a:pt x="1263" y="152"/>
                    <a:pt x="1256" y="145"/>
                    <a:pt x="1250" y="138"/>
                  </a:cubicBezTo>
                  <a:cubicBezTo>
                    <a:pt x="1244" y="132"/>
                    <a:pt x="1233" y="124"/>
                    <a:pt x="1235" y="116"/>
                  </a:cubicBezTo>
                  <a:cubicBezTo>
                    <a:pt x="1236" y="109"/>
                    <a:pt x="1245" y="99"/>
                    <a:pt x="1249" y="93"/>
                  </a:cubicBezTo>
                  <a:cubicBezTo>
                    <a:pt x="1254" y="85"/>
                    <a:pt x="1260" y="77"/>
                    <a:pt x="1265" y="68"/>
                  </a:cubicBezTo>
                  <a:cubicBezTo>
                    <a:pt x="1276" y="50"/>
                    <a:pt x="1287" y="32"/>
                    <a:pt x="1298" y="14"/>
                  </a:cubicBezTo>
                  <a:cubicBezTo>
                    <a:pt x="1299" y="13"/>
                    <a:pt x="1299" y="12"/>
                    <a:pt x="1299" y="11"/>
                  </a:cubicBezTo>
                  <a:cubicBezTo>
                    <a:pt x="1303" y="8"/>
                    <a:pt x="1300" y="0"/>
                    <a:pt x="1294" y="1"/>
                  </a:cubicBezTo>
                  <a:cubicBezTo>
                    <a:pt x="1154" y="22"/>
                    <a:pt x="1012" y="26"/>
                    <a:pt x="872" y="13"/>
                  </a:cubicBezTo>
                  <a:cubicBezTo>
                    <a:pt x="870" y="13"/>
                    <a:pt x="869" y="14"/>
                    <a:pt x="868" y="15"/>
                  </a:cubicBezTo>
                  <a:cubicBezTo>
                    <a:pt x="868" y="15"/>
                    <a:pt x="868" y="14"/>
                    <a:pt x="868" y="14"/>
                  </a:cubicBezTo>
                  <a:cubicBezTo>
                    <a:pt x="867" y="11"/>
                    <a:pt x="862" y="12"/>
                    <a:pt x="862" y="15"/>
                  </a:cubicBezTo>
                  <a:cubicBezTo>
                    <a:pt x="861" y="24"/>
                    <a:pt x="862" y="34"/>
                    <a:pt x="862" y="44"/>
                  </a:cubicBezTo>
                  <a:cubicBezTo>
                    <a:pt x="862" y="52"/>
                    <a:pt x="860" y="61"/>
                    <a:pt x="862" y="69"/>
                  </a:cubicBezTo>
                  <a:cubicBezTo>
                    <a:pt x="862" y="70"/>
                    <a:pt x="862" y="70"/>
                    <a:pt x="862" y="70"/>
                  </a:cubicBezTo>
                  <a:cubicBezTo>
                    <a:pt x="710" y="68"/>
                    <a:pt x="559" y="69"/>
                    <a:pt x="407" y="73"/>
                  </a:cubicBezTo>
                  <a:cubicBezTo>
                    <a:pt x="408" y="68"/>
                    <a:pt x="408" y="62"/>
                    <a:pt x="409" y="57"/>
                  </a:cubicBezTo>
                  <a:cubicBezTo>
                    <a:pt x="409" y="49"/>
                    <a:pt x="410" y="41"/>
                    <a:pt x="409" y="33"/>
                  </a:cubicBezTo>
                  <a:cubicBezTo>
                    <a:pt x="409" y="32"/>
                    <a:pt x="409" y="31"/>
                    <a:pt x="408" y="31"/>
                  </a:cubicBezTo>
                  <a:cubicBezTo>
                    <a:pt x="407" y="30"/>
                    <a:pt x="406" y="29"/>
                    <a:pt x="404" y="29"/>
                  </a:cubicBezTo>
                  <a:cubicBezTo>
                    <a:pt x="338" y="26"/>
                    <a:pt x="272" y="26"/>
                    <a:pt x="206" y="26"/>
                  </a:cubicBezTo>
                  <a:cubicBezTo>
                    <a:pt x="141" y="26"/>
                    <a:pt x="74" y="24"/>
                    <a:pt x="9" y="30"/>
                  </a:cubicBezTo>
                  <a:cubicBezTo>
                    <a:pt x="6" y="27"/>
                    <a:pt x="0" y="31"/>
                    <a:pt x="1" y="36"/>
                  </a:cubicBezTo>
                  <a:cubicBezTo>
                    <a:pt x="10" y="71"/>
                    <a:pt x="38" y="103"/>
                    <a:pt x="63" y="128"/>
                  </a:cubicBezTo>
                  <a:cubicBezTo>
                    <a:pt x="73" y="138"/>
                    <a:pt x="73" y="139"/>
                    <a:pt x="65" y="151"/>
                  </a:cubicBezTo>
                  <a:cubicBezTo>
                    <a:pt x="59" y="159"/>
                    <a:pt x="53" y="167"/>
                    <a:pt x="48" y="176"/>
                  </a:cubicBezTo>
                  <a:cubicBezTo>
                    <a:pt x="37" y="193"/>
                    <a:pt x="26" y="211"/>
                    <a:pt x="20" y="231"/>
                  </a:cubicBezTo>
                  <a:cubicBezTo>
                    <a:pt x="19" y="234"/>
                    <a:pt x="22" y="236"/>
                    <a:pt x="24" y="235"/>
                  </a:cubicBezTo>
                  <a:cubicBezTo>
                    <a:pt x="24" y="237"/>
                    <a:pt x="24" y="239"/>
                    <a:pt x="27" y="239"/>
                  </a:cubicBezTo>
                  <a:cubicBezTo>
                    <a:pt x="50" y="243"/>
                    <a:pt x="74" y="244"/>
                    <a:pt x="98" y="246"/>
                  </a:cubicBezTo>
                  <a:cubicBezTo>
                    <a:pt x="123" y="248"/>
                    <a:pt x="149" y="252"/>
                    <a:pt x="174" y="250"/>
                  </a:cubicBezTo>
                  <a:cubicBezTo>
                    <a:pt x="179" y="249"/>
                    <a:pt x="181" y="242"/>
                    <a:pt x="176" y="241"/>
                  </a:cubicBezTo>
                  <a:cubicBezTo>
                    <a:pt x="152" y="236"/>
                    <a:pt x="128" y="236"/>
                    <a:pt x="104" y="235"/>
                  </a:cubicBezTo>
                  <a:cubicBezTo>
                    <a:pt x="79" y="233"/>
                    <a:pt x="53" y="231"/>
                    <a:pt x="28" y="232"/>
                  </a:cubicBezTo>
                  <a:cubicBezTo>
                    <a:pt x="40" y="214"/>
                    <a:pt x="50" y="195"/>
                    <a:pt x="61" y="177"/>
                  </a:cubicBezTo>
                  <a:cubicBezTo>
                    <a:pt x="68" y="167"/>
                    <a:pt x="77" y="157"/>
                    <a:pt x="83" y="147"/>
                  </a:cubicBezTo>
                  <a:cubicBezTo>
                    <a:pt x="86" y="142"/>
                    <a:pt x="87" y="139"/>
                    <a:pt x="84" y="133"/>
                  </a:cubicBezTo>
                  <a:cubicBezTo>
                    <a:pt x="81" y="126"/>
                    <a:pt x="73" y="121"/>
                    <a:pt x="67" y="115"/>
                  </a:cubicBezTo>
                  <a:cubicBezTo>
                    <a:pt x="60" y="107"/>
                    <a:pt x="52" y="99"/>
                    <a:pt x="45" y="90"/>
                  </a:cubicBezTo>
                  <a:cubicBezTo>
                    <a:pt x="35" y="77"/>
                    <a:pt x="27" y="62"/>
                    <a:pt x="19" y="48"/>
                  </a:cubicBezTo>
                  <a:cubicBezTo>
                    <a:pt x="23" y="48"/>
                    <a:pt x="27" y="48"/>
                    <a:pt x="31" y="48"/>
                  </a:cubicBezTo>
                  <a:cubicBezTo>
                    <a:pt x="35" y="48"/>
                    <a:pt x="40" y="49"/>
                    <a:pt x="44" y="47"/>
                  </a:cubicBezTo>
                  <a:cubicBezTo>
                    <a:pt x="48" y="46"/>
                    <a:pt x="48" y="42"/>
                    <a:pt x="44" y="40"/>
                  </a:cubicBezTo>
                  <a:cubicBezTo>
                    <a:pt x="40" y="39"/>
                    <a:pt x="35" y="39"/>
                    <a:pt x="31" y="40"/>
                  </a:cubicBezTo>
                  <a:cubicBezTo>
                    <a:pt x="26" y="40"/>
                    <a:pt x="21" y="40"/>
                    <a:pt x="17" y="40"/>
                  </a:cubicBezTo>
                  <a:cubicBezTo>
                    <a:pt x="16" y="40"/>
                    <a:pt x="16" y="40"/>
                    <a:pt x="15" y="40"/>
                  </a:cubicBezTo>
                  <a:cubicBezTo>
                    <a:pt x="15" y="39"/>
                    <a:pt x="14" y="38"/>
                    <a:pt x="14" y="37"/>
                  </a:cubicBezTo>
                  <a:cubicBezTo>
                    <a:pt x="78" y="39"/>
                    <a:pt x="142" y="36"/>
                    <a:pt x="206" y="36"/>
                  </a:cubicBezTo>
                  <a:cubicBezTo>
                    <a:pt x="263" y="36"/>
                    <a:pt x="320" y="37"/>
                    <a:pt x="377" y="38"/>
                  </a:cubicBezTo>
                  <a:cubicBezTo>
                    <a:pt x="317" y="58"/>
                    <a:pt x="254" y="69"/>
                    <a:pt x="191" y="81"/>
                  </a:cubicBezTo>
                  <a:cubicBezTo>
                    <a:pt x="187" y="81"/>
                    <a:pt x="187" y="86"/>
                    <a:pt x="189" y="89"/>
                  </a:cubicBezTo>
                  <a:cubicBezTo>
                    <a:pt x="188" y="90"/>
                    <a:pt x="187" y="91"/>
                    <a:pt x="187" y="93"/>
                  </a:cubicBezTo>
                  <a:cubicBezTo>
                    <a:pt x="183" y="143"/>
                    <a:pt x="182" y="192"/>
                    <a:pt x="180" y="242"/>
                  </a:cubicBezTo>
                  <a:cubicBezTo>
                    <a:pt x="179" y="263"/>
                    <a:pt x="177" y="284"/>
                    <a:pt x="178" y="304"/>
                  </a:cubicBezTo>
                  <a:cubicBezTo>
                    <a:pt x="179" y="318"/>
                    <a:pt x="185" y="330"/>
                    <a:pt x="199" y="335"/>
                  </a:cubicBezTo>
                  <a:cubicBezTo>
                    <a:pt x="217" y="339"/>
                    <a:pt x="238" y="336"/>
                    <a:pt x="255" y="336"/>
                  </a:cubicBezTo>
                  <a:cubicBezTo>
                    <a:pt x="282" y="335"/>
                    <a:pt x="309" y="335"/>
                    <a:pt x="335" y="335"/>
                  </a:cubicBezTo>
                  <a:cubicBezTo>
                    <a:pt x="384" y="334"/>
                    <a:pt x="433" y="333"/>
                    <a:pt x="482" y="333"/>
                  </a:cubicBezTo>
                  <a:cubicBezTo>
                    <a:pt x="581" y="331"/>
                    <a:pt x="679" y="329"/>
                    <a:pt x="778" y="327"/>
                  </a:cubicBezTo>
                  <a:cubicBezTo>
                    <a:pt x="828" y="326"/>
                    <a:pt x="878" y="324"/>
                    <a:pt x="928" y="323"/>
                  </a:cubicBezTo>
                  <a:cubicBezTo>
                    <a:pt x="950" y="322"/>
                    <a:pt x="972" y="322"/>
                    <a:pt x="995" y="321"/>
                  </a:cubicBezTo>
                  <a:cubicBezTo>
                    <a:pt x="1011" y="321"/>
                    <a:pt x="1036" y="325"/>
                    <a:pt x="1051" y="315"/>
                  </a:cubicBezTo>
                  <a:cubicBezTo>
                    <a:pt x="1064" y="305"/>
                    <a:pt x="1061" y="287"/>
                    <a:pt x="1061" y="273"/>
                  </a:cubicBezTo>
                  <a:cubicBezTo>
                    <a:pt x="1060" y="259"/>
                    <a:pt x="1060" y="245"/>
                    <a:pt x="1059" y="232"/>
                  </a:cubicBezTo>
                  <a:cubicBezTo>
                    <a:pt x="1061" y="232"/>
                    <a:pt x="1063" y="232"/>
                    <a:pt x="1065" y="232"/>
                  </a:cubicBezTo>
                  <a:cubicBezTo>
                    <a:pt x="1068" y="233"/>
                    <a:pt x="1072" y="234"/>
                    <a:pt x="1074" y="233"/>
                  </a:cubicBezTo>
                  <a:cubicBezTo>
                    <a:pt x="1075" y="232"/>
                    <a:pt x="1076" y="232"/>
                    <a:pt x="1076" y="231"/>
                  </a:cubicBezTo>
                  <a:cubicBezTo>
                    <a:pt x="1090" y="231"/>
                    <a:pt x="1104" y="229"/>
                    <a:pt x="1118" y="227"/>
                  </a:cubicBezTo>
                  <a:cubicBezTo>
                    <a:pt x="1138" y="225"/>
                    <a:pt x="1159" y="223"/>
                    <a:pt x="1180" y="221"/>
                  </a:cubicBezTo>
                  <a:cubicBezTo>
                    <a:pt x="1199" y="219"/>
                    <a:pt x="1219" y="217"/>
                    <a:pt x="1239" y="215"/>
                  </a:cubicBezTo>
                  <a:cubicBezTo>
                    <a:pt x="1258" y="213"/>
                    <a:pt x="1280" y="214"/>
                    <a:pt x="1299" y="209"/>
                  </a:cubicBezTo>
                  <a:cubicBezTo>
                    <a:pt x="1301" y="208"/>
                    <a:pt x="1302" y="206"/>
                    <a:pt x="1302" y="204"/>
                  </a:cubicBezTo>
                  <a:cubicBezTo>
                    <a:pt x="1304" y="204"/>
                    <a:pt x="1305" y="202"/>
                    <a:pt x="1303" y="200"/>
                  </a:cubicBezTo>
                  <a:close/>
                  <a:moveTo>
                    <a:pt x="925" y="71"/>
                  </a:moveTo>
                  <a:cubicBezTo>
                    <a:pt x="919" y="71"/>
                    <a:pt x="914" y="71"/>
                    <a:pt x="909" y="71"/>
                  </a:cubicBezTo>
                  <a:cubicBezTo>
                    <a:pt x="908" y="66"/>
                    <a:pt x="907" y="60"/>
                    <a:pt x="906" y="55"/>
                  </a:cubicBezTo>
                  <a:cubicBezTo>
                    <a:pt x="905" y="49"/>
                    <a:pt x="905" y="43"/>
                    <a:pt x="904" y="37"/>
                  </a:cubicBezTo>
                  <a:cubicBezTo>
                    <a:pt x="910" y="39"/>
                    <a:pt x="916" y="41"/>
                    <a:pt x="922" y="43"/>
                  </a:cubicBezTo>
                  <a:cubicBezTo>
                    <a:pt x="920" y="52"/>
                    <a:pt x="920" y="63"/>
                    <a:pt x="925" y="71"/>
                  </a:cubicBezTo>
                  <a:close/>
                  <a:moveTo>
                    <a:pt x="900" y="35"/>
                  </a:moveTo>
                  <a:cubicBezTo>
                    <a:pt x="899" y="46"/>
                    <a:pt x="898" y="60"/>
                    <a:pt x="901" y="71"/>
                  </a:cubicBezTo>
                  <a:cubicBezTo>
                    <a:pt x="897" y="71"/>
                    <a:pt x="894" y="71"/>
                    <a:pt x="890" y="71"/>
                  </a:cubicBezTo>
                  <a:cubicBezTo>
                    <a:pt x="889" y="57"/>
                    <a:pt x="886" y="44"/>
                    <a:pt x="886" y="30"/>
                  </a:cubicBezTo>
                  <a:cubicBezTo>
                    <a:pt x="890" y="32"/>
                    <a:pt x="895" y="34"/>
                    <a:pt x="900" y="35"/>
                  </a:cubicBezTo>
                  <a:close/>
                  <a:moveTo>
                    <a:pt x="869" y="69"/>
                  </a:moveTo>
                  <a:cubicBezTo>
                    <a:pt x="873" y="61"/>
                    <a:pt x="872" y="51"/>
                    <a:pt x="872" y="42"/>
                  </a:cubicBezTo>
                  <a:cubicBezTo>
                    <a:pt x="872" y="36"/>
                    <a:pt x="871" y="30"/>
                    <a:pt x="870" y="25"/>
                  </a:cubicBezTo>
                  <a:cubicBezTo>
                    <a:pt x="870" y="25"/>
                    <a:pt x="870" y="25"/>
                    <a:pt x="870" y="25"/>
                  </a:cubicBezTo>
                  <a:cubicBezTo>
                    <a:pt x="874" y="26"/>
                    <a:pt x="877" y="27"/>
                    <a:pt x="880" y="28"/>
                  </a:cubicBezTo>
                  <a:cubicBezTo>
                    <a:pt x="879" y="42"/>
                    <a:pt x="878" y="57"/>
                    <a:pt x="882" y="71"/>
                  </a:cubicBezTo>
                  <a:cubicBezTo>
                    <a:pt x="878" y="71"/>
                    <a:pt x="873" y="70"/>
                    <a:pt x="869" y="70"/>
                  </a:cubicBezTo>
                  <a:cubicBezTo>
                    <a:pt x="869" y="70"/>
                    <a:pt x="869" y="70"/>
                    <a:pt x="869" y="69"/>
                  </a:cubicBezTo>
                  <a:close/>
                  <a:moveTo>
                    <a:pt x="388" y="45"/>
                  </a:moveTo>
                  <a:cubicBezTo>
                    <a:pt x="392" y="43"/>
                    <a:pt x="397" y="42"/>
                    <a:pt x="402" y="40"/>
                  </a:cubicBezTo>
                  <a:cubicBezTo>
                    <a:pt x="401" y="45"/>
                    <a:pt x="400" y="51"/>
                    <a:pt x="399" y="56"/>
                  </a:cubicBezTo>
                  <a:cubicBezTo>
                    <a:pt x="398" y="62"/>
                    <a:pt x="397" y="68"/>
                    <a:pt x="397" y="73"/>
                  </a:cubicBezTo>
                  <a:cubicBezTo>
                    <a:pt x="395" y="73"/>
                    <a:pt x="392" y="74"/>
                    <a:pt x="389" y="74"/>
                  </a:cubicBezTo>
                  <a:cubicBezTo>
                    <a:pt x="387" y="64"/>
                    <a:pt x="386" y="55"/>
                    <a:pt x="388" y="45"/>
                  </a:cubicBezTo>
                  <a:close/>
                  <a:moveTo>
                    <a:pt x="382" y="47"/>
                  </a:moveTo>
                  <a:cubicBezTo>
                    <a:pt x="380" y="56"/>
                    <a:pt x="379" y="65"/>
                    <a:pt x="381" y="74"/>
                  </a:cubicBezTo>
                  <a:cubicBezTo>
                    <a:pt x="377" y="74"/>
                    <a:pt x="373" y="74"/>
                    <a:pt x="368" y="74"/>
                  </a:cubicBezTo>
                  <a:cubicBezTo>
                    <a:pt x="369" y="66"/>
                    <a:pt x="369" y="59"/>
                    <a:pt x="368" y="51"/>
                  </a:cubicBezTo>
                  <a:cubicBezTo>
                    <a:pt x="373" y="49"/>
                    <a:pt x="377" y="48"/>
                    <a:pt x="382" y="47"/>
                  </a:cubicBezTo>
                  <a:close/>
                  <a:moveTo>
                    <a:pt x="363" y="52"/>
                  </a:moveTo>
                  <a:cubicBezTo>
                    <a:pt x="363" y="60"/>
                    <a:pt x="362" y="67"/>
                    <a:pt x="361" y="74"/>
                  </a:cubicBezTo>
                  <a:cubicBezTo>
                    <a:pt x="357" y="75"/>
                    <a:pt x="353" y="75"/>
                    <a:pt x="349" y="75"/>
                  </a:cubicBezTo>
                  <a:cubicBezTo>
                    <a:pt x="350" y="73"/>
                    <a:pt x="349" y="72"/>
                    <a:pt x="349" y="70"/>
                  </a:cubicBezTo>
                  <a:cubicBezTo>
                    <a:pt x="349" y="66"/>
                    <a:pt x="349" y="61"/>
                    <a:pt x="348" y="57"/>
                  </a:cubicBezTo>
                  <a:cubicBezTo>
                    <a:pt x="353" y="55"/>
                    <a:pt x="358" y="54"/>
                    <a:pt x="363" y="52"/>
                  </a:cubicBezTo>
                  <a:close/>
                  <a:moveTo>
                    <a:pt x="325" y="71"/>
                  </a:moveTo>
                  <a:cubicBezTo>
                    <a:pt x="325" y="68"/>
                    <a:pt x="325" y="66"/>
                    <a:pt x="325" y="63"/>
                  </a:cubicBezTo>
                  <a:cubicBezTo>
                    <a:pt x="331" y="61"/>
                    <a:pt x="337" y="60"/>
                    <a:pt x="343" y="58"/>
                  </a:cubicBezTo>
                  <a:cubicBezTo>
                    <a:pt x="343" y="62"/>
                    <a:pt x="343" y="66"/>
                    <a:pt x="342" y="70"/>
                  </a:cubicBezTo>
                  <a:cubicBezTo>
                    <a:pt x="342" y="72"/>
                    <a:pt x="342" y="73"/>
                    <a:pt x="342" y="75"/>
                  </a:cubicBezTo>
                  <a:cubicBezTo>
                    <a:pt x="336" y="75"/>
                    <a:pt x="330" y="75"/>
                    <a:pt x="325" y="76"/>
                  </a:cubicBezTo>
                  <a:cubicBezTo>
                    <a:pt x="325" y="74"/>
                    <a:pt x="325" y="72"/>
                    <a:pt x="325" y="71"/>
                  </a:cubicBezTo>
                  <a:close/>
                  <a:moveTo>
                    <a:pt x="320" y="64"/>
                  </a:moveTo>
                  <a:cubicBezTo>
                    <a:pt x="320" y="66"/>
                    <a:pt x="319" y="68"/>
                    <a:pt x="319" y="70"/>
                  </a:cubicBezTo>
                  <a:cubicBezTo>
                    <a:pt x="319" y="72"/>
                    <a:pt x="318" y="74"/>
                    <a:pt x="318" y="76"/>
                  </a:cubicBezTo>
                  <a:cubicBezTo>
                    <a:pt x="313" y="76"/>
                    <a:pt x="309" y="76"/>
                    <a:pt x="304" y="76"/>
                  </a:cubicBezTo>
                  <a:cubicBezTo>
                    <a:pt x="303" y="74"/>
                    <a:pt x="302" y="71"/>
                    <a:pt x="302" y="69"/>
                  </a:cubicBezTo>
                  <a:cubicBezTo>
                    <a:pt x="308" y="67"/>
                    <a:pt x="314" y="66"/>
                    <a:pt x="320" y="64"/>
                  </a:cubicBezTo>
                  <a:close/>
                  <a:moveTo>
                    <a:pt x="298" y="70"/>
                  </a:moveTo>
                  <a:cubicBezTo>
                    <a:pt x="298" y="72"/>
                    <a:pt x="298" y="74"/>
                    <a:pt x="299" y="76"/>
                  </a:cubicBezTo>
                  <a:cubicBezTo>
                    <a:pt x="286" y="77"/>
                    <a:pt x="274" y="77"/>
                    <a:pt x="261" y="78"/>
                  </a:cubicBezTo>
                  <a:cubicBezTo>
                    <a:pt x="273" y="75"/>
                    <a:pt x="286" y="72"/>
                    <a:pt x="298" y="70"/>
                  </a:cubicBezTo>
                  <a:close/>
                  <a:moveTo>
                    <a:pt x="1049" y="289"/>
                  </a:moveTo>
                  <a:cubicBezTo>
                    <a:pt x="1047" y="288"/>
                    <a:pt x="1045" y="289"/>
                    <a:pt x="1042" y="289"/>
                  </a:cubicBezTo>
                  <a:cubicBezTo>
                    <a:pt x="1039" y="289"/>
                    <a:pt x="1037" y="289"/>
                    <a:pt x="1034" y="289"/>
                  </a:cubicBezTo>
                  <a:cubicBezTo>
                    <a:pt x="1031" y="290"/>
                    <a:pt x="1031" y="296"/>
                    <a:pt x="1034" y="297"/>
                  </a:cubicBezTo>
                  <a:cubicBezTo>
                    <a:pt x="1037" y="297"/>
                    <a:pt x="1039" y="297"/>
                    <a:pt x="1042" y="297"/>
                  </a:cubicBezTo>
                  <a:cubicBezTo>
                    <a:pt x="1044" y="297"/>
                    <a:pt x="1046" y="297"/>
                    <a:pt x="1048" y="297"/>
                  </a:cubicBezTo>
                  <a:cubicBezTo>
                    <a:pt x="1048" y="297"/>
                    <a:pt x="1048" y="297"/>
                    <a:pt x="1048" y="297"/>
                  </a:cubicBezTo>
                  <a:cubicBezTo>
                    <a:pt x="1044" y="311"/>
                    <a:pt x="1025" y="308"/>
                    <a:pt x="1015" y="308"/>
                  </a:cubicBezTo>
                  <a:cubicBezTo>
                    <a:pt x="930" y="311"/>
                    <a:pt x="846" y="313"/>
                    <a:pt x="762" y="315"/>
                  </a:cubicBezTo>
                  <a:cubicBezTo>
                    <a:pt x="593" y="319"/>
                    <a:pt x="424" y="321"/>
                    <a:pt x="255" y="323"/>
                  </a:cubicBezTo>
                  <a:cubicBezTo>
                    <a:pt x="244" y="323"/>
                    <a:pt x="233" y="323"/>
                    <a:pt x="222" y="323"/>
                  </a:cubicBezTo>
                  <a:cubicBezTo>
                    <a:pt x="217" y="323"/>
                    <a:pt x="212" y="324"/>
                    <a:pt x="207" y="323"/>
                  </a:cubicBezTo>
                  <a:cubicBezTo>
                    <a:pt x="198" y="321"/>
                    <a:pt x="194" y="316"/>
                    <a:pt x="192" y="310"/>
                  </a:cubicBezTo>
                  <a:cubicBezTo>
                    <a:pt x="192" y="310"/>
                    <a:pt x="193" y="310"/>
                    <a:pt x="193" y="310"/>
                  </a:cubicBezTo>
                  <a:cubicBezTo>
                    <a:pt x="195" y="310"/>
                    <a:pt x="198" y="310"/>
                    <a:pt x="200" y="310"/>
                  </a:cubicBezTo>
                  <a:cubicBezTo>
                    <a:pt x="204" y="311"/>
                    <a:pt x="209" y="311"/>
                    <a:pt x="213" y="310"/>
                  </a:cubicBezTo>
                  <a:cubicBezTo>
                    <a:pt x="217" y="309"/>
                    <a:pt x="217" y="303"/>
                    <a:pt x="213" y="302"/>
                  </a:cubicBezTo>
                  <a:cubicBezTo>
                    <a:pt x="209" y="301"/>
                    <a:pt x="204" y="302"/>
                    <a:pt x="200" y="302"/>
                  </a:cubicBezTo>
                  <a:cubicBezTo>
                    <a:pt x="197" y="302"/>
                    <a:pt x="193" y="302"/>
                    <a:pt x="191" y="304"/>
                  </a:cubicBezTo>
                  <a:cubicBezTo>
                    <a:pt x="190" y="303"/>
                    <a:pt x="190" y="301"/>
                    <a:pt x="190" y="299"/>
                  </a:cubicBezTo>
                  <a:cubicBezTo>
                    <a:pt x="189" y="278"/>
                    <a:pt x="192" y="257"/>
                    <a:pt x="192" y="236"/>
                  </a:cubicBezTo>
                  <a:cubicBezTo>
                    <a:pt x="194" y="195"/>
                    <a:pt x="195" y="154"/>
                    <a:pt x="196" y="112"/>
                  </a:cubicBezTo>
                  <a:cubicBezTo>
                    <a:pt x="196" y="113"/>
                    <a:pt x="197" y="113"/>
                    <a:pt x="198" y="113"/>
                  </a:cubicBezTo>
                  <a:cubicBezTo>
                    <a:pt x="202" y="113"/>
                    <a:pt x="207" y="113"/>
                    <a:pt x="211" y="113"/>
                  </a:cubicBezTo>
                  <a:cubicBezTo>
                    <a:pt x="215" y="113"/>
                    <a:pt x="219" y="113"/>
                    <a:pt x="223" y="111"/>
                  </a:cubicBezTo>
                  <a:cubicBezTo>
                    <a:pt x="225" y="110"/>
                    <a:pt x="225" y="107"/>
                    <a:pt x="223" y="106"/>
                  </a:cubicBezTo>
                  <a:cubicBezTo>
                    <a:pt x="219" y="103"/>
                    <a:pt x="215" y="104"/>
                    <a:pt x="211" y="104"/>
                  </a:cubicBezTo>
                  <a:cubicBezTo>
                    <a:pt x="207" y="104"/>
                    <a:pt x="202" y="104"/>
                    <a:pt x="197" y="104"/>
                  </a:cubicBezTo>
                  <a:cubicBezTo>
                    <a:pt x="197" y="104"/>
                    <a:pt x="196" y="104"/>
                    <a:pt x="196" y="104"/>
                  </a:cubicBezTo>
                  <a:cubicBezTo>
                    <a:pt x="196" y="100"/>
                    <a:pt x="196" y="97"/>
                    <a:pt x="196" y="93"/>
                  </a:cubicBezTo>
                  <a:cubicBezTo>
                    <a:pt x="196" y="92"/>
                    <a:pt x="196" y="91"/>
                    <a:pt x="196" y="91"/>
                  </a:cubicBezTo>
                  <a:cubicBezTo>
                    <a:pt x="475" y="80"/>
                    <a:pt x="754" y="78"/>
                    <a:pt x="1033" y="85"/>
                  </a:cubicBezTo>
                  <a:cubicBezTo>
                    <a:pt x="1034" y="86"/>
                    <a:pt x="1035" y="87"/>
                    <a:pt x="1036" y="88"/>
                  </a:cubicBezTo>
                  <a:cubicBezTo>
                    <a:pt x="1038" y="88"/>
                    <a:pt x="1039" y="90"/>
                    <a:pt x="1040" y="92"/>
                  </a:cubicBezTo>
                  <a:cubicBezTo>
                    <a:pt x="1039" y="92"/>
                    <a:pt x="1037" y="91"/>
                    <a:pt x="1035" y="90"/>
                  </a:cubicBezTo>
                  <a:cubicBezTo>
                    <a:pt x="1031" y="89"/>
                    <a:pt x="1028" y="93"/>
                    <a:pt x="1032" y="96"/>
                  </a:cubicBezTo>
                  <a:cubicBezTo>
                    <a:pt x="1035" y="98"/>
                    <a:pt x="1039" y="99"/>
                    <a:pt x="1043" y="99"/>
                  </a:cubicBezTo>
                  <a:cubicBezTo>
                    <a:pt x="1046" y="113"/>
                    <a:pt x="1044" y="135"/>
                    <a:pt x="1044" y="142"/>
                  </a:cubicBezTo>
                  <a:cubicBezTo>
                    <a:pt x="1045" y="164"/>
                    <a:pt x="1045" y="185"/>
                    <a:pt x="1046" y="207"/>
                  </a:cubicBezTo>
                  <a:cubicBezTo>
                    <a:pt x="1047" y="227"/>
                    <a:pt x="1047" y="247"/>
                    <a:pt x="1048" y="266"/>
                  </a:cubicBezTo>
                  <a:cubicBezTo>
                    <a:pt x="1048" y="272"/>
                    <a:pt x="1050" y="281"/>
                    <a:pt x="1049" y="289"/>
                  </a:cubicBezTo>
                  <a:close/>
                  <a:moveTo>
                    <a:pt x="928" y="45"/>
                  </a:moveTo>
                  <a:cubicBezTo>
                    <a:pt x="934" y="48"/>
                    <a:pt x="940" y="50"/>
                    <a:pt x="946" y="52"/>
                  </a:cubicBezTo>
                  <a:cubicBezTo>
                    <a:pt x="946" y="56"/>
                    <a:pt x="946" y="59"/>
                    <a:pt x="946" y="62"/>
                  </a:cubicBezTo>
                  <a:cubicBezTo>
                    <a:pt x="947" y="66"/>
                    <a:pt x="946" y="69"/>
                    <a:pt x="947" y="72"/>
                  </a:cubicBezTo>
                  <a:cubicBezTo>
                    <a:pt x="942" y="72"/>
                    <a:pt x="937" y="72"/>
                    <a:pt x="932" y="71"/>
                  </a:cubicBezTo>
                  <a:cubicBezTo>
                    <a:pt x="931" y="66"/>
                    <a:pt x="929" y="62"/>
                    <a:pt x="928" y="57"/>
                  </a:cubicBezTo>
                  <a:cubicBezTo>
                    <a:pt x="927" y="53"/>
                    <a:pt x="927" y="49"/>
                    <a:pt x="928" y="45"/>
                  </a:cubicBezTo>
                  <a:close/>
                  <a:moveTo>
                    <a:pt x="952" y="62"/>
                  </a:moveTo>
                  <a:cubicBezTo>
                    <a:pt x="952" y="59"/>
                    <a:pt x="952" y="57"/>
                    <a:pt x="951" y="54"/>
                  </a:cubicBezTo>
                  <a:cubicBezTo>
                    <a:pt x="957" y="56"/>
                    <a:pt x="962" y="58"/>
                    <a:pt x="967" y="60"/>
                  </a:cubicBezTo>
                  <a:cubicBezTo>
                    <a:pt x="968" y="62"/>
                    <a:pt x="968" y="64"/>
                    <a:pt x="968" y="67"/>
                  </a:cubicBezTo>
                  <a:cubicBezTo>
                    <a:pt x="968" y="68"/>
                    <a:pt x="968" y="70"/>
                    <a:pt x="968" y="72"/>
                  </a:cubicBezTo>
                  <a:cubicBezTo>
                    <a:pt x="963" y="72"/>
                    <a:pt x="958" y="72"/>
                    <a:pt x="953" y="72"/>
                  </a:cubicBezTo>
                  <a:cubicBezTo>
                    <a:pt x="954" y="68"/>
                    <a:pt x="953" y="65"/>
                    <a:pt x="952" y="62"/>
                  </a:cubicBezTo>
                  <a:close/>
                  <a:moveTo>
                    <a:pt x="974" y="62"/>
                  </a:moveTo>
                  <a:cubicBezTo>
                    <a:pt x="984" y="66"/>
                    <a:pt x="994" y="69"/>
                    <a:pt x="1004" y="73"/>
                  </a:cubicBezTo>
                  <a:cubicBezTo>
                    <a:pt x="994" y="73"/>
                    <a:pt x="984" y="72"/>
                    <a:pt x="975" y="72"/>
                  </a:cubicBezTo>
                  <a:cubicBezTo>
                    <a:pt x="975" y="69"/>
                    <a:pt x="975" y="66"/>
                    <a:pt x="974" y="62"/>
                  </a:cubicBezTo>
                  <a:close/>
                  <a:moveTo>
                    <a:pt x="1239" y="203"/>
                  </a:moveTo>
                  <a:cubicBezTo>
                    <a:pt x="1218" y="205"/>
                    <a:pt x="1197" y="207"/>
                    <a:pt x="1176" y="209"/>
                  </a:cubicBezTo>
                  <a:cubicBezTo>
                    <a:pt x="1156" y="211"/>
                    <a:pt x="1135" y="213"/>
                    <a:pt x="1114" y="216"/>
                  </a:cubicBezTo>
                  <a:cubicBezTo>
                    <a:pt x="1098" y="218"/>
                    <a:pt x="1080" y="219"/>
                    <a:pt x="1064" y="225"/>
                  </a:cubicBezTo>
                  <a:cubicBezTo>
                    <a:pt x="1062" y="225"/>
                    <a:pt x="1061" y="225"/>
                    <a:pt x="1059" y="225"/>
                  </a:cubicBezTo>
                  <a:cubicBezTo>
                    <a:pt x="1059" y="220"/>
                    <a:pt x="1059" y="215"/>
                    <a:pt x="1059" y="210"/>
                  </a:cubicBezTo>
                  <a:cubicBezTo>
                    <a:pt x="1062" y="212"/>
                    <a:pt x="1065" y="213"/>
                    <a:pt x="1069" y="214"/>
                  </a:cubicBezTo>
                  <a:cubicBezTo>
                    <a:pt x="1073" y="214"/>
                    <a:pt x="1078" y="215"/>
                    <a:pt x="1081" y="212"/>
                  </a:cubicBezTo>
                  <a:cubicBezTo>
                    <a:pt x="1082" y="211"/>
                    <a:pt x="1082" y="210"/>
                    <a:pt x="1081" y="209"/>
                  </a:cubicBezTo>
                  <a:cubicBezTo>
                    <a:pt x="1078" y="206"/>
                    <a:pt x="1075" y="207"/>
                    <a:pt x="1071" y="206"/>
                  </a:cubicBezTo>
                  <a:cubicBezTo>
                    <a:pt x="1067" y="206"/>
                    <a:pt x="1062" y="205"/>
                    <a:pt x="1058" y="204"/>
                  </a:cubicBezTo>
                  <a:cubicBezTo>
                    <a:pt x="1058" y="199"/>
                    <a:pt x="1058" y="193"/>
                    <a:pt x="1058" y="188"/>
                  </a:cubicBezTo>
                  <a:cubicBezTo>
                    <a:pt x="1057" y="161"/>
                    <a:pt x="1056" y="135"/>
                    <a:pt x="1055" y="109"/>
                  </a:cubicBezTo>
                  <a:cubicBezTo>
                    <a:pt x="1055" y="97"/>
                    <a:pt x="1054" y="84"/>
                    <a:pt x="1044" y="78"/>
                  </a:cubicBezTo>
                  <a:cubicBezTo>
                    <a:pt x="1043" y="76"/>
                    <a:pt x="1042" y="75"/>
                    <a:pt x="1040" y="74"/>
                  </a:cubicBezTo>
                  <a:cubicBezTo>
                    <a:pt x="1012" y="64"/>
                    <a:pt x="983" y="53"/>
                    <a:pt x="955" y="43"/>
                  </a:cubicBezTo>
                  <a:cubicBezTo>
                    <a:pt x="957" y="43"/>
                    <a:pt x="959" y="43"/>
                    <a:pt x="962" y="44"/>
                  </a:cubicBezTo>
                  <a:cubicBezTo>
                    <a:pt x="965" y="44"/>
                    <a:pt x="969" y="46"/>
                    <a:pt x="972" y="44"/>
                  </a:cubicBezTo>
                  <a:cubicBezTo>
                    <a:pt x="974" y="44"/>
                    <a:pt x="974" y="42"/>
                    <a:pt x="973" y="40"/>
                  </a:cubicBezTo>
                  <a:cubicBezTo>
                    <a:pt x="972" y="36"/>
                    <a:pt x="966" y="36"/>
                    <a:pt x="962" y="35"/>
                  </a:cubicBezTo>
                  <a:cubicBezTo>
                    <a:pt x="957" y="35"/>
                    <a:pt x="953" y="36"/>
                    <a:pt x="949" y="39"/>
                  </a:cubicBezTo>
                  <a:cubicBezTo>
                    <a:pt x="949" y="40"/>
                    <a:pt x="949" y="40"/>
                    <a:pt x="949" y="41"/>
                  </a:cubicBezTo>
                  <a:cubicBezTo>
                    <a:pt x="937" y="37"/>
                    <a:pt x="926" y="32"/>
                    <a:pt x="914" y="28"/>
                  </a:cubicBezTo>
                  <a:cubicBezTo>
                    <a:pt x="1038" y="37"/>
                    <a:pt x="1162" y="32"/>
                    <a:pt x="1285" y="14"/>
                  </a:cubicBezTo>
                  <a:cubicBezTo>
                    <a:pt x="1273" y="33"/>
                    <a:pt x="1261" y="52"/>
                    <a:pt x="1249" y="71"/>
                  </a:cubicBezTo>
                  <a:cubicBezTo>
                    <a:pt x="1244" y="80"/>
                    <a:pt x="1238" y="89"/>
                    <a:pt x="1232" y="99"/>
                  </a:cubicBezTo>
                  <a:cubicBezTo>
                    <a:pt x="1228" y="105"/>
                    <a:pt x="1222" y="111"/>
                    <a:pt x="1222" y="119"/>
                  </a:cubicBezTo>
                  <a:cubicBezTo>
                    <a:pt x="1221" y="132"/>
                    <a:pt x="1240" y="145"/>
                    <a:pt x="1248" y="153"/>
                  </a:cubicBezTo>
                  <a:cubicBezTo>
                    <a:pt x="1257" y="164"/>
                    <a:pt x="1267" y="174"/>
                    <a:pt x="1276" y="184"/>
                  </a:cubicBezTo>
                  <a:cubicBezTo>
                    <a:pt x="1274" y="184"/>
                    <a:pt x="1272" y="185"/>
                    <a:pt x="1269" y="185"/>
                  </a:cubicBezTo>
                  <a:cubicBezTo>
                    <a:pt x="1266" y="186"/>
                    <a:pt x="1262" y="186"/>
                    <a:pt x="1258" y="186"/>
                  </a:cubicBezTo>
                  <a:cubicBezTo>
                    <a:pt x="1255" y="186"/>
                    <a:pt x="1255" y="190"/>
                    <a:pt x="1257" y="191"/>
                  </a:cubicBezTo>
                  <a:cubicBezTo>
                    <a:pt x="1261" y="192"/>
                    <a:pt x="1265" y="192"/>
                    <a:pt x="1270" y="192"/>
                  </a:cubicBezTo>
                  <a:cubicBezTo>
                    <a:pt x="1273" y="192"/>
                    <a:pt x="1278" y="192"/>
                    <a:pt x="1280" y="189"/>
                  </a:cubicBezTo>
                  <a:cubicBezTo>
                    <a:pt x="1281" y="189"/>
                    <a:pt x="1281" y="189"/>
                    <a:pt x="1281" y="189"/>
                  </a:cubicBezTo>
                  <a:cubicBezTo>
                    <a:pt x="1284" y="192"/>
                    <a:pt x="1288" y="196"/>
                    <a:pt x="1292" y="199"/>
                  </a:cubicBezTo>
                  <a:cubicBezTo>
                    <a:pt x="1274" y="198"/>
                    <a:pt x="1256" y="201"/>
                    <a:pt x="1239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="" xmlns:a16="http://schemas.microsoft.com/office/drawing/2014/main" id="{0733A81B-1960-C107-D83A-0600D6C902FF}"/>
                </a:ext>
              </a:extLst>
            </p:cNvPr>
            <p:cNvSpPr/>
            <p:nvPr/>
          </p:nvSpPr>
          <p:spPr bwMode="auto">
            <a:xfrm>
              <a:off x="2519" y="705"/>
              <a:ext cx="64" cy="26"/>
            </a:xfrm>
            <a:custGeom>
              <a:avLst/>
              <a:gdLst>
                <a:gd name="T0" fmla="*/ 21 w 27"/>
                <a:gd name="T1" fmla="*/ 1 h 11"/>
                <a:gd name="T2" fmla="*/ 3 w 27"/>
                <a:gd name="T3" fmla="*/ 0 h 11"/>
                <a:gd name="T4" fmla="*/ 2 w 27"/>
                <a:gd name="T5" fmla="*/ 5 h 11"/>
                <a:gd name="T6" fmla="*/ 20 w 27"/>
                <a:gd name="T7" fmla="*/ 9 h 11"/>
                <a:gd name="T8" fmla="*/ 21 w 2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1" y="1"/>
                  </a:moveTo>
                  <a:cubicBezTo>
                    <a:pt x="15" y="0"/>
                    <a:pt x="9" y="0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8" y="6"/>
                    <a:pt x="14" y="8"/>
                    <a:pt x="20" y="9"/>
                  </a:cubicBezTo>
                  <a:cubicBezTo>
                    <a:pt x="26" y="11"/>
                    <a:pt x="27" y="1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A091F87A-D5C5-6E0B-CB01-1F27A595006C}"/>
                </a:ext>
              </a:extLst>
            </p:cNvPr>
            <p:cNvSpPr/>
            <p:nvPr/>
          </p:nvSpPr>
          <p:spPr bwMode="auto">
            <a:xfrm>
              <a:off x="2616" y="702"/>
              <a:ext cx="88" cy="24"/>
            </a:xfrm>
            <a:custGeom>
              <a:avLst/>
              <a:gdLst>
                <a:gd name="T0" fmla="*/ 32 w 37"/>
                <a:gd name="T1" fmla="*/ 2 h 10"/>
                <a:gd name="T2" fmla="*/ 4 w 37"/>
                <a:gd name="T3" fmla="*/ 0 h 10"/>
                <a:gd name="T4" fmla="*/ 4 w 37"/>
                <a:gd name="T5" fmla="*/ 6 h 10"/>
                <a:gd name="T6" fmla="*/ 31 w 37"/>
                <a:gd name="T7" fmla="*/ 10 h 10"/>
                <a:gd name="T8" fmla="*/ 32 w 3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">
                  <a:moveTo>
                    <a:pt x="32" y="2"/>
                  </a:moveTo>
                  <a:cubicBezTo>
                    <a:pt x="23" y="0"/>
                    <a:pt x="14" y="0"/>
                    <a:pt x="4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3" y="8"/>
                    <a:pt x="22" y="10"/>
                    <a:pt x="31" y="10"/>
                  </a:cubicBezTo>
                  <a:cubicBezTo>
                    <a:pt x="36" y="10"/>
                    <a:pt x="37" y="2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BD01FB5D-ACDF-DA82-A1D9-73CBC9F92C92}"/>
                </a:ext>
              </a:extLst>
            </p:cNvPr>
            <p:cNvSpPr/>
            <p:nvPr/>
          </p:nvSpPr>
          <p:spPr bwMode="auto">
            <a:xfrm>
              <a:off x="2749" y="702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17 w 30"/>
                <a:gd name="T3" fmla="*/ 1 h 11"/>
                <a:gd name="T4" fmla="*/ 4 w 30"/>
                <a:gd name="T5" fmla="*/ 3 h 11"/>
                <a:gd name="T6" fmla="*/ 4 w 30"/>
                <a:gd name="T7" fmla="*/ 9 h 11"/>
                <a:gd name="T8" fmla="*/ 17 w 30"/>
                <a:gd name="T9" fmla="*/ 10 h 11"/>
                <a:gd name="T10" fmla="*/ 28 w 30"/>
                <a:gd name="T11" fmla="*/ 9 h 11"/>
                <a:gd name="T12" fmla="*/ 28 w 30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2"/>
                    <a:pt x="8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1" y="11"/>
                    <a:pt x="25" y="11"/>
                    <a:pt x="28" y="9"/>
                  </a:cubicBezTo>
                  <a:cubicBezTo>
                    <a:pt x="30" y="7"/>
                    <a:pt x="30" y="4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C6AE8D31-23D9-E2E3-8EF5-AAD59D997D3C}"/>
                </a:ext>
              </a:extLst>
            </p:cNvPr>
            <p:cNvSpPr/>
            <p:nvPr/>
          </p:nvSpPr>
          <p:spPr bwMode="auto">
            <a:xfrm>
              <a:off x="2959" y="905"/>
              <a:ext cx="93" cy="33"/>
            </a:xfrm>
            <a:custGeom>
              <a:avLst/>
              <a:gdLst>
                <a:gd name="T0" fmla="*/ 36 w 39"/>
                <a:gd name="T1" fmla="*/ 2 h 14"/>
                <a:gd name="T2" fmla="*/ 22 w 39"/>
                <a:gd name="T3" fmla="*/ 1 h 14"/>
                <a:gd name="T4" fmla="*/ 6 w 39"/>
                <a:gd name="T5" fmla="*/ 2 h 14"/>
                <a:gd name="T6" fmla="*/ 5 w 39"/>
                <a:gd name="T7" fmla="*/ 11 h 14"/>
                <a:gd name="T8" fmla="*/ 37 w 39"/>
                <a:gd name="T9" fmla="*/ 7 h 14"/>
                <a:gd name="T10" fmla="*/ 36 w 39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4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7" y="2"/>
                    <a:pt x="11" y="2"/>
                    <a:pt x="6" y="2"/>
                  </a:cubicBezTo>
                  <a:cubicBezTo>
                    <a:pt x="2" y="2"/>
                    <a:pt x="0" y="10"/>
                    <a:pt x="5" y="11"/>
                  </a:cubicBezTo>
                  <a:cubicBezTo>
                    <a:pt x="15" y="12"/>
                    <a:pt x="28" y="14"/>
                    <a:pt x="37" y="7"/>
                  </a:cubicBezTo>
                  <a:cubicBezTo>
                    <a:pt x="39" y="5"/>
                    <a:pt x="38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="" xmlns:a16="http://schemas.microsoft.com/office/drawing/2014/main" id="{6C71ECA0-9BD6-6FAB-4D6D-FA7FFEEA7884}"/>
                </a:ext>
              </a:extLst>
            </p:cNvPr>
            <p:cNvSpPr/>
            <p:nvPr/>
          </p:nvSpPr>
          <p:spPr bwMode="auto">
            <a:xfrm>
              <a:off x="3111" y="895"/>
              <a:ext cx="90" cy="34"/>
            </a:xfrm>
            <a:custGeom>
              <a:avLst/>
              <a:gdLst>
                <a:gd name="T0" fmla="*/ 34 w 38"/>
                <a:gd name="T1" fmla="*/ 3 h 14"/>
                <a:gd name="T2" fmla="*/ 4 w 38"/>
                <a:gd name="T3" fmla="*/ 4 h 14"/>
                <a:gd name="T4" fmla="*/ 4 w 38"/>
                <a:gd name="T5" fmla="*/ 11 h 14"/>
                <a:gd name="T6" fmla="*/ 34 w 38"/>
                <a:gd name="T7" fmla="*/ 11 h 14"/>
                <a:gd name="T8" fmla="*/ 34 w 3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">
                  <a:moveTo>
                    <a:pt x="34" y="3"/>
                  </a:moveTo>
                  <a:cubicBezTo>
                    <a:pt x="26" y="0"/>
                    <a:pt x="14" y="3"/>
                    <a:pt x="4" y="4"/>
                  </a:cubicBezTo>
                  <a:cubicBezTo>
                    <a:pt x="0" y="4"/>
                    <a:pt x="0" y="10"/>
                    <a:pt x="4" y="11"/>
                  </a:cubicBezTo>
                  <a:cubicBezTo>
                    <a:pt x="14" y="11"/>
                    <a:pt x="26" y="14"/>
                    <a:pt x="34" y="11"/>
                  </a:cubicBezTo>
                  <a:cubicBezTo>
                    <a:pt x="38" y="10"/>
                    <a:pt x="38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="" xmlns:a16="http://schemas.microsoft.com/office/drawing/2014/main" id="{5C0E0B1F-F506-8AA7-6FE5-932403ECA19E}"/>
                </a:ext>
              </a:extLst>
            </p:cNvPr>
            <p:cNvSpPr/>
            <p:nvPr/>
          </p:nvSpPr>
          <p:spPr bwMode="auto">
            <a:xfrm>
              <a:off x="3258" y="898"/>
              <a:ext cx="80" cy="26"/>
            </a:xfrm>
            <a:custGeom>
              <a:avLst/>
              <a:gdLst>
                <a:gd name="T0" fmla="*/ 30 w 34"/>
                <a:gd name="T1" fmla="*/ 1 h 11"/>
                <a:gd name="T2" fmla="*/ 16 w 34"/>
                <a:gd name="T3" fmla="*/ 2 h 11"/>
                <a:gd name="T4" fmla="*/ 2 w 34"/>
                <a:gd name="T5" fmla="*/ 4 h 11"/>
                <a:gd name="T6" fmla="*/ 1 w 34"/>
                <a:gd name="T7" fmla="*/ 8 h 11"/>
                <a:gd name="T8" fmla="*/ 17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1" y="2"/>
                    <a:pt x="16" y="2"/>
                  </a:cubicBezTo>
                  <a:cubicBezTo>
                    <a:pt x="11" y="2"/>
                    <a:pt x="6" y="2"/>
                    <a:pt x="2" y="4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6" y="11"/>
                    <a:pt x="12" y="11"/>
                    <a:pt x="17" y="11"/>
                  </a:cubicBezTo>
                  <a:cubicBezTo>
                    <a:pt x="22" y="11"/>
                    <a:pt x="28" y="11"/>
                    <a:pt x="32" y="7"/>
                  </a:cubicBezTo>
                  <a:cubicBezTo>
                    <a:pt x="34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="" xmlns:a16="http://schemas.microsoft.com/office/drawing/2014/main" id="{F0326CD9-25F6-48AD-697B-6F15B36991E9}"/>
                </a:ext>
              </a:extLst>
            </p:cNvPr>
            <p:cNvSpPr/>
            <p:nvPr/>
          </p:nvSpPr>
          <p:spPr bwMode="auto">
            <a:xfrm>
              <a:off x="3371" y="900"/>
              <a:ext cx="81" cy="24"/>
            </a:xfrm>
            <a:custGeom>
              <a:avLst/>
              <a:gdLst>
                <a:gd name="T0" fmla="*/ 28 w 34"/>
                <a:gd name="T1" fmla="*/ 0 h 10"/>
                <a:gd name="T2" fmla="*/ 3 w 34"/>
                <a:gd name="T3" fmla="*/ 3 h 10"/>
                <a:gd name="T4" fmla="*/ 3 w 34"/>
                <a:gd name="T5" fmla="*/ 8 h 10"/>
                <a:gd name="T6" fmla="*/ 28 w 34"/>
                <a:gd name="T7" fmla="*/ 10 h 10"/>
                <a:gd name="T8" fmla="*/ 28 w 3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28" y="0"/>
                  </a:moveTo>
                  <a:cubicBezTo>
                    <a:pt x="20" y="0"/>
                    <a:pt x="12" y="2"/>
                    <a:pt x="3" y="3"/>
                  </a:cubicBezTo>
                  <a:cubicBezTo>
                    <a:pt x="0" y="3"/>
                    <a:pt x="0" y="7"/>
                    <a:pt x="3" y="8"/>
                  </a:cubicBezTo>
                  <a:cubicBezTo>
                    <a:pt x="12" y="9"/>
                    <a:pt x="20" y="10"/>
                    <a:pt x="28" y="10"/>
                  </a:cubicBezTo>
                  <a:cubicBezTo>
                    <a:pt x="34" y="10"/>
                    <a:pt x="34" y="1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="" xmlns:a16="http://schemas.microsoft.com/office/drawing/2014/main" id="{03DB5E9F-01F0-EC9F-9466-F4EAB0D56B68}"/>
                </a:ext>
              </a:extLst>
            </p:cNvPr>
            <p:cNvSpPr/>
            <p:nvPr/>
          </p:nvSpPr>
          <p:spPr bwMode="auto">
            <a:xfrm>
              <a:off x="3502" y="893"/>
              <a:ext cx="83" cy="31"/>
            </a:xfrm>
            <a:custGeom>
              <a:avLst/>
              <a:gdLst>
                <a:gd name="T0" fmla="*/ 32 w 35"/>
                <a:gd name="T1" fmla="*/ 1 h 13"/>
                <a:gd name="T2" fmla="*/ 19 w 35"/>
                <a:gd name="T3" fmla="*/ 2 h 13"/>
                <a:gd name="T4" fmla="*/ 4 w 35"/>
                <a:gd name="T5" fmla="*/ 3 h 13"/>
                <a:gd name="T6" fmla="*/ 3 w 35"/>
                <a:gd name="T7" fmla="*/ 8 h 13"/>
                <a:gd name="T8" fmla="*/ 33 w 35"/>
                <a:gd name="T9" fmla="*/ 7 h 13"/>
                <a:gd name="T10" fmla="*/ 32 w 35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3">
                  <a:moveTo>
                    <a:pt x="32" y="1"/>
                  </a:moveTo>
                  <a:cubicBezTo>
                    <a:pt x="28" y="0"/>
                    <a:pt x="23" y="2"/>
                    <a:pt x="19" y="2"/>
                  </a:cubicBezTo>
                  <a:cubicBezTo>
                    <a:pt x="14" y="3"/>
                    <a:pt x="9" y="3"/>
                    <a:pt x="4" y="3"/>
                  </a:cubicBezTo>
                  <a:cubicBezTo>
                    <a:pt x="1" y="3"/>
                    <a:pt x="0" y="8"/>
                    <a:pt x="3" y="8"/>
                  </a:cubicBezTo>
                  <a:cubicBezTo>
                    <a:pt x="12" y="10"/>
                    <a:pt x="26" y="13"/>
                    <a:pt x="33" y="7"/>
                  </a:cubicBezTo>
                  <a:cubicBezTo>
                    <a:pt x="35" y="5"/>
                    <a:pt x="34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="" xmlns:a16="http://schemas.microsoft.com/office/drawing/2014/main" id="{FAF9295E-5564-509C-D32D-EADD2AD20DA9}"/>
                </a:ext>
              </a:extLst>
            </p:cNvPr>
            <p:cNvSpPr/>
            <p:nvPr/>
          </p:nvSpPr>
          <p:spPr bwMode="auto">
            <a:xfrm>
              <a:off x="3637" y="895"/>
              <a:ext cx="92" cy="36"/>
            </a:xfrm>
            <a:custGeom>
              <a:avLst/>
              <a:gdLst>
                <a:gd name="T0" fmla="*/ 32 w 39"/>
                <a:gd name="T1" fmla="*/ 0 h 15"/>
                <a:gd name="T2" fmla="*/ 5 w 39"/>
                <a:gd name="T3" fmla="*/ 2 h 15"/>
                <a:gd name="T4" fmla="*/ 3 w 39"/>
                <a:gd name="T5" fmla="*/ 7 h 15"/>
                <a:gd name="T6" fmla="*/ 35 w 39"/>
                <a:gd name="T7" fmla="*/ 7 h 15"/>
                <a:gd name="T8" fmla="*/ 32 w 3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">
                  <a:moveTo>
                    <a:pt x="32" y="0"/>
                  </a:moveTo>
                  <a:cubicBezTo>
                    <a:pt x="23" y="2"/>
                    <a:pt x="14" y="4"/>
                    <a:pt x="5" y="2"/>
                  </a:cubicBezTo>
                  <a:cubicBezTo>
                    <a:pt x="2" y="1"/>
                    <a:pt x="0" y="5"/>
                    <a:pt x="3" y="7"/>
                  </a:cubicBezTo>
                  <a:cubicBezTo>
                    <a:pt x="13" y="12"/>
                    <a:pt x="26" y="15"/>
                    <a:pt x="35" y="7"/>
                  </a:cubicBezTo>
                  <a:cubicBezTo>
                    <a:pt x="39" y="5"/>
                    <a:pt x="37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="" xmlns:a16="http://schemas.microsoft.com/office/drawing/2014/main" id="{326D8E4E-5925-38C7-38B9-B6BC2A95DD99}"/>
                </a:ext>
              </a:extLst>
            </p:cNvPr>
            <p:cNvSpPr/>
            <p:nvPr/>
          </p:nvSpPr>
          <p:spPr bwMode="auto">
            <a:xfrm>
              <a:off x="3779" y="888"/>
              <a:ext cx="94" cy="31"/>
            </a:xfrm>
            <a:custGeom>
              <a:avLst/>
              <a:gdLst>
                <a:gd name="T0" fmla="*/ 34 w 40"/>
                <a:gd name="T1" fmla="*/ 1 h 13"/>
                <a:gd name="T2" fmla="*/ 19 w 40"/>
                <a:gd name="T3" fmla="*/ 1 h 13"/>
                <a:gd name="T4" fmla="*/ 5 w 40"/>
                <a:gd name="T5" fmla="*/ 1 h 13"/>
                <a:gd name="T6" fmla="*/ 4 w 40"/>
                <a:gd name="T7" fmla="*/ 7 h 13"/>
                <a:gd name="T8" fmla="*/ 35 w 40"/>
                <a:gd name="T9" fmla="*/ 10 h 13"/>
                <a:gd name="T10" fmla="*/ 34 w 40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3">
                  <a:moveTo>
                    <a:pt x="34" y="1"/>
                  </a:moveTo>
                  <a:cubicBezTo>
                    <a:pt x="29" y="1"/>
                    <a:pt x="24" y="1"/>
                    <a:pt x="19" y="1"/>
                  </a:cubicBezTo>
                  <a:cubicBezTo>
                    <a:pt x="14" y="1"/>
                    <a:pt x="10" y="1"/>
                    <a:pt x="5" y="1"/>
                  </a:cubicBezTo>
                  <a:cubicBezTo>
                    <a:pt x="1" y="0"/>
                    <a:pt x="0" y="6"/>
                    <a:pt x="4" y="7"/>
                  </a:cubicBezTo>
                  <a:cubicBezTo>
                    <a:pt x="13" y="10"/>
                    <a:pt x="26" y="13"/>
                    <a:pt x="35" y="10"/>
                  </a:cubicBezTo>
                  <a:cubicBezTo>
                    <a:pt x="40" y="8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="" xmlns:a16="http://schemas.microsoft.com/office/drawing/2014/main" id="{318E927A-F445-CDC8-985E-BE95634AE5F0}"/>
                </a:ext>
              </a:extLst>
            </p:cNvPr>
            <p:cNvSpPr/>
            <p:nvPr/>
          </p:nvSpPr>
          <p:spPr bwMode="auto">
            <a:xfrm>
              <a:off x="3918" y="886"/>
              <a:ext cx="95" cy="31"/>
            </a:xfrm>
            <a:custGeom>
              <a:avLst/>
              <a:gdLst>
                <a:gd name="T0" fmla="*/ 36 w 40"/>
                <a:gd name="T1" fmla="*/ 3 h 13"/>
                <a:gd name="T2" fmla="*/ 4 w 40"/>
                <a:gd name="T3" fmla="*/ 4 h 13"/>
                <a:gd name="T4" fmla="*/ 4 w 40"/>
                <a:gd name="T5" fmla="*/ 10 h 13"/>
                <a:gd name="T6" fmla="*/ 36 w 40"/>
                <a:gd name="T7" fmla="*/ 11 h 13"/>
                <a:gd name="T8" fmla="*/ 36 w 40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3">
                  <a:moveTo>
                    <a:pt x="36" y="3"/>
                  </a:moveTo>
                  <a:cubicBezTo>
                    <a:pt x="26" y="0"/>
                    <a:pt x="14" y="2"/>
                    <a:pt x="4" y="4"/>
                  </a:cubicBezTo>
                  <a:cubicBezTo>
                    <a:pt x="0" y="4"/>
                    <a:pt x="0" y="9"/>
                    <a:pt x="4" y="10"/>
                  </a:cubicBezTo>
                  <a:cubicBezTo>
                    <a:pt x="14" y="11"/>
                    <a:pt x="26" y="13"/>
                    <a:pt x="36" y="11"/>
                  </a:cubicBezTo>
                  <a:cubicBezTo>
                    <a:pt x="40" y="10"/>
                    <a:pt x="40" y="4"/>
                    <a:pt x="3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="" xmlns:a16="http://schemas.microsoft.com/office/drawing/2014/main" id="{935EE9BD-F45C-21FF-3853-AA20537D84FE}"/>
                </a:ext>
              </a:extLst>
            </p:cNvPr>
            <p:cNvSpPr/>
            <p:nvPr/>
          </p:nvSpPr>
          <p:spPr bwMode="auto">
            <a:xfrm>
              <a:off x="4065" y="888"/>
              <a:ext cx="90" cy="26"/>
            </a:xfrm>
            <a:custGeom>
              <a:avLst/>
              <a:gdLst>
                <a:gd name="T0" fmla="*/ 34 w 38"/>
                <a:gd name="T1" fmla="*/ 2 h 11"/>
                <a:gd name="T2" fmla="*/ 20 w 38"/>
                <a:gd name="T3" fmla="*/ 1 h 11"/>
                <a:gd name="T4" fmla="*/ 4 w 38"/>
                <a:gd name="T5" fmla="*/ 2 h 11"/>
                <a:gd name="T6" fmla="*/ 4 w 38"/>
                <a:gd name="T7" fmla="*/ 9 h 11"/>
                <a:gd name="T8" fmla="*/ 20 w 38"/>
                <a:gd name="T9" fmla="*/ 10 h 11"/>
                <a:gd name="T10" fmla="*/ 34 w 38"/>
                <a:gd name="T11" fmla="*/ 10 h 11"/>
                <a:gd name="T12" fmla="*/ 34 w 38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1">
                  <a:moveTo>
                    <a:pt x="34" y="2"/>
                  </a:moveTo>
                  <a:cubicBezTo>
                    <a:pt x="30" y="0"/>
                    <a:pt x="24" y="1"/>
                    <a:pt x="20" y="1"/>
                  </a:cubicBezTo>
                  <a:cubicBezTo>
                    <a:pt x="15" y="2"/>
                    <a:pt x="9" y="2"/>
                    <a:pt x="4" y="2"/>
                  </a:cubicBezTo>
                  <a:cubicBezTo>
                    <a:pt x="0" y="3"/>
                    <a:pt x="0" y="9"/>
                    <a:pt x="4" y="9"/>
                  </a:cubicBezTo>
                  <a:cubicBezTo>
                    <a:pt x="9" y="9"/>
                    <a:pt x="15" y="10"/>
                    <a:pt x="20" y="10"/>
                  </a:cubicBezTo>
                  <a:cubicBezTo>
                    <a:pt x="24" y="10"/>
                    <a:pt x="30" y="11"/>
                    <a:pt x="34" y="10"/>
                  </a:cubicBezTo>
                  <a:cubicBezTo>
                    <a:pt x="38" y="8"/>
                    <a:pt x="38" y="3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="" xmlns:a16="http://schemas.microsoft.com/office/drawing/2014/main" id="{7FF9219B-CF0B-2122-088F-C431D2D7435A}"/>
                </a:ext>
              </a:extLst>
            </p:cNvPr>
            <p:cNvSpPr/>
            <p:nvPr/>
          </p:nvSpPr>
          <p:spPr bwMode="auto">
            <a:xfrm>
              <a:off x="4203" y="888"/>
              <a:ext cx="71" cy="31"/>
            </a:xfrm>
            <a:custGeom>
              <a:avLst/>
              <a:gdLst>
                <a:gd name="T0" fmla="*/ 27 w 30"/>
                <a:gd name="T1" fmla="*/ 3 h 13"/>
                <a:gd name="T2" fmla="*/ 17 w 30"/>
                <a:gd name="T3" fmla="*/ 2 h 13"/>
                <a:gd name="T4" fmla="*/ 5 w 30"/>
                <a:gd name="T5" fmla="*/ 1 h 13"/>
                <a:gd name="T6" fmla="*/ 3 w 30"/>
                <a:gd name="T7" fmla="*/ 7 h 13"/>
                <a:gd name="T8" fmla="*/ 28 w 30"/>
                <a:gd name="T9" fmla="*/ 8 h 13"/>
                <a:gd name="T10" fmla="*/ 27 w 30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7" y="3"/>
                  </a:moveTo>
                  <a:cubicBezTo>
                    <a:pt x="24" y="2"/>
                    <a:pt x="20" y="2"/>
                    <a:pt x="17" y="2"/>
                  </a:cubicBezTo>
                  <a:cubicBezTo>
                    <a:pt x="13" y="2"/>
                    <a:pt x="9" y="2"/>
                    <a:pt x="5" y="1"/>
                  </a:cubicBezTo>
                  <a:cubicBezTo>
                    <a:pt x="1" y="0"/>
                    <a:pt x="0" y="5"/>
                    <a:pt x="3" y="7"/>
                  </a:cubicBezTo>
                  <a:cubicBezTo>
                    <a:pt x="10" y="9"/>
                    <a:pt x="21" y="13"/>
                    <a:pt x="28" y="8"/>
                  </a:cubicBezTo>
                  <a:cubicBezTo>
                    <a:pt x="30" y="7"/>
                    <a:pt x="30" y="3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="" xmlns:a16="http://schemas.microsoft.com/office/drawing/2014/main" id="{BED3FEC8-4CFF-377A-8635-630C74CD7718}"/>
                </a:ext>
              </a:extLst>
            </p:cNvPr>
            <p:cNvSpPr/>
            <p:nvPr/>
          </p:nvSpPr>
          <p:spPr bwMode="auto">
            <a:xfrm>
              <a:off x="4316" y="879"/>
              <a:ext cx="85" cy="26"/>
            </a:xfrm>
            <a:custGeom>
              <a:avLst/>
              <a:gdLst>
                <a:gd name="T0" fmla="*/ 32 w 36"/>
                <a:gd name="T1" fmla="*/ 2 h 11"/>
                <a:gd name="T2" fmla="*/ 19 w 36"/>
                <a:gd name="T3" fmla="*/ 2 h 11"/>
                <a:gd name="T4" fmla="*/ 4 w 36"/>
                <a:gd name="T5" fmla="*/ 5 h 11"/>
                <a:gd name="T6" fmla="*/ 5 w 36"/>
                <a:gd name="T7" fmla="*/ 11 h 11"/>
                <a:gd name="T8" fmla="*/ 20 w 36"/>
                <a:gd name="T9" fmla="*/ 11 h 11"/>
                <a:gd name="T10" fmla="*/ 33 w 36"/>
                <a:gd name="T11" fmla="*/ 8 h 11"/>
                <a:gd name="T12" fmla="*/ 32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2" y="2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3"/>
                    <a:pt x="9" y="4"/>
                    <a:pt x="4" y="5"/>
                  </a:cubicBezTo>
                  <a:cubicBezTo>
                    <a:pt x="0" y="5"/>
                    <a:pt x="1" y="11"/>
                    <a:pt x="5" y="11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5" y="10"/>
                    <a:pt x="30" y="11"/>
                    <a:pt x="33" y="8"/>
                  </a:cubicBezTo>
                  <a:cubicBezTo>
                    <a:pt x="36" y="6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="" xmlns:a16="http://schemas.microsoft.com/office/drawing/2014/main" id="{231EF0BD-082C-C532-B01F-9423D18A45BE}"/>
                </a:ext>
              </a:extLst>
            </p:cNvPr>
            <p:cNvSpPr/>
            <p:nvPr/>
          </p:nvSpPr>
          <p:spPr bwMode="auto">
            <a:xfrm>
              <a:off x="4458" y="879"/>
              <a:ext cx="78" cy="31"/>
            </a:xfrm>
            <a:custGeom>
              <a:avLst/>
              <a:gdLst>
                <a:gd name="T0" fmla="*/ 32 w 33"/>
                <a:gd name="T1" fmla="*/ 6 h 13"/>
                <a:gd name="T2" fmla="*/ 4 w 33"/>
                <a:gd name="T3" fmla="*/ 6 h 13"/>
                <a:gd name="T4" fmla="*/ 6 w 33"/>
                <a:gd name="T5" fmla="*/ 12 h 13"/>
                <a:gd name="T6" fmla="*/ 20 w 33"/>
                <a:gd name="T7" fmla="*/ 11 h 13"/>
                <a:gd name="T8" fmla="*/ 31 w 33"/>
                <a:gd name="T9" fmla="*/ 10 h 13"/>
                <a:gd name="T10" fmla="*/ 32 w 33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32" y="6"/>
                  </a:moveTo>
                  <a:cubicBezTo>
                    <a:pt x="25" y="0"/>
                    <a:pt x="11" y="3"/>
                    <a:pt x="4" y="6"/>
                  </a:cubicBezTo>
                  <a:cubicBezTo>
                    <a:pt x="0" y="7"/>
                    <a:pt x="2" y="13"/>
                    <a:pt x="6" y="12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4" y="11"/>
                    <a:pt x="27" y="12"/>
                    <a:pt x="31" y="10"/>
                  </a:cubicBezTo>
                  <a:cubicBezTo>
                    <a:pt x="33" y="9"/>
                    <a:pt x="33" y="7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="" xmlns:a16="http://schemas.microsoft.com/office/drawing/2014/main" id="{800CA1EF-ACD7-5B4A-7FCC-D176BB2F0CAA}"/>
                </a:ext>
              </a:extLst>
            </p:cNvPr>
            <p:cNvSpPr/>
            <p:nvPr/>
          </p:nvSpPr>
          <p:spPr bwMode="auto">
            <a:xfrm>
              <a:off x="4588" y="879"/>
              <a:ext cx="81" cy="26"/>
            </a:xfrm>
            <a:custGeom>
              <a:avLst/>
              <a:gdLst>
                <a:gd name="T0" fmla="*/ 32 w 34"/>
                <a:gd name="T1" fmla="*/ 3 h 11"/>
                <a:gd name="T2" fmla="*/ 19 w 34"/>
                <a:gd name="T3" fmla="*/ 1 h 11"/>
                <a:gd name="T4" fmla="*/ 3 w 34"/>
                <a:gd name="T5" fmla="*/ 2 h 11"/>
                <a:gd name="T6" fmla="*/ 3 w 34"/>
                <a:gd name="T7" fmla="*/ 8 h 11"/>
                <a:gd name="T8" fmla="*/ 19 w 34"/>
                <a:gd name="T9" fmla="*/ 10 h 11"/>
                <a:gd name="T10" fmla="*/ 32 w 34"/>
                <a:gd name="T11" fmla="*/ 7 h 11"/>
                <a:gd name="T12" fmla="*/ 32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2" y="3"/>
                  </a:moveTo>
                  <a:cubicBezTo>
                    <a:pt x="28" y="0"/>
                    <a:pt x="24" y="1"/>
                    <a:pt x="19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3"/>
                    <a:pt x="0" y="8"/>
                    <a:pt x="3" y="8"/>
                  </a:cubicBezTo>
                  <a:cubicBezTo>
                    <a:pt x="8" y="9"/>
                    <a:pt x="13" y="9"/>
                    <a:pt x="19" y="10"/>
                  </a:cubicBezTo>
                  <a:cubicBezTo>
                    <a:pt x="24" y="10"/>
                    <a:pt x="28" y="11"/>
                    <a:pt x="32" y="7"/>
                  </a:cubicBezTo>
                  <a:cubicBezTo>
                    <a:pt x="34" y="6"/>
                    <a:pt x="34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="" xmlns:a16="http://schemas.microsoft.com/office/drawing/2014/main" id="{1FF30832-374F-3D65-25C0-448557283E47}"/>
                </a:ext>
              </a:extLst>
            </p:cNvPr>
            <p:cNvSpPr/>
            <p:nvPr/>
          </p:nvSpPr>
          <p:spPr bwMode="auto">
            <a:xfrm>
              <a:off x="4721" y="869"/>
              <a:ext cx="90" cy="36"/>
            </a:xfrm>
            <a:custGeom>
              <a:avLst/>
              <a:gdLst>
                <a:gd name="T0" fmla="*/ 32 w 38"/>
                <a:gd name="T1" fmla="*/ 1 h 15"/>
                <a:gd name="T2" fmla="*/ 19 w 38"/>
                <a:gd name="T3" fmla="*/ 3 h 15"/>
                <a:gd name="T4" fmla="*/ 6 w 38"/>
                <a:gd name="T5" fmla="*/ 2 h 15"/>
                <a:gd name="T6" fmla="*/ 4 w 38"/>
                <a:gd name="T7" fmla="*/ 8 h 15"/>
                <a:gd name="T8" fmla="*/ 35 w 38"/>
                <a:gd name="T9" fmla="*/ 8 h 15"/>
                <a:gd name="T10" fmla="*/ 32 w 38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5">
                  <a:moveTo>
                    <a:pt x="32" y="1"/>
                  </a:moveTo>
                  <a:cubicBezTo>
                    <a:pt x="28" y="0"/>
                    <a:pt x="24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3" y="2"/>
                    <a:pt x="0" y="6"/>
                    <a:pt x="4" y="8"/>
                  </a:cubicBezTo>
                  <a:cubicBezTo>
                    <a:pt x="12" y="12"/>
                    <a:pt x="27" y="15"/>
                    <a:pt x="35" y="8"/>
                  </a:cubicBezTo>
                  <a:cubicBezTo>
                    <a:pt x="38" y="5"/>
                    <a:pt x="35" y="1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="" xmlns:a16="http://schemas.microsoft.com/office/drawing/2014/main" id="{61A5BDE0-C220-59AC-F385-06F9A340B807}"/>
                </a:ext>
              </a:extLst>
            </p:cNvPr>
            <p:cNvSpPr/>
            <p:nvPr/>
          </p:nvSpPr>
          <p:spPr bwMode="auto">
            <a:xfrm>
              <a:off x="5000" y="664"/>
              <a:ext cx="79" cy="22"/>
            </a:xfrm>
            <a:custGeom>
              <a:avLst/>
              <a:gdLst>
                <a:gd name="T0" fmla="*/ 30 w 33"/>
                <a:gd name="T1" fmla="*/ 1 h 9"/>
                <a:gd name="T2" fmla="*/ 17 w 33"/>
                <a:gd name="T3" fmla="*/ 1 h 9"/>
                <a:gd name="T4" fmla="*/ 2 w 33"/>
                <a:gd name="T5" fmla="*/ 4 h 9"/>
                <a:gd name="T6" fmla="*/ 3 w 33"/>
                <a:gd name="T7" fmla="*/ 9 h 9"/>
                <a:gd name="T8" fmla="*/ 18 w 33"/>
                <a:gd name="T9" fmla="*/ 9 h 9"/>
                <a:gd name="T10" fmla="*/ 31 w 33"/>
                <a:gd name="T11" fmla="*/ 6 h 9"/>
                <a:gd name="T12" fmla="*/ 30 w 33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">
                  <a:moveTo>
                    <a:pt x="30" y="1"/>
                  </a:moveTo>
                  <a:cubicBezTo>
                    <a:pt x="26" y="0"/>
                    <a:pt x="22" y="1"/>
                    <a:pt x="17" y="1"/>
                  </a:cubicBezTo>
                  <a:cubicBezTo>
                    <a:pt x="12" y="2"/>
                    <a:pt x="7" y="3"/>
                    <a:pt x="2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8" y="9"/>
                    <a:pt x="13" y="9"/>
                    <a:pt x="18" y="9"/>
                  </a:cubicBezTo>
                  <a:cubicBezTo>
                    <a:pt x="23" y="9"/>
                    <a:pt x="27" y="9"/>
                    <a:pt x="31" y="6"/>
                  </a:cubicBezTo>
                  <a:cubicBezTo>
                    <a:pt x="33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="" xmlns:a16="http://schemas.microsoft.com/office/drawing/2014/main" id="{E9D148EF-F651-EE1F-FB5C-382C40A12F39}"/>
                </a:ext>
              </a:extLst>
            </p:cNvPr>
            <p:cNvSpPr/>
            <p:nvPr/>
          </p:nvSpPr>
          <p:spPr bwMode="auto">
            <a:xfrm>
              <a:off x="5124" y="645"/>
              <a:ext cx="75" cy="26"/>
            </a:xfrm>
            <a:custGeom>
              <a:avLst/>
              <a:gdLst>
                <a:gd name="T0" fmla="*/ 30 w 32"/>
                <a:gd name="T1" fmla="*/ 2 h 11"/>
                <a:gd name="T2" fmla="*/ 18 w 32"/>
                <a:gd name="T3" fmla="*/ 2 h 11"/>
                <a:gd name="T4" fmla="*/ 4 w 32"/>
                <a:gd name="T5" fmla="*/ 5 h 11"/>
                <a:gd name="T6" fmla="*/ 4 w 32"/>
                <a:gd name="T7" fmla="*/ 11 h 11"/>
                <a:gd name="T8" fmla="*/ 19 w 32"/>
                <a:gd name="T9" fmla="*/ 10 h 11"/>
                <a:gd name="T10" fmla="*/ 31 w 32"/>
                <a:gd name="T11" fmla="*/ 7 h 11"/>
                <a:gd name="T12" fmla="*/ 30 w 32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1">
                  <a:moveTo>
                    <a:pt x="30" y="2"/>
                  </a:moveTo>
                  <a:cubicBezTo>
                    <a:pt x="26" y="0"/>
                    <a:pt x="22" y="2"/>
                    <a:pt x="18" y="2"/>
                  </a:cubicBezTo>
                  <a:cubicBezTo>
                    <a:pt x="13" y="3"/>
                    <a:pt x="8" y="4"/>
                    <a:pt x="4" y="5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3" y="10"/>
                    <a:pt x="28" y="10"/>
                    <a:pt x="31" y="7"/>
                  </a:cubicBezTo>
                  <a:cubicBezTo>
                    <a:pt x="32" y="6"/>
                    <a:pt x="32" y="3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="" xmlns:a16="http://schemas.microsoft.com/office/drawing/2014/main" id="{1E4218E5-5382-70E0-3174-BE781B6F4B5B}"/>
                </a:ext>
              </a:extLst>
            </p:cNvPr>
            <p:cNvSpPr/>
            <p:nvPr/>
          </p:nvSpPr>
          <p:spPr bwMode="auto">
            <a:xfrm>
              <a:off x="5240" y="628"/>
              <a:ext cx="99" cy="27"/>
            </a:xfrm>
            <a:custGeom>
              <a:avLst/>
              <a:gdLst>
                <a:gd name="T0" fmla="*/ 39 w 42"/>
                <a:gd name="T1" fmla="*/ 1 h 11"/>
                <a:gd name="T2" fmla="*/ 22 w 42"/>
                <a:gd name="T3" fmla="*/ 2 h 11"/>
                <a:gd name="T4" fmla="*/ 3 w 42"/>
                <a:gd name="T5" fmla="*/ 5 h 11"/>
                <a:gd name="T6" fmla="*/ 4 w 42"/>
                <a:gd name="T7" fmla="*/ 11 h 11"/>
                <a:gd name="T8" fmla="*/ 24 w 42"/>
                <a:gd name="T9" fmla="*/ 10 h 11"/>
                <a:gd name="T10" fmla="*/ 40 w 42"/>
                <a:gd name="T11" fmla="*/ 7 h 11"/>
                <a:gd name="T12" fmla="*/ 39 w 42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">
                  <a:moveTo>
                    <a:pt x="39" y="1"/>
                  </a:moveTo>
                  <a:cubicBezTo>
                    <a:pt x="33" y="0"/>
                    <a:pt x="28" y="1"/>
                    <a:pt x="22" y="2"/>
                  </a:cubicBezTo>
                  <a:cubicBezTo>
                    <a:pt x="16" y="3"/>
                    <a:pt x="10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11" y="11"/>
                    <a:pt x="17" y="10"/>
                    <a:pt x="24" y="10"/>
                  </a:cubicBezTo>
                  <a:cubicBezTo>
                    <a:pt x="29" y="10"/>
                    <a:pt x="34" y="10"/>
                    <a:pt x="40" y="7"/>
                  </a:cubicBezTo>
                  <a:cubicBezTo>
                    <a:pt x="42" y="6"/>
                    <a:pt x="42" y="2"/>
                    <a:pt x="3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="" xmlns:a16="http://schemas.microsoft.com/office/drawing/2014/main" id="{5D421534-AAE6-DFEA-518F-656B96E1EAFC}"/>
                </a:ext>
              </a:extLst>
            </p:cNvPr>
            <p:cNvSpPr/>
            <p:nvPr/>
          </p:nvSpPr>
          <p:spPr bwMode="auto">
            <a:xfrm>
              <a:off x="2547" y="285"/>
              <a:ext cx="67" cy="24"/>
            </a:xfrm>
            <a:custGeom>
              <a:avLst/>
              <a:gdLst>
                <a:gd name="T0" fmla="*/ 27 w 28"/>
                <a:gd name="T1" fmla="*/ 3 h 10"/>
                <a:gd name="T2" fmla="*/ 17 w 28"/>
                <a:gd name="T3" fmla="*/ 1 h 10"/>
                <a:gd name="T4" fmla="*/ 4 w 28"/>
                <a:gd name="T5" fmla="*/ 2 h 10"/>
                <a:gd name="T6" fmla="*/ 4 w 28"/>
                <a:gd name="T7" fmla="*/ 8 h 10"/>
                <a:gd name="T8" fmla="*/ 17 w 28"/>
                <a:gd name="T9" fmla="*/ 9 h 10"/>
                <a:gd name="T10" fmla="*/ 27 w 28"/>
                <a:gd name="T11" fmla="*/ 7 h 10"/>
                <a:gd name="T12" fmla="*/ 27 w 28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7" y="3"/>
                  </a:moveTo>
                  <a:cubicBezTo>
                    <a:pt x="24" y="0"/>
                    <a:pt x="20" y="1"/>
                    <a:pt x="17" y="1"/>
                  </a:cubicBezTo>
                  <a:cubicBezTo>
                    <a:pt x="13" y="1"/>
                    <a:pt x="9" y="1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9"/>
                    <a:pt x="13" y="9"/>
                    <a:pt x="17" y="9"/>
                  </a:cubicBezTo>
                  <a:cubicBezTo>
                    <a:pt x="20" y="9"/>
                    <a:pt x="24" y="10"/>
                    <a:pt x="27" y="7"/>
                  </a:cubicBezTo>
                  <a:cubicBezTo>
                    <a:pt x="28" y="6"/>
                    <a:pt x="28" y="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="" xmlns:a16="http://schemas.microsoft.com/office/drawing/2014/main" id="{7EE410FA-8A20-411F-1696-EB4EDC48AFB4}"/>
                </a:ext>
              </a:extLst>
            </p:cNvPr>
            <p:cNvSpPr/>
            <p:nvPr/>
          </p:nvSpPr>
          <p:spPr bwMode="auto">
            <a:xfrm>
              <a:off x="2663" y="290"/>
              <a:ext cx="79" cy="24"/>
            </a:xfrm>
            <a:custGeom>
              <a:avLst/>
              <a:gdLst>
                <a:gd name="T0" fmla="*/ 31 w 33"/>
                <a:gd name="T1" fmla="*/ 2 h 10"/>
                <a:gd name="T2" fmla="*/ 19 w 33"/>
                <a:gd name="T3" fmla="*/ 1 h 10"/>
                <a:gd name="T4" fmla="*/ 4 w 33"/>
                <a:gd name="T5" fmla="*/ 2 h 10"/>
                <a:gd name="T6" fmla="*/ 4 w 33"/>
                <a:gd name="T7" fmla="*/ 9 h 10"/>
                <a:gd name="T8" fmla="*/ 19 w 33"/>
                <a:gd name="T9" fmla="*/ 10 h 10"/>
                <a:gd name="T10" fmla="*/ 31 w 33"/>
                <a:gd name="T11" fmla="*/ 8 h 10"/>
                <a:gd name="T12" fmla="*/ 31 w 33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0">
                  <a:moveTo>
                    <a:pt x="31" y="2"/>
                  </a:moveTo>
                  <a:cubicBezTo>
                    <a:pt x="27" y="0"/>
                    <a:pt x="23" y="1"/>
                    <a:pt x="19" y="1"/>
                  </a:cubicBezTo>
                  <a:cubicBezTo>
                    <a:pt x="14" y="1"/>
                    <a:pt x="9" y="1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9" y="9"/>
                    <a:pt x="14" y="9"/>
                    <a:pt x="19" y="10"/>
                  </a:cubicBezTo>
                  <a:cubicBezTo>
                    <a:pt x="23" y="10"/>
                    <a:pt x="27" y="10"/>
                    <a:pt x="31" y="8"/>
                  </a:cubicBezTo>
                  <a:cubicBezTo>
                    <a:pt x="33" y="7"/>
                    <a:pt x="33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="" xmlns:a16="http://schemas.microsoft.com/office/drawing/2014/main" id="{52C6B516-C081-7BB0-FB53-911F9AD25EF6}"/>
                </a:ext>
              </a:extLst>
            </p:cNvPr>
            <p:cNvSpPr/>
            <p:nvPr/>
          </p:nvSpPr>
          <p:spPr bwMode="auto">
            <a:xfrm>
              <a:off x="2784" y="290"/>
              <a:ext cx="83" cy="28"/>
            </a:xfrm>
            <a:custGeom>
              <a:avLst/>
              <a:gdLst>
                <a:gd name="T0" fmla="*/ 32 w 35"/>
                <a:gd name="T1" fmla="*/ 1 h 12"/>
                <a:gd name="T2" fmla="*/ 19 w 35"/>
                <a:gd name="T3" fmla="*/ 2 h 12"/>
                <a:gd name="T4" fmla="*/ 5 w 35"/>
                <a:gd name="T5" fmla="*/ 2 h 12"/>
                <a:gd name="T6" fmla="*/ 4 w 35"/>
                <a:gd name="T7" fmla="*/ 8 h 12"/>
                <a:gd name="T8" fmla="*/ 33 w 35"/>
                <a:gd name="T9" fmla="*/ 7 h 12"/>
                <a:gd name="T10" fmla="*/ 32 w 35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2">
                  <a:moveTo>
                    <a:pt x="32" y="1"/>
                  </a:moveTo>
                  <a:cubicBezTo>
                    <a:pt x="28" y="0"/>
                    <a:pt x="23" y="1"/>
                    <a:pt x="19" y="2"/>
                  </a:cubicBezTo>
                  <a:cubicBezTo>
                    <a:pt x="14" y="2"/>
                    <a:pt x="9" y="2"/>
                    <a:pt x="5" y="2"/>
                  </a:cubicBezTo>
                  <a:cubicBezTo>
                    <a:pt x="1" y="2"/>
                    <a:pt x="0" y="7"/>
                    <a:pt x="4" y="8"/>
                  </a:cubicBezTo>
                  <a:cubicBezTo>
                    <a:pt x="12" y="10"/>
                    <a:pt x="25" y="12"/>
                    <a:pt x="33" y="7"/>
                  </a:cubicBezTo>
                  <a:cubicBezTo>
                    <a:pt x="35" y="5"/>
                    <a:pt x="35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="" xmlns:a16="http://schemas.microsoft.com/office/drawing/2014/main" id="{B8D81456-FD30-5953-9848-4A40A078627F}"/>
                </a:ext>
              </a:extLst>
            </p:cNvPr>
            <p:cNvSpPr/>
            <p:nvPr/>
          </p:nvSpPr>
          <p:spPr bwMode="auto">
            <a:xfrm>
              <a:off x="2907" y="283"/>
              <a:ext cx="76" cy="28"/>
            </a:xfrm>
            <a:custGeom>
              <a:avLst/>
              <a:gdLst>
                <a:gd name="T0" fmla="*/ 29 w 32"/>
                <a:gd name="T1" fmla="*/ 1 h 12"/>
                <a:gd name="T2" fmla="*/ 18 w 32"/>
                <a:gd name="T3" fmla="*/ 2 h 12"/>
                <a:gd name="T4" fmla="*/ 4 w 32"/>
                <a:gd name="T5" fmla="*/ 3 h 12"/>
                <a:gd name="T6" fmla="*/ 3 w 32"/>
                <a:gd name="T7" fmla="*/ 9 h 12"/>
                <a:gd name="T8" fmla="*/ 31 w 32"/>
                <a:gd name="T9" fmla="*/ 6 h 12"/>
                <a:gd name="T10" fmla="*/ 29 w 32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25" y="0"/>
                    <a:pt x="22" y="1"/>
                    <a:pt x="18" y="2"/>
                  </a:cubicBezTo>
                  <a:cubicBezTo>
                    <a:pt x="13" y="3"/>
                    <a:pt x="8" y="3"/>
                    <a:pt x="4" y="3"/>
                  </a:cubicBezTo>
                  <a:cubicBezTo>
                    <a:pt x="0" y="3"/>
                    <a:pt x="0" y="8"/>
                    <a:pt x="3" y="9"/>
                  </a:cubicBezTo>
                  <a:cubicBezTo>
                    <a:pt x="10" y="11"/>
                    <a:pt x="24" y="12"/>
                    <a:pt x="31" y="6"/>
                  </a:cubicBezTo>
                  <a:cubicBezTo>
                    <a:pt x="32" y="5"/>
                    <a:pt x="32" y="1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="" xmlns:a16="http://schemas.microsoft.com/office/drawing/2014/main" id="{61532E48-9320-809D-2751-128420136E4B}"/>
                </a:ext>
              </a:extLst>
            </p:cNvPr>
            <p:cNvSpPr/>
            <p:nvPr/>
          </p:nvSpPr>
          <p:spPr bwMode="auto">
            <a:xfrm>
              <a:off x="3009" y="278"/>
              <a:ext cx="81" cy="26"/>
            </a:xfrm>
            <a:custGeom>
              <a:avLst/>
              <a:gdLst>
                <a:gd name="T0" fmla="*/ 31 w 34"/>
                <a:gd name="T1" fmla="*/ 1 h 11"/>
                <a:gd name="T2" fmla="*/ 19 w 34"/>
                <a:gd name="T3" fmla="*/ 2 h 11"/>
                <a:gd name="T4" fmla="*/ 5 w 34"/>
                <a:gd name="T5" fmla="*/ 2 h 11"/>
                <a:gd name="T6" fmla="*/ 4 w 34"/>
                <a:gd name="T7" fmla="*/ 9 h 11"/>
                <a:gd name="T8" fmla="*/ 19 w 34"/>
                <a:gd name="T9" fmla="*/ 10 h 11"/>
                <a:gd name="T10" fmla="*/ 32 w 34"/>
                <a:gd name="T11" fmla="*/ 7 h 11"/>
                <a:gd name="T12" fmla="*/ 31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1"/>
                  </a:moveTo>
                  <a:cubicBezTo>
                    <a:pt x="27" y="0"/>
                    <a:pt x="23" y="1"/>
                    <a:pt x="19" y="2"/>
                  </a:cubicBezTo>
                  <a:cubicBezTo>
                    <a:pt x="14" y="2"/>
                    <a:pt x="10" y="2"/>
                    <a:pt x="5" y="2"/>
                  </a:cubicBezTo>
                  <a:cubicBezTo>
                    <a:pt x="1" y="2"/>
                    <a:pt x="0" y="8"/>
                    <a:pt x="4" y="9"/>
                  </a:cubicBezTo>
                  <a:cubicBezTo>
                    <a:pt x="9" y="10"/>
                    <a:pt x="14" y="11"/>
                    <a:pt x="19" y="10"/>
                  </a:cubicBezTo>
                  <a:cubicBezTo>
                    <a:pt x="24" y="10"/>
                    <a:pt x="29" y="10"/>
                    <a:pt x="32" y="7"/>
                  </a:cubicBezTo>
                  <a:cubicBezTo>
                    <a:pt x="34" y="5"/>
                    <a:pt x="33" y="2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="" xmlns:a16="http://schemas.microsoft.com/office/drawing/2014/main" id="{85A56073-77D2-CE4F-00A1-919A750462F1}"/>
                </a:ext>
              </a:extLst>
            </p:cNvPr>
            <p:cNvSpPr/>
            <p:nvPr/>
          </p:nvSpPr>
          <p:spPr bwMode="auto">
            <a:xfrm>
              <a:off x="3135" y="280"/>
              <a:ext cx="66" cy="24"/>
            </a:xfrm>
            <a:custGeom>
              <a:avLst/>
              <a:gdLst>
                <a:gd name="T0" fmla="*/ 25 w 28"/>
                <a:gd name="T1" fmla="*/ 2 h 10"/>
                <a:gd name="T2" fmla="*/ 14 w 28"/>
                <a:gd name="T3" fmla="*/ 1 h 10"/>
                <a:gd name="T4" fmla="*/ 3 w 28"/>
                <a:gd name="T5" fmla="*/ 2 h 10"/>
                <a:gd name="T6" fmla="*/ 3 w 28"/>
                <a:gd name="T7" fmla="*/ 8 h 10"/>
                <a:gd name="T8" fmla="*/ 14 w 28"/>
                <a:gd name="T9" fmla="*/ 9 h 10"/>
                <a:gd name="T10" fmla="*/ 25 w 28"/>
                <a:gd name="T11" fmla="*/ 8 h 10"/>
                <a:gd name="T12" fmla="*/ 25 w 28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5" y="2"/>
                  </a:moveTo>
                  <a:cubicBezTo>
                    <a:pt x="22" y="0"/>
                    <a:pt x="18" y="0"/>
                    <a:pt x="14" y="1"/>
                  </a:cubicBezTo>
                  <a:cubicBezTo>
                    <a:pt x="10" y="1"/>
                    <a:pt x="6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6" y="8"/>
                    <a:pt x="10" y="9"/>
                    <a:pt x="14" y="9"/>
                  </a:cubicBezTo>
                  <a:cubicBezTo>
                    <a:pt x="18" y="9"/>
                    <a:pt x="22" y="10"/>
                    <a:pt x="25" y="8"/>
                  </a:cubicBezTo>
                  <a:cubicBezTo>
                    <a:pt x="28" y="7"/>
                    <a:pt x="28" y="3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="" xmlns:a16="http://schemas.microsoft.com/office/drawing/2014/main" id="{2AD16CD9-C91A-394F-2A08-E7ECAE1BE049}"/>
                </a:ext>
              </a:extLst>
            </p:cNvPr>
            <p:cNvSpPr/>
            <p:nvPr/>
          </p:nvSpPr>
          <p:spPr bwMode="auto">
            <a:xfrm>
              <a:off x="4752" y="283"/>
              <a:ext cx="68" cy="19"/>
            </a:xfrm>
            <a:custGeom>
              <a:avLst/>
              <a:gdLst>
                <a:gd name="T0" fmla="*/ 27 w 29"/>
                <a:gd name="T1" fmla="*/ 1 h 8"/>
                <a:gd name="T2" fmla="*/ 16 w 29"/>
                <a:gd name="T3" fmla="*/ 0 h 8"/>
                <a:gd name="T4" fmla="*/ 3 w 29"/>
                <a:gd name="T5" fmla="*/ 1 h 8"/>
                <a:gd name="T6" fmla="*/ 3 w 29"/>
                <a:gd name="T7" fmla="*/ 7 h 8"/>
                <a:gd name="T8" fmla="*/ 16 w 29"/>
                <a:gd name="T9" fmla="*/ 7 h 8"/>
                <a:gd name="T10" fmla="*/ 27 w 29"/>
                <a:gd name="T11" fmla="*/ 6 h 8"/>
                <a:gd name="T12" fmla="*/ 27 w 29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27" y="1"/>
                  </a:moveTo>
                  <a:cubicBezTo>
                    <a:pt x="24" y="0"/>
                    <a:pt x="20" y="0"/>
                    <a:pt x="16" y="0"/>
                  </a:cubicBezTo>
                  <a:cubicBezTo>
                    <a:pt x="12" y="1"/>
                    <a:pt x="8" y="1"/>
                    <a:pt x="3" y="1"/>
                  </a:cubicBezTo>
                  <a:cubicBezTo>
                    <a:pt x="0" y="1"/>
                    <a:pt x="0" y="6"/>
                    <a:pt x="3" y="7"/>
                  </a:cubicBezTo>
                  <a:cubicBezTo>
                    <a:pt x="8" y="7"/>
                    <a:pt x="12" y="7"/>
                    <a:pt x="16" y="7"/>
                  </a:cubicBezTo>
                  <a:cubicBezTo>
                    <a:pt x="20" y="7"/>
                    <a:pt x="24" y="8"/>
                    <a:pt x="27" y="6"/>
                  </a:cubicBezTo>
                  <a:cubicBezTo>
                    <a:pt x="29" y="5"/>
                    <a:pt x="29" y="2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="" xmlns:a16="http://schemas.microsoft.com/office/drawing/2014/main" id="{4E8C3D81-3FC3-6E96-4522-45239DE2799F}"/>
                </a:ext>
              </a:extLst>
            </p:cNvPr>
            <p:cNvSpPr/>
            <p:nvPr/>
          </p:nvSpPr>
          <p:spPr bwMode="auto">
            <a:xfrm>
              <a:off x="4865" y="280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9 w 35"/>
                <a:gd name="T3" fmla="*/ 1 h 10"/>
                <a:gd name="T4" fmla="*/ 4 w 35"/>
                <a:gd name="T5" fmla="*/ 2 h 10"/>
                <a:gd name="T6" fmla="*/ 4 w 35"/>
                <a:gd name="T7" fmla="*/ 8 h 10"/>
                <a:gd name="T8" fmla="*/ 19 w 35"/>
                <a:gd name="T9" fmla="*/ 9 h 10"/>
                <a:gd name="T10" fmla="*/ 32 w 35"/>
                <a:gd name="T11" fmla="*/ 8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8" y="0"/>
                    <a:pt x="23" y="1"/>
                    <a:pt x="19" y="1"/>
                  </a:cubicBezTo>
                  <a:cubicBezTo>
                    <a:pt x="14" y="1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4" y="8"/>
                    <a:pt x="19" y="9"/>
                  </a:cubicBezTo>
                  <a:cubicBezTo>
                    <a:pt x="23" y="9"/>
                    <a:pt x="28" y="10"/>
                    <a:pt x="32" y="8"/>
                  </a:cubicBezTo>
                  <a:cubicBezTo>
                    <a:pt x="35" y="7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="" xmlns:a16="http://schemas.microsoft.com/office/drawing/2014/main" id="{DA71F07B-8C69-0097-C5CC-8EDA32DE5E7F}"/>
                </a:ext>
              </a:extLst>
            </p:cNvPr>
            <p:cNvSpPr/>
            <p:nvPr/>
          </p:nvSpPr>
          <p:spPr bwMode="auto">
            <a:xfrm>
              <a:off x="4989" y="276"/>
              <a:ext cx="75" cy="21"/>
            </a:xfrm>
            <a:custGeom>
              <a:avLst/>
              <a:gdLst>
                <a:gd name="T0" fmla="*/ 29 w 32"/>
                <a:gd name="T1" fmla="*/ 1 h 9"/>
                <a:gd name="T2" fmla="*/ 17 w 32"/>
                <a:gd name="T3" fmla="*/ 1 h 9"/>
                <a:gd name="T4" fmla="*/ 3 w 32"/>
                <a:gd name="T5" fmla="*/ 2 h 9"/>
                <a:gd name="T6" fmla="*/ 3 w 32"/>
                <a:gd name="T7" fmla="*/ 8 h 9"/>
                <a:gd name="T8" fmla="*/ 17 w 32"/>
                <a:gd name="T9" fmla="*/ 8 h 9"/>
                <a:gd name="T10" fmla="*/ 29 w 32"/>
                <a:gd name="T11" fmla="*/ 8 h 9"/>
                <a:gd name="T12" fmla="*/ 29 w 3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29" y="1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2" y="1"/>
                    <a:pt x="8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8" y="8"/>
                    <a:pt x="12" y="8"/>
                    <a:pt x="17" y="8"/>
                  </a:cubicBezTo>
                  <a:cubicBezTo>
                    <a:pt x="21" y="9"/>
                    <a:pt x="25" y="9"/>
                    <a:pt x="29" y="8"/>
                  </a:cubicBezTo>
                  <a:cubicBezTo>
                    <a:pt x="32" y="7"/>
                    <a:pt x="32" y="2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="" xmlns:a16="http://schemas.microsoft.com/office/drawing/2014/main" id="{62DD5BB2-75FD-D41F-24CD-E8DE9DBE4BAD}"/>
                </a:ext>
              </a:extLst>
            </p:cNvPr>
            <p:cNvSpPr/>
            <p:nvPr/>
          </p:nvSpPr>
          <p:spPr bwMode="auto">
            <a:xfrm>
              <a:off x="5116" y="264"/>
              <a:ext cx="81" cy="26"/>
            </a:xfrm>
            <a:custGeom>
              <a:avLst/>
              <a:gdLst>
                <a:gd name="T0" fmla="*/ 30 w 34"/>
                <a:gd name="T1" fmla="*/ 1 h 11"/>
                <a:gd name="T2" fmla="*/ 19 w 34"/>
                <a:gd name="T3" fmla="*/ 3 h 11"/>
                <a:gd name="T4" fmla="*/ 6 w 34"/>
                <a:gd name="T5" fmla="*/ 2 h 11"/>
                <a:gd name="T6" fmla="*/ 4 w 34"/>
                <a:gd name="T7" fmla="*/ 9 h 11"/>
                <a:gd name="T8" fmla="*/ 19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3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2" y="2"/>
                    <a:pt x="0" y="7"/>
                    <a:pt x="4" y="9"/>
                  </a:cubicBezTo>
                  <a:cubicBezTo>
                    <a:pt x="9" y="10"/>
                    <a:pt x="14" y="11"/>
                    <a:pt x="19" y="11"/>
                  </a:cubicBezTo>
                  <a:cubicBezTo>
                    <a:pt x="23" y="11"/>
                    <a:pt x="29" y="11"/>
                    <a:pt x="32" y="7"/>
                  </a:cubicBezTo>
                  <a:cubicBezTo>
                    <a:pt x="34" y="5"/>
                    <a:pt x="33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="" xmlns:a16="http://schemas.microsoft.com/office/drawing/2014/main" id="{1780A4D1-58DD-7C53-9E50-7CD7093F15AA}"/>
                </a:ext>
              </a:extLst>
            </p:cNvPr>
            <p:cNvSpPr/>
            <p:nvPr/>
          </p:nvSpPr>
          <p:spPr bwMode="auto">
            <a:xfrm>
              <a:off x="5240" y="252"/>
              <a:ext cx="82" cy="26"/>
            </a:xfrm>
            <a:custGeom>
              <a:avLst/>
              <a:gdLst>
                <a:gd name="T0" fmla="*/ 32 w 35"/>
                <a:gd name="T1" fmla="*/ 2 h 11"/>
                <a:gd name="T2" fmla="*/ 19 w 35"/>
                <a:gd name="T3" fmla="*/ 3 h 11"/>
                <a:gd name="T4" fmla="*/ 3 w 35"/>
                <a:gd name="T5" fmla="*/ 5 h 11"/>
                <a:gd name="T6" fmla="*/ 4 w 35"/>
                <a:gd name="T7" fmla="*/ 11 h 11"/>
                <a:gd name="T8" fmla="*/ 20 w 35"/>
                <a:gd name="T9" fmla="*/ 11 h 11"/>
                <a:gd name="T10" fmla="*/ 33 w 35"/>
                <a:gd name="T11" fmla="*/ 8 h 11"/>
                <a:gd name="T12" fmla="*/ 32 w 35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1">
                  <a:moveTo>
                    <a:pt x="32" y="2"/>
                  </a:moveTo>
                  <a:cubicBezTo>
                    <a:pt x="28" y="0"/>
                    <a:pt x="23" y="2"/>
                    <a:pt x="19" y="3"/>
                  </a:cubicBezTo>
                  <a:cubicBezTo>
                    <a:pt x="13" y="3"/>
                    <a:pt x="8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9" y="11"/>
                    <a:pt x="14" y="11"/>
                    <a:pt x="20" y="11"/>
                  </a:cubicBezTo>
                  <a:cubicBezTo>
                    <a:pt x="24" y="10"/>
                    <a:pt x="29" y="11"/>
                    <a:pt x="33" y="8"/>
                  </a:cubicBezTo>
                  <a:cubicBezTo>
                    <a:pt x="35" y="7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="" xmlns:a16="http://schemas.microsoft.com/office/drawing/2014/main" id="{D2539BBE-3CB2-0B52-351A-C6AFF25A67C6}"/>
                </a:ext>
              </a:extLst>
            </p:cNvPr>
            <p:cNvSpPr/>
            <p:nvPr/>
          </p:nvSpPr>
          <p:spPr bwMode="auto">
            <a:xfrm>
              <a:off x="5356" y="245"/>
              <a:ext cx="66" cy="21"/>
            </a:xfrm>
            <a:custGeom>
              <a:avLst/>
              <a:gdLst>
                <a:gd name="T0" fmla="*/ 26 w 28"/>
                <a:gd name="T1" fmla="*/ 1 h 9"/>
                <a:gd name="T2" fmla="*/ 16 w 28"/>
                <a:gd name="T3" fmla="*/ 1 h 9"/>
                <a:gd name="T4" fmla="*/ 4 w 28"/>
                <a:gd name="T5" fmla="*/ 1 h 9"/>
                <a:gd name="T6" fmla="*/ 4 w 28"/>
                <a:gd name="T7" fmla="*/ 7 h 9"/>
                <a:gd name="T8" fmla="*/ 16 w 28"/>
                <a:gd name="T9" fmla="*/ 8 h 9"/>
                <a:gd name="T10" fmla="*/ 26 w 28"/>
                <a:gd name="T11" fmla="*/ 7 h 9"/>
                <a:gd name="T12" fmla="*/ 26 w 2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6" y="1"/>
                  </a:moveTo>
                  <a:cubicBezTo>
                    <a:pt x="23" y="0"/>
                    <a:pt x="19" y="0"/>
                    <a:pt x="16" y="1"/>
                  </a:cubicBezTo>
                  <a:cubicBezTo>
                    <a:pt x="12" y="1"/>
                    <a:pt x="8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8" y="8"/>
                    <a:pt x="12" y="8"/>
                    <a:pt x="16" y="8"/>
                  </a:cubicBezTo>
                  <a:cubicBezTo>
                    <a:pt x="19" y="8"/>
                    <a:pt x="23" y="9"/>
                    <a:pt x="26" y="7"/>
                  </a:cubicBezTo>
                  <a:cubicBezTo>
                    <a:pt x="28" y="6"/>
                    <a:pt x="28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="" xmlns:a16="http://schemas.microsoft.com/office/drawing/2014/main" id="{59F879CD-9394-2C64-CCDB-1446E53A3361}"/>
                </a:ext>
              </a:extLst>
            </p:cNvPr>
            <p:cNvSpPr/>
            <p:nvPr/>
          </p:nvSpPr>
          <p:spPr bwMode="auto">
            <a:xfrm>
              <a:off x="2988" y="440"/>
              <a:ext cx="71" cy="24"/>
            </a:xfrm>
            <a:custGeom>
              <a:avLst/>
              <a:gdLst>
                <a:gd name="T0" fmla="*/ 26 w 30"/>
                <a:gd name="T1" fmla="*/ 1 h 10"/>
                <a:gd name="T2" fmla="*/ 13 w 30"/>
                <a:gd name="T3" fmla="*/ 1 h 10"/>
                <a:gd name="T4" fmla="*/ 2 w 30"/>
                <a:gd name="T5" fmla="*/ 2 h 10"/>
                <a:gd name="T6" fmla="*/ 1 w 30"/>
                <a:gd name="T7" fmla="*/ 5 h 10"/>
                <a:gd name="T8" fmla="*/ 13 w 30"/>
                <a:gd name="T9" fmla="*/ 9 h 10"/>
                <a:gd name="T10" fmla="*/ 27 w 30"/>
                <a:gd name="T11" fmla="*/ 7 h 10"/>
                <a:gd name="T12" fmla="*/ 26 w 30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6" y="1"/>
                  </a:moveTo>
                  <a:cubicBezTo>
                    <a:pt x="22" y="0"/>
                    <a:pt x="17" y="1"/>
                    <a:pt x="13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8"/>
                    <a:pt x="9" y="8"/>
                    <a:pt x="13" y="9"/>
                  </a:cubicBezTo>
                  <a:cubicBezTo>
                    <a:pt x="18" y="9"/>
                    <a:pt x="23" y="10"/>
                    <a:pt x="27" y="7"/>
                  </a:cubicBezTo>
                  <a:cubicBezTo>
                    <a:pt x="30" y="6"/>
                    <a:pt x="29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="" xmlns:a16="http://schemas.microsoft.com/office/drawing/2014/main" id="{F77F3E70-CDFE-3314-319D-898F9E433FAB}"/>
                </a:ext>
              </a:extLst>
            </p:cNvPr>
            <p:cNvSpPr/>
            <p:nvPr/>
          </p:nvSpPr>
          <p:spPr bwMode="auto">
            <a:xfrm>
              <a:off x="3113" y="431"/>
              <a:ext cx="88" cy="28"/>
            </a:xfrm>
            <a:custGeom>
              <a:avLst/>
              <a:gdLst>
                <a:gd name="T0" fmla="*/ 33 w 37"/>
                <a:gd name="T1" fmla="*/ 3 h 12"/>
                <a:gd name="T2" fmla="*/ 3 w 37"/>
                <a:gd name="T3" fmla="*/ 6 h 12"/>
                <a:gd name="T4" fmla="*/ 4 w 37"/>
                <a:gd name="T5" fmla="*/ 11 h 12"/>
                <a:gd name="T6" fmla="*/ 19 w 37"/>
                <a:gd name="T7" fmla="*/ 10 h 12"/>
                <a:gd name="T8" fmla="*/ 33 w 37"/>
                <a:gd name="T9" fmla="*/ 9 h 12"/>
                <a:gd name="T10" fmla="*/ 33 w 37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3" y="3"/>
                  </a:moveTo>
                  <a:cubicBezTo>
                    <a:pt x="25" y="0"/>
                    <a:pt x="11" y="4"/>
                    <a:pt x="3" y="6"/>
                  </a:cubicBezTo>
                  <a:cubicBezTo>
                    <a:pt x="0" y="7"/>
                    <a:pt x="1" y="12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4" y="10"/>
                    <a:pt x="29" y="11"/>
                    <a:pt x="33" y="9"/>
                  </a:cubicBezTo>
                  <a:cubicBezTo>
                    <a:pt x="37" y="9"/>
                    <a:pt x="36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="" xmlns:a16="http://schemas.microsoft.com/office/drawing/2014/main" id="{774AB8E7-0E7C-FB21-B3FF-EA6F1E74313D}"/>
                </a:ext>
              </a:extLst>
            </p:cNvPr>
            <p:cNvSpPr/>
            <p:nvPr/>
          </p:nvSpPr>
          <p:spPr bwMode="auto">
            <a:xfrm>
              <a:off x="3267" y="421"/>
              <a:ext cx="88" cy="29"/>
            </a:xfrm>
            <a:custGeom>
              <a:avLst/>
              <a:gdLst>
                <a:gd name="T0" fmla="*/ 34 w 37"/>
                <a:gd name="T1" fmla="*/ 3 h 12"/>
                <a:gd name="T2" fmla="*/ 15 w 37"/>
                <a:gd name="T3" fmla="*/ 1 h 12"/>
                <a:gd name="T4" fmla="*/ 1 w 37"/>
                <a:gd name="T5" fmla="*/ 4 h 12"/>
                <a:gd name="T6" fmla="*/ 0 w 37"/>
                <a:gd name="T7" fmla="*/ 8 h 12"/>
                <a:gd name="T8" fmla="*/ 4 w 37"/>
                <a:gd name="T9" fmla="*/ 10 h 12"/>
                <a:gd name="T10" fmla="*/ 4 w 37"/>
                <a:gd name="T11" fmla="*/ 10 h 12"/>
                <a:gd name="T12" fmla="*/ 15 w 37"/>
                <a:gd name="T13" fmla="*/ 10 h 12"/>
                <a:gd name="T14" fmla="*/ 33 w 37"/>
                <a:gd name="T15" fmla="*/ 10 h 12"/>
                <a:gd name="T16" fmla="*/ 34 w 37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2">
                  <a:moveTo>
                    <a:pt x="34" y="3"/>
                  </a:moveTo>
                  <a:cubicBezTo>
                    <a:pt x="28" y="0"/>
                    <a:pt x="21" y="1"/>
                    <a:pt x="15" y="1"/>
                  </a:cubicBezTo>
                  <a:cubicBezTo>
                    <a:pt x="11" y="1"/>
                    <a:pt x="4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10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8" y="10"/>
                    <a:pt x="12" y="10"/>
                    <a:pt x="15" y="10"/>
                  </a:cubicBezTo>
                  <a:cubicBezTo>
                    <a:pt x="21" y="11"/>
                    <a:pt x="28" y="12"/>
                    <a:pt x="33" y="10"/>
                  </a:cubicBezTo>
                  <a:cubicBezTo>
                    <a:pt x="36" y="9"/>
                    <a:pt x="37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="" xmlns:a16="http://schemas.microsoft.com/office/drawing/2014/main" id="{B7FB71A0-433D-239C-D730-F8230DE23B68}"/>
                </a:ext>
              </a:extLst>
            </p:cNvPr>
            <p:cNvSpPr/>
            <p:nvPr/>
          </p:nvSpPr>
          <p:spPr bwMode="auto">
            <a:xfrm>
              <a:off x="3400" y="421"/>
              <a:ext cx="80" cy="26"/>
            </a:xfrm>
            <a:custGeom>
              <a:avLst/>
              <a:gdLst>
                <a:gd name="T0" fmla="*/ 31 w 34"/>
                <a:gd name="T1" fmla="*/ 3 h 11"/>
                <a:gd name="T2" fmla="*/ 19 w 34"/>
                <a:gd name="T3" fmla="*/ 1 h 11"/>
                <a:gd name="T4" fmla="*/ 5 w 34"/>
                <a:gd name="T5" fmla="*/ 0 h 11"/>
                <a:gd name="T6" fmla="*/ 4 w 34"/>
                <a:gd name="T7" fmla="*/ 6 h 11"/>
                <a:gd name="T8" fmla="*/ 18 w 34"/>
                <a:gd name="T9" fmla="*/ 9 h 11"/>
                <a:gd name="T10" fmla="*/ 30 w 34"/>
                <a:gd name="T11" fmla="*/ 9 h 11"/>
                <a:gd name="T12" fmla="*/ 31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3"/>
                  </a:moveTo>
                  <a:cubicBezTo>
                    <a:pt x="27" y="1"/>
                    <a:pt x="23" y="1"/>
                    <a:pt x="19" y="1"/>
                  </a:cubicBezTo>
                  <a:cubicBezTo>
                    <a:pt x="14" y="1"/>
                    <a:pt x="10" y="0"/>
                    <a:pt x="5" y="0"/>
                  </a:cubicBezTo>
                  <a:cubicBezTo>
                    <a:pt x="1" y="0"/>
                    <a:pt x="0" y="6"/>
                    <a:pt x="4" y="6"/>
                  </a:cubicBezTo>
                  <a:cubicBezTo>
                    <a:pt x="9" y="7"/>
                    <a:pt x="13" y="8"/>
                    <a:pt x="18" y="9"/>
                  </a:cubicBezTo>
                  <a:cubicBezTo>
                    <a:pt x="22" y="9"/>
                    <a:pt x="26" y="11"/>
                    <a:pt x="30" y="9"/>
                  </a:cubicBezTo>
                  <a:cubicBezTo>
                    <a:pt x="33" y="9"/>
                    <a:pt x="34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="" xmlns:a16="http://schemas.microsoft.com/office/drawing/2014/main" id="{22744948-3BAD-1422-1FCB-4EF3B00F46E9}"/>
                </a:ext>
              </a:extLst>
            </p:cNvPr>
            <p:cNvSpPr/>
            <p:nvPr/>
          </p:nvSpPr>
          <p:spPr bwMode="auto">
            <a:xfrm>
              <a:off x="3535" y="411"/>
              <a:ext cx="71" cy="27"/>
            </a:xfrm>
            <a:custGeom>
              <a:avLst/>
              <a:gdLst>
                <a:gd name="T0" fmla="*/ 27 w 30"/>
                <a:gd name="T1" fmla="*/ 2 h 11"/>
                <a:gd name="T2" fmla="*/ 13 w 30"/>
                <a:gd name="T3" fmla="*/ 2 h 11"/>
                <a:gd name="T4" fmla="*/ 0 w 30"/>
                <a:gd name="T5" fmla="*/ 4 h 11"/>
                <a:gd name="T6" fmla="*/ 0 w 30"/>
                <a:gd name="T7" fmla="*/ 7 h 11"/>
                <a:gd name="T8" fmla="*/ 13 w 30"/>
                <a:gd name="T9" fmla="*/ 9 h 11"/>
                <a:gd name="T10" fmla="*/ 27 w 30"/>
                <a:gd name="T11" fmla="*/ 8 h 11"/>
                <a:gd name="T12" fmla="*/ 27 w 30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7" y="2"/>
                  </a:moveTo>
                  <a:cubicBezTo>
                    <a:pt x="23" y="0"/>
                    <a:pt x="18" y="1"/>
                    <a:pt x="13" y="2"/>
                  </a:cubicBezTo>
                  <a:cubicBezTo>
                    <a:pt x="9" y="2"/>
                    <a:pt x="4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4" y="9"/>
                    <a:pt x="9" y="9"/>
                    <a:pt x="13" y="9"/>
                  </a:cubicBezTo>
                  <a:cubicBezTo>
                    <a:pt x="18" y="10"/>
                    <a:pt x="23" y="11"/>
                    <a:pt x="27" y="8"/>
                  </a:cubicBezTo>
                  <a:cubicBezTo>
                    <a:pt x="30" y="7"/>
                    <a:pt x="30" y="4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="" xmlns:a16="http://schemas.microsoft.com/office/drawing/2014/main" id="{BD6F20BB-9BD6-A75E-AA97-5FE581AE63FB}"/>
                </a:ext>
              </a:extLst>
            </p:cNvPr>
            <p:cNvSpPr/>
            <p:nvPr/>
          </p:nvSpPr>
          <p:spPr bwMode="auto">
            <a:xfrm>
              <a:off x="3672" y="407"/>
              <a:ext cx="71" cy="26"/>
            </a:xfrm>
            <a:custGeom>
              <a:avLst/>
              <a:gdLst>
                <a:gd name="T0" fmla="*/ 27 w 30"/>
                <a:gd name="T1" fmla="*/ 1 h 11"/>
                <a:gd name="T2" fmla="*/ 12 w 30"/>
                <a:gd name="T3" fmla="*/ 1 h 11"/>
                <a:gd name="T4" fmla="*/ 6 w 30"/>
                <a:gd name="T5" fmla="*/ 2 h 11"/>
                <a:gd name="T6" fmla="*/ 1 w 30"/>
                <a:gd name="T7" fmla="*/ 4 h 11"/>
                <a:gd name="T8" fmla="*/ 1 w 30"/>
                <a:gd name="T9" fmla="*/ 6 h 11"/>
                <a:gd name="T10" fmla="*/ 6 w 30"/>
                <a:gd name="T11" fmla="*/ 8 h 11"/>
                <a:gd name="T12" fmla="*/ 12 w 30"/>
                <a:gd name="T13" fmla="*/ 9 h 11"/>
                <a:gd name="T14" fmla="*/ 27 w 30"/>
                <a:gd name="T15" fmla="*/ 9 h 11"/>
                <a:gd name="T16" fmla="*/ 27 w 30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27" y="1"/>
                  </a:moveTo>
                  <a:cubicBezTo>
                    <a:pt x="22" y="0"/>
                    <a:pt x="17" y="1"/>
                    <a:pt x="12" y="1"/>
                  </a:cubicBezTo>
                  <a:cubicBezTo>
                    <a:pt x="10" y="2"/>
                    <a:pt x="8" y="2"/>
                    <a:pt x="6" y="2"/>
                  </a:cubicBezTo>
                  <a:cubicBezTo>
                    <a:pt x="3" y="2"/>
                    <a:pt x="3" y="3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3" y="7"/>
                    <a:pt x="3" y="8"/>
                    <a:pt x="6" y="8"/>
                  </a:cubicBezTo>
                  <a:cubicBezTo>
                    <a:pt x="8" y="9"/>
                    <a:pt x="10" y="9"/>
                    <a:pt x="12" y="9"/>
                  </a:cubicBezTo>
                  <a:cubicBezTo>
                    <a:pt x="17" y="9"/>
                    <a:pt x="22" y="11"/>
                    <a:pt x="27" y="9"/>
                  </a:cubicBezTo>
                  <a:cubicBezTo>
                    <a:pt x="30" y="8"/>
                    <a:pt x="30" y="3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="" xmlns:a16="http://schemas.microsoft.com/office/drawing/2014/main" id="{5812663F-C68B-0622-4123-665063CB4F28}"/>
                </a:ext>
              </a:extLst>
            </p:cNvPr>
            <p:cNvSpPr/>
            <p:nvPr/>
          </p:nvSpPr>
          <p:spPr bwMode="auto">
            <a:xfrm>
              <a:off x="3791" y="397"/>
              <a:ext cx="94" cy="26"/>
            </a:xfrm>
            <a:custGeom>
              <a:avLst/>
              <a:gdLst>
                <a:gd name="T0" fmla="*/ 37 w 40"/>
                <a:gd name="T1" fmla="*/ 4 h 11"/>
                <a:gd name="T2" fmla="*/ 21 w 40"/>
                <a:gd name="T3" fmla="*/ 0 h 11"/>
                <a:gd name="T4" fmla="*/ 4 w 40"/>
                <a:gd name="T5" fmla="*/ 2 h 11"/>
                <a:gd name="T6" fmla="*/ 4 w 40"/>
                <a:gd name="T7" fmla="*/ 8 h 11"/>
                <a:gd name="T8" fmla="*/ 21 w 40"/>
                <a:gd name="T9" fmla="*/ 9 h 11"/>
                <a:gd name="T10" fmla="*/ 37 w 40"/>
                <a:gd name="T11" fmla="*/ 10 h 11"/>
                <a:gd name="T12" fmla="*/ 37 w 40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">
                  <a:moveTo>
                    <a:pt x="37" y="4"/>
                  </a:moveTo>
                  <a:cubicBezTo>
                    <a:pt x="33" y="1"/>
                    <a:pt x="26" y="1"/>
                    <a:pt x="21" y="0"/>
                  </a:cubicBezTo>
                  <a:cubicBezTo>
                    <a:pt x="15" y="0"/>
                    <a:pt x="9" y="1"/>
                    <a:pt x="4" y="2"/>
                  </a:cubicBezTo>
                  <a:cubicBezTo>
                    <a:pt x="0" y="2"/>
                    <a:pt x="1" y="8"/>
                    <a:pt x="4" y="8"/>
                  </a:cubicBezTo>
                  <a:cubicBezTo>
                    <a:pt x="10" y="8"/>
                    <a:pt x="16" y="8"/>
                    <a:pt x="21" y="9"/>
                  </a:cubicBezTo>
                  <a:cubicBezTo>
                    <a:pt x="26" y="9"/>
                    <a:pt x="31" y="11"/>
                    <a:pt x="37" y="10"/>
                  </a:cubicBezTo>
                  <a:cubicBezTo>
                    <a:pt x="40" y="9"/>
                    <a:pt x="40" y="5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="" xmlns:a16="http://schemas.microsoft.com/office/drawing/2014/main" id="{9B8E9B49-58AF-648F-9BAA-46C28690A368}"/>
                </a:ext>
              </a:extLst>
            </p:cNvPr>
            <p:cNvSpPr/>
            <p:nvPr/>
          </p:nvSpPr>
          <p:spPr bwMode="auto">
            <a:xfrm>
              <a:off x="3937" y="402"/>
              <a:ext cx="86" cy="26"/>
            </a:xfrm>
            <a:custGeom>
              <a:avLst/>
              <a:gdLst>
                <a:gd name="T0" fmla="*/ 33 w 36"/>
                <a:gd name="T1" fmla="*/ 2 h 11"/>
                <a:gd name="T2" fmla="*/ 19 w 36"/>
                <a:gd name="T3" fmla="*/ 1 h 11"/>
                <a:gd name="T4" fmla="*/ 4 w 36"/>
                <a:gd name="T5" fmla="*/ 4 h 11"/>
                <a:gd name="T6" fmla="*/ 5 w 36"/>
                <a:gd name="T7" fmla="*/ 10 h 11"/>
                <a:gd name="T8" fmla="*/ 20 w 36"/>
                <a:gd name="T9" fmla="*/ 9 h 11"/>
                <a:gd name="T10" fmla="*/ 32 w 36"/>
                <a:gd name="T11" fmla="*/ 9 h 11"/>
                <a:gd name="T12" fmla="*/ 33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2"/>
                  </a:moveTo>
                  <a:cubicBezTo>
                    <a:pt x="29" y="0"/>
                    <a:pt x="24" y="0"/>
                    <a:pt x="19" y="1"/>
                  </a:cubicBezTo>
                  <a:cubicBezTo>
                    <a:pt x="14" y="1"/>
                    <a:pt x="9" y="2"/>
                    <a:pt x="4" y="4"/>
                  </a:cubicBezTo>
                  <a:cubicBezTo>
                    <a:pt x="0" y="5"/>
                    <a:pt x="2" y="11"/>
                    <a:pt x="5" y="10"/>
                  </a:cubicBezTo>
                  <a:cubicBezTo>
                    <a:pt x="10" y="9"/>
                    <a:pt x="15" y="9"/>
                    <a:pt x="20" y="9"/>
                  </a:cubicBezTo>
                  <a:cubicBezTo>
                    <a:pt x="24" y="9"/>
                    <a:pt x="28" y="10"/>
                    <a:pt x="32" y="9"/>
                  </a:cubicBezTo>
                  <a:cubicBezTo>
                    <a:pt x="35" y="8"/>
                    <a:pt x="36" y="4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="" xmlns:a16="http://schemas.microsoft.com/office/drawing/2014/main" id="{199C22C6-E24D-0B4C-8951-8194A9049156}"/>
                </a:ext>
              </a:extLst>
            </p:cNvPr>
            <p:cNvSpPr/>
            <p:nvPr/>
          </p:nvSpPr>
          <p:spPr bwMode="auto">
            <a:xfrm>
              <a:off x="4086" y="409"/>
              <a:ext cx="83" cy="29"/>
            </a:xfrm>
            <a:custGeom>
              <a:avLst/>
              <a:gdLst>
                <a:gd name="T0" fmla="*/ 32 w 35"/>
                <a:gd name="T1" fmla="*/ 4 h 12"/>
                <a:gd name="T2" fmla="*/ 16 w 35"/>
                <a:gd name="T3" fmla="*/ 1 h 12"/>
                <a:gd name="T4" fmla="*/ 1 w 35"/>
                <a:gd name="T5" fmla="*/ 3 h 12"/>
                <a:gd name="T6" fmla="*/ 1 w 35"/>
                <a:gd name="T7" fmla="*/ 5 h 12"/>
                <a:gd name="T8" fmla="*/ 14 w 35"/>
                <a:gd name="T9" fmla="*/ 9 h 12"/>
                <a:gd name="T10" fmla="*/ 32 w 35"/>
                <a:gd name="T11" fmla="*/ 10 h 12"/>
                <a:gd name="T12" fmla="*/ 32 w 35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32" y="4"/>
                  </a:moveTo>
                  <a:cubicBezTo>
                    <a:pt x="28" y="1"/>
                    <a:pt x="22" y="2"/>
                    <a:pt x="16" y="1"/>
                  </a:cubicBezTo>
                  <a:cubicBezTo>
                    <a:pt x="11" y="1"/>
                    <a:pt x="5" y="0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4" y="9"/>
                    <a:pt x="9" y="8"/>
                    <a:pt x="14" y="9"/>
                  </a:cubicBezTo>
                  <a:cubicBezTo>
                    <a:pt x="20" y="10"/>
                    <a:pt x="26" y="12"/>
                    <a:pt x="32" y="10"/>
                  </a:cubicBezTo>
                  <a:cubicBezTo>
                    <a:pt x="34" y="9"/>
                    <a:pt x="35" y="5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="" xmlns:a16="http://schemas.microsoft.com/office/drawing/2014/main" id="{64BC1B0D-AF79-D62E-05E0-A5CDE0404DCD}"/>
                </a:ext>
              </a:extLst>
            </p:cNvPr>
            <p:cNvSpPr/>
            <p:nvPr/>
          </p:nvSpPr>
          <p:spPr bwMode="auto">
            <a:xfrm>
              <a:off x="4217" y="404"/>
              <a:ext cx="80" cy="22"/>
            </a:xfrm>
            <a:custGeom>
              <a:avLst/>
              <a:gdLst>
                <a:gd name="T0" fmla="*/ 33 w 34"/>
                <a:gd name="T1" fmla="*/ 3 h 9"/>
                <a:gd name="T2" fmla="*/ 19 w 34"/>
                <a:gd name="T3" fmla="*/ 2 h 9"/>
                <a:gd name="T4" fmla="*/ 2 w 34"/>
                <a:gd name="T5" fmla="*/ 3 h 9"/>
                <a:gd name="T6" fmla="*/ 2 w 34"/>
                <a:gd name="T7" fmla="*/ 7 h 9"/>
                <a:gd name="T8" fmla="*/ 19 w 34"/>
                <a:gd name="T9" fmla="*/ 8 h 9"/>
                <a:gd name="T10" fmla="*/ 33 w 34"/>
                <a:gd name="T11" fmla="*/ 7 h 9"/>
                <a:gd name="T12" fmla="*/ 33 w 34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3" y="3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2"/>
                    <a:pt x="8" y="2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8" y="8"/>
                    <a:pt x="14" y="8"/>
                    <a:pt x="19" y="8"/>
                  </a:cubicBezTo>
                  <a:cubicBezTo>
                    <a:pt x="24" y="9"/>
                    <a:pt x="28" y="9"/>
                    <a:pt x="33" y="7"/>
                  </a:cubicBezTo>
                  <a:cubicBezTo>
                    <a:pt x="34" y="6"/>
                    <a:pt x="34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="" xmlns:a16="http://schemas.microsoft.com/office/drawing/2014/main" id="{52131F87-A423-C2A9-B116-28A384DF7184}"/>
                </a:ext>
              </a:extLst>
            </p:cNvPr>
            <p:cNvSpPr/>
            <p:nvPr/>
          </p:nvSpPr>
          <p:spPr bwMode="auto">
            <a:xfrm>
              <a:off x="4340" y="402"/>
              <a:ext cx="92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2 h 11"/>
                <a:gd name="T4" fmla="*/ 4 w 39"/>
                <a:gd name="T5" fmla="*/ 0 h 11"/>
                <a:gd name="T6" fmla="*/ 3 w 39"/>
                <a:gd name="T7" fmla="*/ 6 h 11"/>
                <a:gd name="T8" fmla="*/ 36 w 39"/>
                <a:gd name="T9" fmla="*/ 8 h 11"/>
                <a:gd name="T10" fmla="*/ 36 w 39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1"/>
                    <a:pt x="26" y="2"/>
                    <a:pt x="22" y="2"/>
                  </a:cubicBezTo>
                  <a:cubicBezTo>
                    <a:pt x="16" y="2"/>
                    <a:pt x="10" y="1"/>
                    <a:pt x="4" y="0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3" y="9"/>
                    <a:pt x="26" y="11"/>
                    <a:pt x="36" y="8"/>
                  </a:cubicBezTo>
                  <a:cubicBezTo>
                    <a:pt x="39" y="7"/>
                    <a:pt x="39" y="2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="" xmlns:a16="http://schemas.microsoft.com/office/drawing/2014/main" id="{A9625212-22E0-6C53-42E1-1CC3A793515F}"/>
                </a:ext>
              </a:extLst>
            </p:cNvPr>
            <p:cNvSpPr/>
            <p:nvPr/>
          </p:nvSpPr>
          <p:spPr bwMode="auto">
            <a:xfrm>
              <a:off x="4468" y="404"/>
              <a:ext cx="75" cy="24"/>
            </a:xfrm>
            <a:custGeom>
              <a:avLst/>
              <a:gdLst>
                <a:gd name="T0" fmla="*/ 28 w 32"/>
                <a:gd name="T1" fmla="*/ 1 h 10"/>
                <a:gd name="T2" fmla="*/ 15 w 32"/>
                <a:gd name="T3" fmla="*/ 2 h 10"/>
                <a:gd name="T4" fmla="*/ 3 w 32"/>
                <a:gd name="T5" fmla="*/ 4 h 10"/>
                <a:gd name="T6" fmla="*/ 3 w 32"/>
                <a:gd name="T7" fmla="*/ 9 h 10"/>
                <a:gd name="T8" fmla="*/ 29 w 32"/>
                <a:gd name="T9" fmla="*/ 7 h 10"/>
                <a:gd name="T10" fmla="*/ 28 w 32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0">
                  <a:moveTo>
                    <a:pt x="28" y="1"/>
                  </a:moveTo>
                  <a:cubicBezTo>
                    <a:pt x="24" y="0"/>
                    <a:pt x="20" y="1"/>
                    <a:pt x="15" y="2"/>
                  </a:cubicBezTo>
                  <a:cubicBezTo>
                    <a:pt x="11" y="3"/>
                    <a:pt x="7" y="3"/>
                    <a:pt x="3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11" y="10"/>
                    <a:pt x="21" y="10"/>
                    <a:pt x="29" y="7"/>
                  </a:cubicBezTo>
                  <a:cubicBezTo>
                    <a:pt x="32" y="6"/>
                    <a:pt x="31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="" xmlns:a16="http://schemas.microsoft.com/office/drawing/2014/main" id="{38DCBE7B-148C-CD3F-3B94-F206F7695E54}"/>
                </a:ext>
              </a:extLst>
            </p:cNvPr>
            <p:cNvSpPr/>
            <p:nvPr/>
          </p:nvSpPr>
          <p:spPr bwMode="auto">
            <a:xfrm>
              <a:off x="4598" y="407"/>
              <a:ext cx="76" cy="24"/>
            </a:xfrm>
            <a:custGeom>
              <a:avLst/>
              <a:gdLst>
                <a:gd name="T0" fmla="*/ 30 w 32"/>
                <a:gd name="T1" fmla="*/ 2 h 10"/>
                <a:gd name="T2" fmla="*/ 18 w 32"/>
                <a:gd name="T3" fmla="*/ 1 h 10"/>
                <a:gd name="T4" fmla="*/ 4 w 32"/>
                <a:gd name="T5" fmla="*/ 2 h 10"/>
                <a:gd name="T6" fmla="*/ 4 w 32"/>
                <a:gd name="T7" fmla="*/ 8 h 10"/>
                <a:gd name="T8" fmla="*/ 18 w 32"/>
                <a:gd name="T9" fmla="*/ 9 h 10"/>
                <a:gd name="T10" fmla="*/ 30 w 32"/>
                <a:gd name="T11" fmla="*/ 8 h 10"/>
                <a:gd name="T12" fmla="*/ 30 w 32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0" y="2"/>
                  </a:moveTo>
                  <a:cubicBezTo>
                    <a:pt x="26" y="0"/>
                    <a:pt x="22" y="1"/>
                    <a:pt x="18" y="1"/>
                  </a:cubicBezTo>
                  <a:cubicBezTo>
                    <a:pt x="13" y="2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3" y="9"/>
                    <a:pt x="18" y="9"/>
                  </a:cubicBezTo>
                  <a:cubicBezTo>
                    <a:pt x="22" y="9"/>
                    <a:pt x="26" y="10"/>
                    <a:pt x="30" y="8"/>
                  </a:cubicBezTo>
                  <a:cubicBezTo>
                    <a:pt x="32" y="7"/>
                    <a:pt x="32" y="4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51">
              <a:extLst>
                <a:ext uri="{FF2B5EF4-FFF2-40B4-BE49-F238E27FC236}">
                  <a16:creationId xmlns="" xmlns:a16="http://schemas.microsoft.com/office/drawing/2014/main" id="{37C5A3A3-757D-A1F7-20E4-8C744CD23C18}"/>
                </a:ext>
              </a:extLst>
            </p:cNvPr>
            <p:cNvSpPr/>
            <p:nvPr/>
          </p:nvSpPr>
          <p:spPr bwMode="auto">
            <a:xfrm>
              <a:off x="4723" y="400"/>
              <a:ext cx="86" cy="31"/>
            </a:xfrm>
            <a:custGeom>
              <a:avLst/>
              <a:gdLst>
                <a:gd name="T0" fmla="*/ 31 w 36"/>
                <a:gd name="T1" fmla="*/ 0 h 13"/>
                <a:gd name="T2" fmla="*/ 18 w 36"/>
                <a:gd name="T3" fmla="*/ 3 h 13"/>
                <a:gd name="T4" fmla="*/ 5 w 36"/>
                <a:gd name="T5" fmla="*/ 2 h 13"/>
                <a:gd name="T6" fmla="*/ 3 w 36"/>
                <a:gd name="T7" fmla="*/ 6 h 13"/>
                <a:gd name="T8" fmla="*/ 33 w 36"/>
                <a:gd name="T9" fmla="*/ 7 h 13"/>
                <a:gd name="T10" fmla="*/ 31 w 3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3">
                  <a:moveTo>
                    <a:pt x="31" y="0"/>
                  </a:moveTo>
                  <a:cubicBezTo>
                    <a:pt x="27" y="1"/>
                    <a:pt x="23" y="3"/>
                    <a:pt x="18" y="3"/>
                  </a:cubicBezTo>
                  <a:cubicBezTo>
                    <a:pt x="14" y="3"/>
                    <a:pt x="9" y="3"/>
                    <a:pt x="5" y="2"/>
                  </a:cubicBezTo>
                  <a:cubicBezTo>
                    <a:pt x="2" y="2"/>
                    <a:pt x="0" y="5"/>
                    <a:pt x="3" y="6"/>
                  </a:cubicBezTo>
                  <a:cubicBezTo>
                    <a:pt x="11" y="10"/>
                    <a:pt x="25" y="13"/>
                    <a:pt x="33" y="7"/>
                  </a:cubicBezTo>
                  <a:cubicBezTo>
                    <a:pt x="36" y="5"/>
                    <a:pt x="35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52" name="PA_图片 3">
            <a:extLst>
              <a:ext uri="{FF2B5EF4-FFF2-40B4-BE49-F238E27FC236}">
                <a16:creationId xmlns="" xmlns:a16="http://schemas.microsoft.com/office/drawing/2014/main" id="{01397787-9E6F-EBF7-6175-8C61127E0D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19" y="2254100"/>
            <a:ext cx="2405394" cy="23497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34F79CFA-BAFB-4B37-13BD-F31DD47FD787}"/>
              </a:ext>
            </a:extLst>
          </p:cNvPr>
          <p:cNvSpPr txBox="1"/>
          <p:nvPr/>
        </p:nvSpPr>
        <p:spPr>
          <a:xfrm>
            <a:off x="4127546" y="1748818"/>
            <a:ext cx="7138401" cy="872034"/>
          </a:xfrm>
          <a:prstGeom prst="rect">
            <a:avLst/>
          </a:prstGeom>
          <a:solidFill>
            <a:srgbClr val="FFCA96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lệch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B14F46FF-5DB8-82DF-91C4-386D2B51E6D9}"/>
              </a:ext>
            </a:extLst>
          </p:cNvPr>
          <p:cNvSpPr txBox="1"/>
          <p:nvPr/>
        </p:nvSpPr>
        <p:spPr>
          <a:xfrm>
            <a:off x="3431605" y="4717357"/>
            <a:ext cx="8407821" cy="1703030"/>
          </a:xfrm>
          <a:prstGeom prst="rect">
            <a:avLst/>
          </a:prstGeom>
          <a:solidFill>
            <a:srgbClr val="FFCA96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,…;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biếng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đòi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grpSp>
        <p:nvGrpSpPr>
          <p:cNvPr id="55" name="组合 7">
            <a:extLst>
              <a:ext uri="{FF2B5EF4-FFF2-40B4-BE49-F238E27FC236}">
                <a16:creationId xmlns="" xmlns:a16="http://schemas.microsoft.com/office/drawing/2014/main" id="{F89C765B-763F-6D42-D07A-DD0A502E0330}"/>
              </a:ext>
            </a:extLst>
          </p:cNvPr>
          <p:cNvGrpSpPr/>
          <p:nvPr/>
        </p:nvGrpSpPr>
        <p:grpSpPr>
          <a:xfrm flipH="1">
            <a:off x="2766422" y="1637211"/>
            <a:ext cx="1337353" cy="1064432"/>
            <a:chOff x="5699425" y="1908680"/>
            <a:chExt cx="1524799" cy="1222744"/>
          </a:xfrm>
        </p:grpSpPr>
        <p:pic>
          <p:nvPicPr>
            <p:cNvPr id="56" name="图片 4">
              <a:extLst>
                <a:ext uri="{FF2B5EF4-FFF2-40B4-BE49-F238E27FC236}">
                  <a16:creationId xmlns="" xmlns:a16="http://schemas.microsoft.com/office/drawing/2014/main" id="{0829CAF6-C2C6-9550-2AE2-EB4DF1B25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850453" y="1757652"/>
              <a:ext cx="1222744" cy="1524799"/>
            </a:xfrm>
            <a:prstGeom prst="rect">
              <a:avLst/>
            </a:prstGeom>
          </p:spPr>
        </p:pic>
        <p:sp>
          <p:nvSpPr>
            <p:cNvPr id="57" name="文本框 1">
              <a:extLst>
                <a:ext uri="{FF2B5EF4-FFF2-40B4-BE49-F238E27FC236}">
                  <a16:creationId xmlns="" xmlns:a16="http://schemas.microsoft.com/office/drawing/2014/main" id="{69F5B366-41DB-5F1C-55FC-6789618E77E1}"/>
                </a:ext>
              </a:extLst>
            </p:cNvPr>
            <p:cNvSpPr txBox="1"/>
            <p:nvPr/>
          </p:nvSpPr>
          <p:spPr>
            <a:xfrm>
              <a:off x="5898476" y="2196885"/>
              <a:ext cx="943166" cy="81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BF3B72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01</a:t>
              </a:r>
              <a:endParaRPr lang="zh-CN" altLang="en-US" sz="4000" b="1" dirty="0">
                <a:solidFill>
                  <a:srgbClr val="BF3B72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组合 8">
            <a:extLst>
              <a:ext uri="{FF2B5EF4-FFF2-40B4-BE49-F238E27FC236}">
                <a16:creationId xmlns="" xmlns:a16="http://schemas.microsoft.com/office/drawing/2014/main" id="{7F3004D6-ED24-31D1-5A9E-E8A91F9C9A14}"/>
              </a:ext>
            </a:extLst>
          </p:cNvPr>
          <p:cNvGrpSpPr/>
          <p:nvPr/>
        </p:nvGrpSpPr>
        <p:grpSpPr>
          <a:xfrm flipH="1">
            <a:off x="2961535" y="3143419"/>
            <a:ext cx="1191007" cy="902397"/>
            <a:chOff x="5136766" y="3475184"/>
            <a:chExt cx="1125317" cy="902397"/>
          </a:xfrm>
        </p:grpSpPr>
        <p:pic>
          <p:nvPicPr>
            <p:cNvPr id="59" name="图片 6">
              <a:extLst>
                <a:ext uri="{FF2B5EF4-FFF2-40B4-BE49-F238E27FC236}">
                  <a16:creationId xmlns="" xmlns:a16="http://schemas.microsoft.com/office/drawing/2014/main" id="{DE00C129-C9D7-40B3-D2E7-B238DB96C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531147">
              <a:off x="5248226" y="3363724"/>
              <a:ext cx="902397" cy="1125317"/>
            </a:xfrm>
            <a:prstGeom prst="rect">
              <a:avLst/>
            </a:prstGeom>
          </p:spPr>
        </p:pic>
        <p:sp>
          <p:nvSpPr>
            <p:cNvPr id="60" name="文本框 9">
              <a:extLst>
                <a:ext uri="{FF2B5EF4-FFF2-40B4-BE49-F238E27FC236}">
                  <a16:creationId xmlns="" xmlns:a16="http://schemas.microsoft.com/office/drawing/2014/main" id="{74C02807-78F1-00A6-EFEC-44E7F2BC0380}"/>
                </a:ext>
              </a:extLst>
            </p:cNvPr>
            <p:cNvSpPr txBox="1"/>
            <p:nvPr/>
          </p:nvSpPr>
          <p:spPr>
            <a:xfrm>
              <a:off x="5147077" y="3726646"/>
              <a:ext cx="814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BF3B72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02</a:t>
              </a:r>
              <a:endParaRPr lang="zh-CN" altLang="en-US" sz="3200" b="1" dirty="0">
                <a:solidFill>
                  <a:srgbClr val="BF3B72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组合 16">
            <a:extLst>
              <a:ext uri="{FF2B5EF4-FFF2-40B4-BE49-F238E27FC236}">
                <a16:creationId xmlns="" xmlns:a16="http://schemas.microsoft.com/office/drawing/2014/main" id="{7DC5DE1A-2F4D-6744-7EB6-4BB693868A5D}"/>
              </a:ext>
            </a:extLst>
          </p:cNvPr>
          <p:cNvGrpSpPr/>
          <p:nvPr/>
        </p:nvGrpSpPr>
        <p:grpSpPr>
          <a:xfrm flipH="1">
            <a:off x="2288887" y="4374476"/>
            <a:ext cx="1146213" cy="1125317"/>
            <a:chOff x="6074099" y="4399191"/>
            <a:chExt cx="1082994" cy="1125317"/>
          </a:xfrm>
        </p:grpSpPr>
        <p:pic>
          <p:nvPicPr>
            <p:cNvPr id="62" name="图片 5">
              <a:extLst>
                <a:ext uri="{FF2B5EF4-FFF2-40B4-BE49-F238E27FC236}">
                  <a16:creationId xmlns="" xmlns:a16="http://schemas.microsoft.com/office/drawing/2014/main" id="{38305067-4CC3-3E47-52BE-E90FE3B39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691606">
              <a:off x="6254696" y="4399191"/>
              <a:ext cx="902397" cy="1125317"/>
            </a:xfrm>
            <a:prstGeom prst="rect">
              <a:avLst/>
            </a:prstGeom>
          </p:spPr>
        </p:pic>
        <p:sp>
          <p:nvSpPr>
            <p:cNvPr id="63" name="文本框 10">
              <a:extLst>
                <a:ext uri="{FF2B5EF4-FFF2-40B4-BE49-F238E27FC236}">
                  <a16:creationId xmlns="" xmlns:a16="http://schemas.microsoft.com/office/drawing/2014/main" id="{06B130A9-43DC-FBCD-98DC-1FD7A34BD4C5}"/>
                </a:ext>
              </a:extLst>
            </p:cNvPr>
            <p:cNvSpPr txBox="1"/>
            <p:nvPr/>
          </p:nvSpPr>
          <p:spPr>
            <a:xfrm>
              <a:off x="6074099" y="4762593"/>
              <a:ext cx="814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BF3B72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03</a:t>
              </a:r>
              <a:endParaRPr lang="zh-CN" altLang="en-US" sz="3200" b="1" dirty="0">
                <a:solidFill>
                  <a:srgbClr val="BF3B72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114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5000">
        <p:circle/>
      </p:transition>
    </mc:Choice>
    <mc:Fallback xmlns="">
      <p:transition spd="slow" advClick="0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72E3C1FE-14D5-ED2C-E11A-5B4CB35DC5C0}"/>
              </a:ext>
            </a:extLst>
          </p:cNvPr>
          <p:cNvSpPr txBox="1">
            <a:spLocks/>
          </p:cNvSpPr>
          <p:nvPr/>
        </p:nvSpPr>
        <p:spPr>
          <a:xfrm>
            <a:off x="8049268" y="3119465"/>
            <a:ext cx="3616524" cy="26672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thoái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nòi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F0BAD4-3F81-306E-859D-1B47B62BF490}"/>
              </a:ext>
            </a:extLst>
          </p:cNvPr>
          <p:cNvSpPr txBox="1"/>
          <p:nvPr/>
        </p:nvSpPr>
        <p:spPr>
          <a:xfrm>
            <a:off x="4971088" y="430380"/>
            <a:ext cx="29299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TỔNG KẾT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F9AA2EF-E603-98F6-B8B7-5A3CAA1C00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38747" y="180351"/>
            <a:ext cx="3876481" cy="957915"/>
            <a:chOff x="2403" y="187"/>
            <a:chExt cx="3090" cy="808"/>
          </a:xfrm>
          <a:solidFill>
            <a:srgbClr val="1F1201"/>
          </a:solidFill>
        </p:grpSpPr>
        <p:sp>
          <p:nvSpPr>
            <p:cNvPr id="9" name="Freeform 5">
              <a:extLst>
                <a:ext uri="{FF2B5EF4-FFF2-40B4-BE49-F238E27FC236}">
                  <a16:creationId xmlns="" xmlns:a16="http://schemas.microsoft.com/office/drawing/2014/main" id="{59C057A9-F47E-D07A-BF7D-F83012F36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3" y="187"/>
              <a:ext cx="3090" cy="808"/>
            </a:xfrm>
            <a:custGeom>
              <a:avLst/>
              <a:gdLst>
                <a:gd name="T0" fmla="*/ 1235 w 1305"/>
                <a:gd name="T1" fmla="*/ 116 h 339"/>
                <a:gd name="T2" fmla="*/ 1299 w 1305"/>
                <a:gd name="T3" fmla="*/ 11 h 339"/>
                <a:gd name="T4" fmla="*/ 868 w 1305"/>
                <a:gd name="T5" fmla="*/ 14 h 339"/>
                <a:gd name="T6" fmla="*/ 862 w 1305"/>
                <a:gd name="T7" fmla="*/ 70 h 339"/>
                <a:gd name="T8" fmla="*/ 408 w 1305"/>
                <a:gd name="T9" fmla="*/ 31 h 339"/>
                <a:gd name="T10" fmla="*/ 1 w 1305"/>
                <a:gd name="T11" fmla="*/ 36 h 339"/>
                <a:gd name="T12" fmla="*/ 20 w 1305"/>
                <a:gd name="T13" fmla="*/ 231 h 339"/>
                <a:gd name="T14" fmla="*/ 174 w 1305"/>
                <a:gd name="T15" fmla="*/ 250 h 339"/>
                <a:gd name="T16" fmla="*/ 61 w 1305"/>
                <a:gd name="T17" fmla="*/ 177 h 339"/>
                <a:gd name="T18" fmla="*/ 45 w 1305"/>
                <a:gd name="T19" fmla="*/ 90 h 339"/>
                <a:gd name="T20" fmla="*/ 44 w 1305"/>
                <a:gd name="T21" fmla="*/ 40 h 339"/>
                <a:gd name="T22" fmla="*/ 14 w 1305"/>
                <a:gd name="T23" fmla="*/ 37 h 339"/>
                <a:gd name="T24" fmla="*/ 189 w 1305"/>
                <a:gd name="T25" fmla="*/ 89 h 339"/>
                <a:gd name="T26" fmla="*/ 199 w 1305"/>
                <a:gd name="T27" fmla="*/ 335 h 339"/>
                <a:gd name="T28" fmla="*/ 778 w 1305"/>
                <a:gd name="T29" fmla="*/ 327 h 339"/>
                <a:gd name="T30" fmla="*/ 1061 w 1305"/>
                <a:gd name="T31" fmla="*/ 273 h 339"/>
                <a:gd name="T32" fmla="*/ 1076 w 1305"/>
                <a:gd name="T33" fmla="*/ 231 h 339"/>
                <a:gd name="T34" fmla="*/ 1299 w 1305"/>
                <a:gd name="T35" fmla="*/ 209 h 339"/>
                <a:gd name="T36" fmla="*/ 909 w 1305"/>
                <a:gd name="T37" fmla="*/ 71 h 339"/>
                <a:gd name="T38" fmla="*/ 925 w 1305"/>
                <a:gd name="T39" fmla="*/ 71 h 339"/>
                <a:gd name="T40" fmla="*/ 886 w 1305"/>
                <a:gd name="T41" fmla="*/ 30 h 339"/>
                <a:gd name="T42" fmla="*/ 870 w 1305"/>
                <a:gd name="T43" fmla="*/ 25 h 339"/>
                <a:gd name="T44" fmla="*/ 869 w 1305"/>
                <a:gd name="T45" fmla="*/ 70 h 339"/>
                <a:gd name="T46" fmla="*/ 399 w 1305"/>
                <a:gd name="T47" fmla="*/ 56 h 339"/>
                <a:gd name="T48" fmla="*/ 382 w 1305"/>
                <a:gd name="T49" fmla="*/ 47 h 339"/>
                <a:gd name="T50" fmla="*/ 382 w 1305"/>
                <a:gd name="T51" fmla="*/ 47 h 339"/>
                <a:gd name="T52" fmla="*/ 349 w 1305"/>
                <a:gd name="T53" fmla="*/ 70 h 339"/>
                <a:gd name="T54" fmla="*/ 325 w 1305"/>
                <a:gd name="T55" fmla="*/ 63 h 339"/>
                <a:gd name="T56" fmla="*/ 325 w 1305"/>
                <a:gd name="T57" fmla="*/ 76 h 339"/>
                <a:gd name="T58" fmla="*/ 318 w 1305"/>
                <a:gd name="T59" fmla="*/ 76 h 339"/>
                <a:gd name="T60" fmla="*/ 298 w 1305"/>
                <a:gd name="T61" fmla="*/ 70 h 339"/>
                <a:gd name="T62" fmla="*/ 1049 w 1305"/>
                <a:gd name="T63" fmla="*/ 289 h 339"/>
                <a:gd name="T64" fmla="*/ 1042 w 1305"/>
                <a:gd name="T65" fmla="*/ 297 h 339"/>
                <a:gd name="T66" fmla="*/ 762 w 1305"/>
                <a:gd name="T67" fmla="*/ 315 h 339"/>
                <a:gd name="T68" fmla="*/ 192 w 1305"/>
                <a:gd name="T69" fmla="*/ 310 h 339"/>
                <a:gd name="T70" fmla="*/ 213 w 1305"/>
                <a:gd name="T71" fmla="*/ 302 h 339"/>
                <a:gd name="T72" fmla="*/ 192 w 1305"/>
                <a:gd name="T73" fmla="*/ 236 h 339"/>
                <a:gd name="T74" fmla="*/ 223 w 1305"/>
                <a:gd name="T75" fmla="*/ 111 h 339"/>
                <a:gd name="T76" fmla="*/ 196 w 1305"/>
                <a:gd name="T77" fmla="*/ 104 h 339"/>
                <a:gd name="T78" fmla="*/ 1036 w 1305"/>
                <a:gd name="T79" fmla="*/ 88 h 339"/>
                <a:gd name="T80" fmla="*/ 1043 w 1305"/>
                <a:gd name="T81" fmla="*/ 99 h 339"/>
                <a:gd name="T82" fmla="*/ 1049 w 1305"/>
                <a:gd name="T83" fmla="*/ 289 h 339"/>
                <a:gd name="T84" fmla="*/ 947 w 1305"/>
                <a:gd name="T85" fmla="*/ 72 h 339"/>
                <a:gd name="T86" fmla="*/ 952 w 1305"/>
                <a:gd name="T87" fmla="*/ 62 h 339"/>
                <a:gd name="T88" fmla="*/ 968 w 1305"/>
                <a:gd name="T89" fmla="*/ 72 h 339"/>
                <a:gd name="T90" fmla="*/ 1004 w 1305"/>
                <a:gd name="T91" fmla="*/ 73 h 339"/>
                <a:gd name="T92" fmla="*/ 1176 w 1305"/>
                <a:gd name="T93" fmla="*/ 209 h 339"/>
                <a:gd name="T94" fmla="*/ 1059 w 1305"/>
                <a:gd name="T95" fmla="*/ 210 h 339"/>
                <a:gd name="T96" fmla="*/ 1071 w 1305"/>
                <a:gd name="T97" fmla="*/ 206 h 339"/>
                <a:gd name="T98" fmla="*/ 1044 w 1305"/>
                <a:gd name="T99" fmla="*/ 78 h 339"/>
                <a:gd name="T100" fmla="*/ 972 w 1305"/>
                <a:gd name="T101" fmla="*/ 44 h 339"/>
                <a:gd name="T102" fmla="*/ 949 w 1305"/>
                <a:gd name="T103" fmla="*/ 41 h 339"/>
                <a:gd name="T104" fmla="*/ 1232 w 1305"/>
                <a:gd name="T105" fmla="*/ 99 h 339"/>
                <a:gd name="T106" fmla="*/ 1269 w 1305"/>
                <a:gd name="T107" fmla="*/ 185 h 339"/>
                <a:gd name="T108" fmla="*/ 1280 w 1305"/>
                <a:gd name="T109" fmla="*/ 18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5" h="339">
                  <a:moveTo>
                    <a:pt x="1303" y="200"/>
                  </a:moveTo>
                  <a:cubicBezTo>
                    <a:pt x="1293" y="186"/>
                    <a:pt x="1281" y="173"/>
                    <a:pt x="1269" y="160"/>
                  </a:cubicBezTo>
                  <a:cubicBezTo>
                    <a:pt x="1263" y="152"/>
                    <a:pt x="1256" y="145"/>
                    <a:pt x="1250" y="138"/>
                  </a:cubicBezTo>
                  <a:cubicBezTo>
                    <a:pt x="1244" y="132"/>
                    <a:pt x="1233" y="124"/>
                    <a:pt x="1235" y="116"/>
                  </a:cubicBezTo>
                  <a:cubicBezTo>
                    <a:pt x="1236" y="109"/>
                    <a:pt x="1245" y="99"/>
                    <a:pt x="1249" y="93"/>
                  </a:cubicBezTo>
                  <a:cubicBezTo>
                    <a:pt x="1254" y="85"/>
                    <a:pt x="1260" y="77"/>
                    <a:pt x="1265" y="68"/>
                  </a:cubicBezTo>
                  <a:cubicBezTo>
                    <a:pt x="1276" y="50"/>
                    <a:pt x="1287" y="32"/>
                    <a:pt x="1298" y="14"/>
                  </a:cubicBezTo>
                  <a:cubicBezTo>
                    <a:pt x="1299" y="13"/>
                    <a:pt x="1299" y="12"/>
                    <a:pt x="1299" y="11"/>
                  </a:cubicBezTo>
                  <a:cubicBezTo>
                    <a:pt x="1303" y="8"/>
                    <a:pt x="1300" y="0"/>
                    <a:pt x="1294" y="1"/>
                  </a:cubicBezTo>
                  <a:cubicBezTo>
                    <a:pt x="1154" y="22"/>
                    <a:pt x="1012" y="26"/>
                    <a:pt x="872" y="13"/>
                  </a:cubicBezTo>
                  <a:cubicBezTo>
                    <a:pt x="870" y="13"/>
                    <a:pt x="869" y="14"/>
                    <a:pt x="868" y="15"/>
                  </a:cubicBezTo>
                  <a:cubicBezTo>
                    <a:pt x="868" y="15"/>
                    <a:pt x="868" y="14"/>
                    <a:pt x="868" y="14"/>
                  </a:cubicBezTo>
                  <a:cubicBezTo>
                    <a:pt x="867" y="11"/>
                    <a:pt x="862" y="12"/>
                    <a:pt x="862" y="15"/>
                  </a:cubicBezTo>
                  <a:cubicBezTo>
                    <a:pt x="861" y="24"/>
                    <a:pt x="862" y="34"/>
                    <a:pt x="862" y="44"/>
                  </a:cubicBezTo>
                  <a:cubicBezTo>
                    <a:pt x="862" y="52"/>
                    <a:pt x="860" y="61"/>
                    <a:pt x="862" y="69"/>
                  </a:cubicBezTo>
                  <a:cubicBezTo>
                    <a:pt x="862" y="70"/>
                    <a:pt x="862" y="70"/>
                    <a:pt x="862" y="70"/>
                  </a:cubicBezTo>
                  <a:cubicBezTo>
                    <a:pt x="710" y="68"/>
                    <a:pt x="559" y="69"/>
                    <a:pt x="407" y="73"/>
                  </a:cubicBezTo>
                  <a:cubicBezTo>
                    <a:pt x="408" y="68"/>
                    <a:pt x="408" y="62"/>
                    <a:pt x="409" y="57"/>
                  </a:cubicBezTo>
                  <a:cubicBezTo>
                    <a:pt x="409" y="49"/>
                    <a:pt x="410" y="41"/>
                    <a:pt x="409" y="33"/>
                  </a:cubicBezTo>
                  <a:cubicBezTo>
                    <a:pt x="409" y="32"/>
                    <a:pt x="409" y="31"/>
                    <a:pt x="408" y="31"/>
                  </a:cubicBezTo>
                  <a:cubicBezTo>
                    <a:pt x="407" y="30"/>
                    <a:pt x="406" y="29"/>
                    <a:pt x="404" y="29"/>
                  </a:cubicBezTo>
                  <a:cubicBezTo>
                    <a:pt x="338" y="26"/>
                    <a:pt x="272" y="26"/>
                    <a:pt x="206" y="26"/>
                  </a:cubicBezTo>
                  <a:cubicBezTo>
                    <a:pt x="141" y="26"/>
                    <a:pt x="74" y="24"/>
                    <a:pt x="9" y="30"/>
                  </a:cubicBezTo>
                  <a:cubicBezTo>
                    <a:pt x="6" y="27"/>
                    <a:pt x="0" y="31"/>
                    <a:pt x="1" y="36"/>
                  </a:cubicBezTo>
                  <a:cubicBezTo>
                    <a:pt x="10" y="71"/>
                    <a:pt x="38" y="103"/>
                    <a:pt x="63" y="128"/>
                  </a:cubicBezTo>
                  <a:cubicBezTo>
                    <a:pt x="73" y="138"/>
                    <a:pt x="73" y="139"/>
                    <a:pt x="65" y="151"/>
                  </a:cubicBezTo>
                  <a:cubicBezTo>
                    <a:pt x="59" y="159"/>
                    <a:pt x="53" y="167"/>
                    <a:pt x="48" y="176"/>
                  </a:cubicBezTo>
                  <a:cubicBezTo>
                    <a:pt x="37" y="193"/>
                    <a:pt x="26" y="211"/>
                    <a:pt x="20" y="231"/>
                  </a:cubicBezTo>
                  <a:cubicBezTo>
                    <a:pt x="19" y="234"/>
                    <a:pt x="22" y="236"/>
                    <a:pt x="24" y="235"/>
                  </a:cubicBezTo>
                  <a:cubicBezTo>
                    <a:pt x="24" y="237"/>
                    <a:pt x="24" y="239"/>
                    <a:pt x="27" y="239"/>
                  </a:cubicBezTo>
                  <a:cubicBezTo>
                    <a:pt x="50" y="243"/>
                    <a:pt x="74" y="244"/>
                    <a:pt x="98" y="246"/>
                  </a:cubicBezTo>
                  <a:cubicBezTo>
                    <a:pt x="123" y="248"/>
                    <a:pt x="149" y="252"/>
                    <a:pt x="174" y="250"/>
                  </a:cubicBezTo>
                  <a:cubicBezTo>
                    <a:pt x="179" y="249"/>
                    <a:pt x="181" y="242"/>
                    <a:pt x="176" y="241"/>
                  </a:cubicBezTo>
                  <a:cubicBezTo>
                    <a:pt x="152" y="236"/>
                    <a:pt x="128" y="236"/>
                    <a:pt x="104" y="235"/>
                  </a:cubicBezTo>
                  <a:cubicBezTo>
                    <a:pt x="79" y="233"/>
                    <a:pt x="53" y="231"/>
                    <a:pt x="28" y="232"/>
                  </a:cubicBezTo>
                  <a:cubicBezTo>
                    <a:pt x="40" y="214"/>
                    <a:pt x="50" y="195"/>
                    <a:pt x="61" y="177"/>
                  </a:cubicBezTo>
                  <a:cubicBezTo>
                    <a:pt x="68" y="167"/>
                    <a:pt x="77" y="157"/>
                    <a:pt x="83" y="147"/>
                  </a:cubicBezTo>
                  <a:cubicBezTo>
                    <a:pt x="86" y="142"/>
                    <a:pt x="87" y="139"/>
                    <a:pt x="84" y="133"/>
                  </a:cubicBezTo>
                  <a:cubicBezTo>
                    <a:pt x="81" y="126"/>
                    <a:pt x="73" y="121"/>
                    <a:pt x="67" y="115"/>
                  </a:cubicBezTo>
                  <a:cubicBezTo>
                    <a:pt x="60" y="107"/>
                    <a:pt x="52" y="99"/>
                    <a:pt x="45" y="90"/>
                  </a:cubicBezTo>
                  <a:cubicBezTo>
                    <a:pt x="35" y="77"/>
                    <a:pt x="27" y="62"/>
                    <a:pt x="19" y="48"/>
                  </a:cubicBezTo>
                  <a:cubicBezTo>
                    <a:pt x="23" y="48"/>
                    <a:pt x="27" y="48"/>
                    <a:pt x="31" y="48"/>
                  </a:cubicBezTo>
                  <a:cubicBezTo>
                    <a:pt x="35" y="48"/>
                    <a:pt x="40" y="49"/>
                    <a:pt x="44" y="47"/>
                  </a:cubicBezTo>
                  <a:cubicBezTo>
                    <a:pt x="48" y="46"/>
                    <a:pt x="48" y="42"/>
                    <a:pt x="44" y="40"/>
                  </a:cubicBezTo>
                  <a:cubicBezTo>
                    <a:pt x="40" y="39"/>
                    <a:pt x="35" y="39"/>
                    <a:pt x="31" y="40"/>
                  </a:cubicBezTo>
                  <a:cubicBezTo>
                    <a:pt x="26" y="40"/>
                    <a:pt x="21" y="40"/>
                    <a:pt x="17" y="40"/>
                  </a:cubicBezTo>
                  <a:cubicBezTo>
                    <a:pt x="16" y="40"/>
                    <a:pt x="16" y="40"/>
                    <a:pt x="15" y="40"/>
                  </a:cubicBezTo>
                  <a:cubicBezTo>
                    <a:pt x="15" y="39"/>
                    <a:pt x="14" y="38"/>
                    <a:pt x="14" y="37"/>
                  </a:cubicBezTo>
                  <a:cubicBezTo>
                    <a:pt x="78" y="39"/>
                    <a:pt x="142" y="36"/>
                    <a:pt x="206" y="36"/>
                  </a:cubicBezTo>
                  <a:cubicBezTo>
                    <a:pt x="263" y="36"/>
                    <a:pt x="320" y="37"/>
                    <a:pt x="377" y="38"/>
                  </a:cubicBezTo>
                  <a:cubicBezTo>
                    <a:pt x="317" y="58"/>
                    <a:pt x="254" y="69"/>
                    <a:pt x="191" y="81"/>
                  </a:cubicBezTo>
                  <a:cubicBezTo>
                    <a:pt x="187" y="81"/>
                    <a:pt x="187" y="86"/>
                    <a:pt x="189" y="89"/>
                  </a:cubicBezTo>
                  <a:cubicBezTo>
                    <a:pt x="188" y="90"/>
                    <a:pt x="187" y="91"/>
                    <a:pt x="187" y="93"/>
                  </a:cubicBezTo>
                  <a:cubicBezTo>
                    <a:pt x="183" y="143"/>
                    <a:pt x="182" y="192"/>
                    <a:pt x="180" y="242"/>
                  </a:cubicBezTo>
                  <a:cubicBezTo>
                    <a:pt x="179" y="263"/>
                    <a:pt x="177" y="284"/>
                    <a:pt x="178" y="304"/>
                  </a:cubicBezTo>
                  <a:cubicBezTo>
                    <a:pt x="179" y="318"/>
                    <a:pt x="185" y="330"/>
                    <a:pt x="199" y="335"/>
                  </a:cubicBezTo>
                  <a:cubicBezTo>
                    <a:pt x="217" y="339"/>
                    <a:pt x="238" y="336"/>
                    <a:pt x="255" y="336"/>
                  </a:cubicBezTo>
                  <a:cubicBezTo>
                    <a:pt x="282" y="335"/>
                    <a:pt x="309" y="335"/>
                    <a:pt x="335" y="335"/>
                  </a:cubicBezTo>
                  <a:cubicBezTo>
                    <a:pt x="384" y="334"/>
                    <a:pt x="433" y="333"/>
                    <a:pt x="482" y="333"/>
                  </a:cubicBezTo>
                  <a:cubicBezTo>
                    <a:pt x="581" y="331"/>
                    <a:pt x="679" y="329"/>
                    <a:pt x="778" y="327"/>
                  </a:cubicBezTo>
                  <a:cubicBezTo>
                    <a:pt x="828" y="326"/>
                    <a:pt x="878" y="324"/>
                    <a:pt x="928" y="323"/>
                  </a:cubicBezTo>
                  <a:cubicBezTo>
                    <a:pt x="950" y="322"/>
                    <a:pt x="972" y="322"/>
                    <a:pt x="995" y="321"/>
                  </a:cubicBezTo>
                  <a:cubicBezTo>
                    <a:pt x="1011" y="321"/>
                    <a:pt x="1036" y="325"/>
                    <a:pt x="1051" y="315"/>
                  </a:cubicBezTo>
                  <a:cubicBezTo>
                    <a:pt x="1064" y="305"/>
                    <a:pt x="1061" y="287"/>
                    <a:pt x="1061" y="273"/>
                  </a:cubicBezTo>
                  <a:cubicBezTo>
                    <a:pt x="1060" y="259"/>
                    <a:pt x="1060" y="245"/>
                    <a:pt x="1059" y="232"/>
                  </a:cubicBezTo>
                  <a:cubicBezTo>
                    <a:pt x="1061" y="232"/>
                    <a:pt x="1063" y="232"/>
                    <a:pt x="1065" y="232"/>
                  </a:cubicBezTo>
                  <a:cubicBezTo>
                    <a:pt x="1068" y="233"/>
                    <a:pt x="1072" y="234"/>
                    <a:pt x="1074" y="233"/>
                  </a:cubicBezTo>
                  <a:cubicBezTo>
                    <a:pt x="1075" y="232"/>
                    <a:pt x="1076" y="232"/>
                    <a:pt x="1076" y="231"/>
                  </a:cubicBezTo>
                  <a:cubicBezTo>
                    <a:pt x="1090" y="231"/>
                    <a:pt x="1104" y="229"/>
                    <a:pt x="1118" y="227"/>
                  </a:cubicBezTo>
                  <a:cubicBezTo>
                    <a:pt x="1138" y="225"/>
                    <a:pt x="1159" y="223"/>
                    <a:pt x="1180" y="221"/>
                  </a:cubicBezTo>
                  <a:cubicBezTo>
                    <a:pt x="1199" y="219"/>
                    <a:pt x="1219" y="217"/>
                    <a:pt x="1239" y="215"/>
                  </a:cubicBezTo>
                  <a:cubicBezTo>
                    <a:pt x="1258" y="213"/>
                    <a:pt x="1280" y="214"/>
                    <a:pt x="1299" y="209"/>
                  </a:cubicBezTo>
                  <a:cubicBezTo>
                    <a:pt x="1301" y="208"/>
                    <a:pt x="1302" y="206"/>
                    <a:pt x="1302" y="204"/>
                  </a:cubicBezTo>
                  <a:cubicBezTo>
                    <a:pt x="1304" y="204"/>
                    <a:pt x="1305" y="202"/>
                    <a:pt x="1303" y="200"/>
                  </a:cubicBezTo>
                  <a:close/>
                  <a:moveTo>
                    <a:pt x="925" y="71"/>
                  </a:moveTo>
                  <a:cubicBezTo>
                    <a:pt x="919" y="71"/>
                    <a:pt x="914" y="71"/>
                    <a:pt x="909" y="71"/>
                  </a:cubicBezTo>
                  <a:cubicBezTo>
                    <a:pt x="908" y="66"/>
                    <a:pt x="907" y="60"/>
                    <a:pt x="906" y="55"/>
                  </a:cubicBezTo>
                  <a:cubicBezTo>
                    <a:pt x="905" y="49"/>
                    <a:pt x="905" y="43"/>
                    <a:pt x="904" y="37"/>
                  </a:cubicBezTo>
                  <a:cubicBezTo>
                    <a:pt x="910" y="39"/>
                    <a:pt x="916" y="41"/>
                    <a:pt x="922" y="43"/>
                  </a:cubicBezTo>
                  <a:cubicBezTo>
                    <a:pt x="920" y="52"/>
                    <a:pt x="920" y="63"/>
                    <a:pt x="925" y="71"/>
                  </a:cubicBezTo>
                  <a:close/>
                  <a:moveTo>
                    <a:pt x="900" y="35"/>
                  </a:moveTo>
                  <a:cubicBezTo>
                    <a:pt x="899" y="46"/>
                    <a:pt x="898" y="60"/>
                    <a:pt x="901" y="71"/>
                  </a:cubicBezTo>
                  <a:cubicBezTo>
                    <a:pt x="897" y="71"/>
                    <a:pt x="894" y="71"/>
                    <a:pt x="890" y="71"/>
                  </a:cubicBezTo>
                  <a:cubicBezTo>
                    <a:pt x="889" y="57"/>
                    <a:pt x="886" y="44"/>
                    <a:pt x="886" y="30"/>
                  </a:cubicBezTo>
                  <a:cubicBezTo>
                    <a:pt x="890" y="32"/>
                    <a:pt x="895" y="34"/>
                    <a:pt x="900" y="35"/>
                  </a:cubicBezTo>
                  <a:close/>
                  <a:moveTo>
                    <a:pt x="869" y="69"/>
                  </a:moveTo>
                  <a:cubicBezTo>
                    <a:pt x="873" y="61"/>
                    <a:pt x="872" y="51"/>
                    <a:pt x="872" y="42"/>
                  </a:cubicBezTo>
                  <a:cubicBezTo>
                    <a:pt x="872" y="36"/>
                    <a:pt x="871" y="30"/>
                    <a:pt x="870" y="25"/>
                  </a:cubicBezTo>
                  <a:cubicBezTo>
                    <a:pt x="870" y="25"/>
                    <a:pt x="870" y="25"/>
                    <a:pt x="870" y="25"/>
                  </a:cubicBezTo>
                  <a:cubicBezTo>
                    <a:pt x="874" y="26"/>
                    <a:pt x="877" y="27"/>
                    <a:pt x="880" y="28"/>
                  </a:cubicBezTo>
                  <a:cubicBezTo>
                    <a:pt x="879" y="42"/>
                    <a:pt x="878" y="57"/>
                    <a:pt x="882" y="71"/>
                  </a:cubicBezTo>
                  <a:cubicBezTo>
                    <a:pt x="878" y="71"/>
                    <a:pt x="873" y="70"/>
                    <a:pt x="869" y="70"/>
                  </a:cubicBezTo>
                  <a:cubicBezTo>
                    <a:pt x="869" y="70"/>
                    <a:pt x="869" y="70"/>
                    <a:pt x="869" y="69"/>
                  </a:cubicBezTo>
                  <a:close/>
                  <a:moveTo>
                    <a:pt x="388" y="45"/>
                  </a:moveTo>
                  <a:cubicBezTo>
                    <a:pt x="392" y="43"/>
                    <a:pt x="397" y="42"/>
                    <a:pt x="402" y="40"/>
                  </a:cubicBezTo>
                  <a:cubicBezTo>
                    <a:pt x="401" y="45"/>
                    <a:pt x="400" y="51"/>
                    <a:pt x="399" y="56"/>
                  </a:cubicBezTo>
                  <a:cubicBezTo>
                    <a:pt x="398" y="62"/>
                    <a:pt x="397" y="68"/>
                    <a:pt x="397" y="73"/>
                  </a:cubicBezTo>
                  <a:cubicBezTo>
                    <a:pt x="395" y="73"/>
                    <a:pt x="392" y="74"/>
                    <a:pt x="389" y="74"/>
                  </a:cubicBezTo>
                  <a:cubicBezTo>
                    <a:pt x="387" y="64"/>
                    <a:pt x="386" y="55"/>
                    <a:pt x="388" y="45"/>
                  </a:cubicBezTo>
                  <a:close/>
                  <a:moveTo>
                    <a:pt x="382" y="47"/>
                  </a:moveTo>
                  <a:cubicBezTo>
                    <a:pt x="380" y="56"/>
                    <a:pt x="379" y="65"/>
                    <a:pt x="381" y="74"/>
                  </a:cubicBezTo>
                  <a:cubicBezTo>
                    <a:pt x="377" y="74"/>
                    <a:pt x="373" y="74"/>
                    <a:pt x="368" y="74"/>
                  </a:cubicBezTo>
                  <a:cubicBezTo>
                    <a:pt x="369" y="66"/>
                    <a:pt x="369" y="59"/>
                    <a:pt x="368" y="51"/>
                  </a:cubicBezTo>
                  <a:cubicBezTo>
                    <a:pt x="373" y="49"/>
                    <a:pt x="377" y="48"/>
                    <a:pt x="382" y="47"/>
                  </a:cubicBezTo>
                  <a:close/>
                  <a:moveTo>
                    <a:pt x="363" y="52"/>
                  </a:moveTo>
                  <a:cubicBezTo>
                    <a:pt x="363" y="60"/>
                    <a:pt x="362" y="67"/>
                    <a:pt x="361" y="74"/>
                  </a:cubicBezTo>
                  <a:cubicBezTo>
                    <a:pt x="357" y="75"/>
                    <a:pt x="353" y="75"/>
                    <a:pt x="349" y="75"/>
                  </a:cubicBezTo>
                  <a:cubicBezTo>
                    <a:pt x="350" y="73"/>
                    <a:pt x="349" y="72"/>
                    <a:pt x="349" y="70"/>
                  </a:cubicBezTo>
                  <a:cubicBezTo>
                    <a:pt x="349" y="66"/>
                    <a:pt x="349" y="61"/>
                    <a:pt x="348" y="57"/>
                  </a:cubicBezTo>
                  <a:cubicBezTo>
                    <a:pt x="353" y="55"/>
                    <a:pt x="358" y="54"/>
                    <a:pt x="363" y="52"/>
                  </a:cubicBezTo>
                  <a:close/>
                  <a:moveTo>
                    <a:pt x="325" y="71"/>
                  </a:moveTo>
                  <a:cubicBezTo>
                    <a:pt x="325" y="68"/>
                    <a:pt x="325" y="66"/>
                    <a:pt x="325" y="63"/>
                  </a:cubicBezTo>
                  <a:cubicBezTo>
                    <a:pt x="331" y="61"/>
                    <a:pt x="337" y="60"/>
                    <a:pt x="343" y="58"/>
                  </a:cubicBezTo>
                  <a:cubicBezTo>
                    <a:pt x="343" y="62"/>
                    <a:pt x="343" y="66"/>
                    <a:pt x="342" y="70"/>
                  </a:cubicBezTo>
                  <a:cubicBezTo>
                    <a:pt x="342" y="72"/>
                    <a:pt x="342" y="73"/>
                    <a:pt x="342" y="75"/>
                  </a:cubicBezTo>
                  <a:cubicBezTo>
                    <a:pt x="336" y="75"/>
                    <a:pt x="330" y="75"/>
                    <a:pt x="325" y="76"/>
                  </a:cubicBezTo>
                  <a:cubicBezTo>
                    <a:pt x="325" y="74"/>
                    <a:pt x="325" y="72"/>
                    <a:pt x="325" y="71"/>
                  </a:cubicBezTo>
                  <a:close/>
                  <a:moveTo>
                    <a:pt x="320" y="64"/>
                  </a:moveTo>
                  <a:cubicBezTo>
                    <a:pt x="320" y="66"/>
                    <a:pt x="319" y="68"/>
                    <a:pt x="319" y="70"/>
                  </a:cubicBezTo>
                  <a:cubicBezTo>
                    <a:pt x="319" y="72"/>
                    <a:pt x="318" y="74"/>
                    <a:pt x="318" y="76"/>
                  </a:cubicBezTo>
                  <a:cubicBezTo>
                    <a:pt x="313" y="76"/>
                    <a:pt x="309" y="76"/>
                    <a:pt x="304" y="76"/>
                  </a:cubicBezTo>
                  <a:cubicBezTo>
                    <a:pt x="303" y="74"/>
                    <a:pt x="302" y="71"/>
                    <a:pt x="302" y="69"/>
                  </a:cubicBezTo>
                  <a:cubicBezTo>
                    <a:pt x="308" y="67"/>
                    <a:pt x="314" y="66"/>
                    <a:pt x="320" y="64"/>
                  </a:cubicBezTo>
                  <a:close/>
                  <a:moveTo>
                    <a:pt x="298" y="70"/>
                  </a:moveTo>
                  <a:cubicBezTo>
                    <a:pt x="298" y="72"/>
                    <a:pt x="298" y="74"/>
                    <a:pt x="299" y="76"/>
                  </a:cubicBezTo>
                  <a:cubicBezTo>
                    <a:pt x="286" y="77"/>
                    <a:pt x="274" y="77"/>
                    <a:pt x="261" y="78"/>
                  </a:cubicBezTo>
                  <a:cubicBezTo>
                    <a:pt x="273" y="75"/>
                    <a:pt x="286" y="72"/>
                    <a:pt x="298" y="70"/>
                  </a:cubicBezTo>
                  <a:close/>
                  <a:moveTo>
                    <a:pt x="1049" y="289"/>
                  </a:moveTo>
                  <a:cubicBezTo>
                    <a:pt x="1047" y="288"/>
                    <a:pt x="1045" y="289"/>
                    <a:pt x="1042" y="289"/>
                  </a:cubicBezTo>
                  <a:cubicBezTo>
                    <a:pt x="1039" y="289"/>
                    <a:pt x="1037" y="289"/>
                    <a:pt x="1034" y="289"/>
                  </a:cubicBezTo>
                  <a:cubicBezTo>
                    <a:pt x="1031" y="290"/>
                    <a:pt x="1031" y="296"/>
                    <a:pt x="1034" y="297"/>
                  </a:cubicBezTo>
                  <a:cubicBezTo>
                    <a:pt x="1037" y="297"/>
                    <a:pt x="1039" y="297"/>
                    <a:pt x="1042" y="297"/>
                  </a:cubicBezTo>
                  <a:cubicBezTo>
                    <a:pt x="1044" y="297"/>
                    <a:pt x="1046" y="297"/>
                    <a:pt x="1048" y="297"/>
                  </a:cubicBezTo>
                  <a:cubicBezTo>
                    <a:pt x="1048" y="297"/>
                    <a:pt x="1048" y="297"/>
                    <a:pt x="1048" y="297"/>
                  </a:cubicBezTo>
                  <a:cubicBezTo>
                    <a:pt x="1044" y="311"/>
                    <a:pt x="1025" y="308"/>
                    <a:pt x="1015" y="308"/>
                  </a:cubicBezTo>
                  <a:cubicBezTo>
                    <a:pt x="930" y="311"/>
                    <a:pt x="846" y="313"/>
                    <a:pt x="762" y="315"/>
                  </a:cubicBezTo>
                  <a:cubicBezTo>
                    <a:pt x="593" y="319"/>
                    <a:pt x="424" y="321"/>
                    <a:pt x="255" y="323"/>
                  </a:cubicBezTo>
                  <a:cubicBezTo>
                    <a:pt x="244" y="323"/>
                    <a:pt x="233" y="323"/>
                    <a:pt x="222" y="323"/>
                  </a:cubicBezTo>
                  <a:cubicBezTo>
                    <a:pt x="217" y="323"/>
                    <a:pt x="212" y="324"/>
                    <a:pt x="207" y="323"/>
                  </a:cubicBezTo>
                  <a:cubicBezTo>
                    <a:pt x="198" y="321"/>
                    <a:pt x="194" y="316"/>
                    <a:pt x="192" y="310"/>
                  </a:cubicBezTo>
                  <a:cubicBezTo>
                    <a:pt x="192" y="310"/>
                    <a:pt x="193" y="310"/>
                    <a:pt x="193" y="310"/>
                  </a:cubicBezTo>
                  <a:cubicBezTo>
                    <a:pt x="195" y="310"/>
                    <a:pt x="198" y="310"/>
                    <a:pt x="200" y="310"/>
                  </a:cubicBezTo>
                  <a:cubicBezTo>
                    <a:pt x="204" y="311"/>
                    <a:pt x="209" y="311"/>
                    <a:pt x="213" y="310"/>
                  </a:cubicBezTo>
                  <a:cubicBezTo>
                    <a:pt x="217" y="309"/>
                    <a:pt x="217" y="303"/>
                    <a:pt x="213" y="302"/>
                  </a:cubicBezTo>
                  <a:cubicBezTo>
                    <a:pt x="209" y="301"/>
                    <a:pt x="204" y="302"/>
                    <a:pt x="200" y="302"/>
                  </a:cubicBezTo>
                  <a:cubicBezTo>
                    <a:pt x="197" y="302"/>
                    <a:pt x="193" y="302"/>
                    <a:pt x="191" y="304"/>
                  </a:cubicBezTo>
                  <a:cubicBezTo>
                    <a:pt x="190" y="303"/>
                    <a:pt x="190" y="301"/>
                    <a:pt x="190" y="299"/>
                  </a:cubicBezTo>
                  <a:cubicBezTo>
                    <a:pt x="189" y="278"/>
                    <a:pt x="192" y="257"/>
                    <a:pt x="192" y="236"/>
                  </a:cubicBezTo>
                  <a:cubicBezTo>
                    <a:pt x="194" y="195"/>
                    <a:pt x="195" y="154"/>
                    <a:pt x="196" y="112"/>
                  </a:cubicBezTo>
                  <a:cubicBezTo>
                    <a:pt x="196" y="113"/>
                    <a:pt x="197" y="113"/>
                    <a:pt x="198" y="113"/>
                  </a:cubicBezTo>
                  <a:cubicBezTo>
                    <a:pt x="202" y="113"/>
                    <a:pt x="207" y="113"/>
                    <a:pt x="211" y="113"/>
                  </a:cubicBezTo>
                  <a:cubicBezTo>
                    <a:pt x="215" y="113"/>
                    <a:pt x="219" y="113"/>
                    <a:pt x="223" y="111"/>
                  </a:cubicBezTo>
                  <a:cubicBezTo>
                    <a:pt x="225" y="110"/>
                    <a:pt x="225" y="107"/>
                    <a:pt x="223" y="106"/>
                  </a:cubicBezTo>
                  <a:cubicBezTo>
                    <a:pt x="219" y="103"/>
                    <a:pt x="215" y="104"/>
                    <a:pt x="211" y="104"/>
                  </a:cubicBezTo>
                  <a:cubicBezTo>
                    <a:pt x="207" y="104"/>
                    <a:pt x="202" y="104"/>
                    <a:pt x="197" y="104"/>
                  </a:cubicBezTo>
                  <a:cubicBezTo>
                    <a:pt x="197" y="104"/>
                    <a:pt x="196" y="104"/>
                    <a:pt x="196" y="104"/>
                  </a:cubicBezTo>
                  <a:cubicBezTo>
                    <a:pt x="196" y="100"/>
                    <a:pt x="196" y="97"/>
                    <a:pt x="196" y="93"/>
                  </a:cubicBezTo>
                  <a:cubicBezTo>
                    <a:pt x="196" y="92"/>
                    <a:pt x="196" y="91"/>
                    <a:pt x="196" y="91"/>
                  </a:cubicBezTo>
                  <a:cubicBezTo>
                    <a:pt x="475" y="80"/>
                    <a:pt x="754" y="78"/>
                    <a:pt x="1033" y="85"/>
                  </a:cubicBezTo>
                  <a:cubicBezTo>
                    <a:pt x="1034" y="86"/>
                    <a:pt x="1035" y="87"/>
                    <a:pt x="1036" y="88"/>
                  </a:cubicBezTo>
                  <a:cubicBezTo>
                    <a:pt x="1038" y="88"/>
                    <a:pt x="1039" y="90"/>
                    <a:pt x="1040" y="92"/>
                  </a:cubicBezTo>
                  <a:cubicBezTo>
                    <a:pt x="1039" y="92"/>
                    <a:pt x="1037" y="91"/>
                    <a:pt x="1035" y="90"/>
                  </a:cubicBezTo>
                  <a:cubicBezTo>
                    <a:pt x="1031" y="89"/>
                    <a:pt x="1028" y="93"/>
                    <a:pt x="1032" y="96"/>
                  </a:cubicBezTo>
                  <a:cubicBezTo>
                    <a:pt x="1035" y="98"/>
                    <a:pt x="1039" y="99"/>
                    <a:pt x="1043" y="99"/>
                  </a:cubicBezTo>
                  <a:cubicBezTo>
                    <a:pt x="1046" y="113"/>
                    <a:pt x="1044" y="135"/>
                    <a:pt x="1044" y="142"/>
                  </a:cubicBezTo>
                  <a:cubicBezTo>
                    <a:pt x="1045" y="164"/>
                    <a:pt x="1045" y="185"/>
                    <a:pt x="1046" y="207"/>
                  </a:cubicBezTo>
                  <a:cubicBezTo>
                    <a:pt x="1047" y="227"/>
                    <a:pt x="1047" y="247"/>
                    <a:pt x="1048" y="266"/>
                  </a:cubicBezTo>
                  <a:cubicBezTo>
                    <a:pt x="1048" y="272"/>
                    <a:pt x="1050" y="281"/>
                    <a:pt x="1049" y="289"/>
                  </a:cubicBezTo>
                  <a:close/>
                  <a:moveTo>
                    <a:pt x="928" y="45"/>
                  </a:moveTo>
                  <a:cubicBezTo>
                    <a:pt x="934" y="48"/>
                    <a:pt x="940" y="50"/>
                    <a:pt x="946" y="52"/>
                  </a:cubicBezTo>
                  <a:cubicBezTo>
                    <a:pt x="946" y="56"/>
                    <a:pt x="946" y="59"/>
                    <a:pt x="946" y="62"/>
                  </a:cubicBezTo>
                  <a:cubicBezTo>
                    <a:pt x="947" y="66"/>
                    <a:pt x="946" y="69"/>
                    <a:pt x="947" y="72"/>
                  </a:cubicBezTo>
                  <a:cubicBezTo>
                    <a:pt x="942" y="72"/>
                    <a:pt x="937" y="72"/>
                    <a:pt x="932" y="71"/>
                  </a:cubicBezTo>
                  <a:cubicBezTo>
                    <a:pt x="931" y="66"/>
                    <a:pt x="929" y="62"/>
                    <a:pt x="928" y="57"/>
                  </a:cubicBezTo>
                  <a:cubicBezTo>
                    <a:pt x="927" y="53"/>
                    <a:pt x="927" y="49"/>
                    <a:pt x="928" y="45"/>
                  </a:cubicBezTo>
                  <a:close/>
                  <a:moveTo>
                    <a:pt x="952" y="62"/>
                  </a:moveTo>
                  <a:cubicBezTo>
                    <a:pt x="952" y="59"/>
                    <a:pt x="952" y="57"/>
                    <a:pt x="951" y="54"/>
                  </a:cubicBezTo>
                  <a:cubicBezTo>
                    <a:pt x="957" y="56"/>
                    <a:pt x="962" y="58"/>
                    <a:pt x="967" y="60"/>
                  </a:cubicBezTo>
                  <a:cubicBezTo>
                    <a:pt x="968" y="62"/>
                    <a:pt x="968" y="64"/>
                    <a:pt x="968" y="67"/>
                  </a:cubicBezTo>
                  <a:cubicBezTo>
                    <a:pt x="968" y="68"/>
                    <a:pt x="968" y="70"/>
                    <a:pt x="968" y="72"/>
                  </a:cubicBezTo>
                  <a:cubicBezTo>
                    <a:pt x="963" y="72"/>
                    <a:pt x="958" y="72"/>
                    <a:pt x="953" y="72"/>
                  </a:cubicBezTo>
                  <a:cubicBezTo>
                    <a:pt x="954" y="68"/>
                    <a:pt x="953" y="65"/>
                    <a:pt x="952" y="62"/>
                  </a:cubicBezTo>
                  <a:close/>
                  <a:moveTo>
                    <a:pt x="974" y="62"/>
                  </a:moveTo>
                  <a:cubicBezTo>
                    <a:pt x="984" y="66"/>
                    <a:pt x="994" y="69"/>
                    <a:pt x="1004" y="73"/>
                  </a:cubicBezTo>
                  <a:cubicBezTo>
                    <a:pt x="994" y="73"/>
                    <a:pt x="984" y="72"/>
                    <a:pt x="975" y="72"/>
                  </a:cubicBezTo>
                  <a:cubicBezTo>
                    <a:pt x="975" y="69"/>
                    <a:pt x="975" y="66"/>
                    <a:pt x="974" y="62"/>
                  </a:cubicBezTo>
                  <a:close/>
                  <a:moveTo>
                    <a:pt x="1239" y="203"/>
                  </a:moveTo>
                  <a:cubicBezTo>
                    <a:pt x="1218" y="205"/>
                    <a:pt x="1197" y="207"/>
                    <a:pt x="1176" y="209"/>
                  </a:cubicBezTo>
                  <a:cubicBezTo>
                    <a:pt x="1156" y="211"/>
                    <a:pt x="1135" y="213"/>
                    <a:pt x="1114" y="216"/>
                  </a:cubicBezTo>
                  <a:cubicBezTo>
                    <a:pt x="1098" y="218"/>
                    <a:pt x="1080" y="219"/>
                    <a:pt x="1064" y="225"/>
                  </a:cubicBezTo>
                  <a:cubicBezTo>
                    <a:pt x="1062" y="225"/>
                    <a:pt x="1061" y="225"/>
                    <a:pt x="1059" y="225"/>
                  </a:cubicBezTo>
                  <a:cubicBezTo>
                    <a:pt x="1059" y="220"/>
                    <a:pt x="1059" y="215"/>
                    <a:pt x="1059" y="210"/>
                  </a:cubicBezTo>
                  <a:cubicBezTo>
                    <a:pt x="1062" y="212"/>
                    <a:pt x="1065" y="213"/>
                    <a:pt x="1069" y="214"/>
                  </a:cubicBezTo>
                  <a:cubicBezTo>
                    <a:pt x="1073" y="214"/>
                    <a:pt x="1078" y="215"/>
                    <a:pt x="1081" y="212"/>
                  </a:cubicBezTo>
                  <a:cubicBezTo>
                    <a:pt x="1082" y="211"/>
                    <a:pt x="1082" y="210"/>
                    <a:pt x="1081" y="209"/>
                  </a:cubicBezTo>
                  <a:cubicBezTo>
                    <a:pt x="1078" y="206"/>
                    <a:pt x="1075" y="207"/>
                    <a:pt x="1071" y="206"/>
                  </a:cubicBezTo>
                  <a:cubicBezTo>
                    <a:pt x="1067" y="206"/>
                    <a:pt x="1062" y="205"/>
                    <a:pt x="1058" y="204"/>
                  </a:cubicBezTo>
                  <a:cubicBezTo>
                    <a:pt x="1058" y="199"/>
                    <a:pt x="1058" y="193"/>
                    <a:pt x="1058" y="188"/>
                  </a:cubicBezTo>
                  <a:cubicBezTo>
                    <a:pt x="1057" y="161"/>
                    <a:pt x="1056" y="135"/>
                    <a:pt x="1055" y="109"/>
                  </a:cubicBezTo>
                  <a:cubicBezTo>
                    <a:pt x="1055" y="97"/>
                    <a:pt x="1054" y="84"/>
                    <a:pt x="1044" y="78"/>
                  </a:cubicBezTo>
                  <a:cubicBezTo>
                    <a:pt x="1043" y="76"/>
                    <a:pt x="1042" y="75"/>
                    <a:pt x="1040" y="74"/>
                  </a:cubicBezTo>
                  <a:cubicBezTo>
                    <a:pt x="1012" y="64"/>
                    <a:pt x="983" y="53"/>
                    <a:pt x="955" y="43"/>
                  </a:cubicBezTo>
                  <a:cubicBezTo>
                    <a:pt x="957" y="43"/>
                    <a:pt x="959" y="43"/>
                    <a:pt x="962" y="44"/>
                  </a:cubicBezTo>
                  <a:cubicBezTo>
                    <a:pt x="965" y="44"/>
                    <a:pt x="969" y="46"/>
                    <a:pt x="972" y="44"/>
                  </a:cubicBezTo>
                  <a:cubicBezTo>
                    <a:pt x="974" y="44"/>
                    <a:pt x="974" y="42"/>
                    <a:pt x="973" y="40"/>
                  </a:cubicBezTo>
                  <a:cubicBezTo>
                    <a:pt x="972" y="36"/>
                    <a:pt x="966" y="36"/>
                    <a:pt x="962" y="35"/>
                  </a:cubicBezTo>
                  <a:cubicBezTo>
                    <a:pt x="957" y="35"/>
                    <a:pt x="953" y="36"/>
                    <a:pt x="949" y="39"/>
                  </a:cubicBezTo>
                  <a:cubicBezTo>
                    <a:pt x="949" y="40"/>
                    <a:pt x="949" y="40"/>
                    <a:pt x="949" y="41"/>
                  </a:cubicBezTo>
                  <a:cubicBezTo>
                    <a:pt x="937" y="37"/>
                    <a:pt x="926" y="32"/>
                    <a:pt x="914" y="28"/>
                  </a:cubicBezTo>
                  <a:cubicBezTo>
                    <a:pt x="1038" y="37"/>
                    <a:pt x="1162" y="32"/>
                    <a:pt x="1285" y="14"/>
                  </a:cubicBezTo>
                  <a:cubicBezTo>
                    <a:pt x="1273" y="33"/>
                    <a:pt x="1261" y="52"/>
                    <a:pt x="1249" y="71"/>
                  </a:cubicBezTo>
                  <a:cubicBezTo>
                    <a:pt x="1244" y="80"/>
                    <a:pt x="1238" y="89"/>
                    <a:pt x="1232" y="99"/>
                  </a:cubicBezTo>
                  <a:cubicBezTo>
                    <a:pt x="1228" y="105"/>
                    <a:pt x="1222" y="111"/>
                    <a:pt x="1222" y="119"/>
                  </a:cubicBezTo>
                  <a:cubicBezTo>
                    <a:pt x="1221" y="132"/>
                    <a:pt x="1240" y="145"/>
                    <a:pt x="1248" y="153"/>
                  </a:cubicBezTo>
                  <a:cubicBezTo>
                    <a:pt x="1257" y="164"/>
                    <a:pt x="1267" y="174"/>
                    <a:pt x="1276" y="184"/>
                  </a:cubicBezTo>
                  <a:cubicBezTo>
                    <a:pt x="1274" y="184"/>
                    <a:pt x="1272" y="185"/>
                    <a:pt x="1269" y="185"/>
                  </a:cubicBezTo>
                  <a:cubicBezTo>
                    <a:pt x="1266" y="186"/>
                    <a:pt x="1262" y="186"/>
                    <a:pt x="1258" y="186"/>
                  </a:cubicBezTo>
                  <a:cubicBezTo>
                    <a:pt x="1255" y="186"/>
                    <a:pt x="1255" y="190"/>
                    <a:pt x="1257" y="191"/>
                  </a:cubicBezTo>
                  <a:cubicBezTo>
                    <a:pt x="1261" y="192"/>
                    <a:pt x="1265" y="192"/>
                    <a:pt x="1270" y="192"/>
                  </a:cubicBezTo>
                  <a:cubicBezTo>
                    <a:pt x="1273" y="192"/>
                    <a:pt x="1278" y="192"/>
                    <a:pt x="1280" y="189"/>
                  </a:cubicBezTo>
                  <a:cubicBezTo>
                    <a:pt x="1281" y="189"/>
                    <a:pt x="1281" y="189"/>
                    <a:pt x="1281" y="189"/>
                  </a:cubicBezTo>
                  <a:cubicBezTo>
                    <a:pt x="1284" y="192"/>
                    <a:pt x="1288" y="196"/>
                    <a:pt x="1292" y="199"/>
                  </a:cubicBezTo>
                  <a:cubicBezTo>
                    <a:pt x="1274" y="198"/>
                    <a:pt x="1256" y="201"/>
                    <a:pt x="1239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="" xmlns:a16="http://schemas.microsoft.com/office/drawing/2014/main" id="{FC042227-98A9-CC7F-BD67-AB7189D215D3}"/>
                </a:ext>
              </a:extLst>
            </p:cNvPr>
            <p:cNvSpPr/>
            <p:nvPr/>
          </p:nvSpPr>
          <p:spPr bwMode="auto">
            <a:xfrm>
              <a:off x="2519" y="705"/>
              <a:ext cx="64" cy="26"/>
            </a:xfrm>
            <a:custGeom>
              <a:avLst/>
              <a:gdLst>
                <a:gd name="T0" fmla="*/ 21 w 27"/>
                <a:gd name="T1" fmla="*/ 1 h 11"/>
                <a:gd name="T2" fmla="*/ 3 w 27"/>
                <a:gd name="T3" fmla="*/ 0 h 11"/>
                <a:gd name="T4" fmla="*/ 2 w 27"/>
                <a:gd name="T5" fmla="*/ 5 h 11"/>
                <a:gd name="T6" fmla="*/ 20 w 27"/>
                <a:gd name="T7" fmla="*/ 9 h 11"/>
                <a:gd name="T8" fmla="*/ 21 w 2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1" y="1"/>
                  </a:moveTo>
                  <a:cubicBezTo>
                    <a:pt x="15" y="0"/>
                    <a:pt x="9" y="0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8" y="6"/>
                    <a:pt x="14" y="8"/>
                    <a:pt x="20" y="9"/>
                  </a:cubicBezTo>
                  <a:cubicBezTo>
                    <a:pt x="26" y="11"/>
                    <a:pt x="27" y="1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="" xmlns:a16="http://schemas.microsoft.com/office/drawing/2014/main" id="{6CAC92E0-CB01-7EC3-59A2-C133DA46D408}"/>
                </a:ext>
              </a:extLst>
            </p:cNvPr>
            <p:cNvSpPr/>
            <p:nvPr/>
          </p:nvSpPr>
          <p:spPr bwMode="auto">
            <a:xfrm>
              <a:off x="2616" y="702"/>
              <a:ext cx="88" cy="24"/>
            </a:xfrm>
            <a:custGeom>
              <a:avLst/>
              <a:gdLst>
                <a:gd name="T0" fmla="*/ 32 w 37"/>
                <a:gd name="T1" fmla="*/ 2 h 10"/>
                <a:gd name="T2" fmla="*/ 4 w 37"/>
                <a:gd name="T3" fmla="*/ 0 h 10"/>
                <a:gd name="T4" fmla="*/ 4 w 37"/>
                <a:gd name="T5" fmla="*/ 6 h 10"/>
                <a:gd name="T6" fmla="*/ 31 w 37"/>
                <a:gd name="T7" fmla="*/ 10 h 10"/>
                <a:gd name="T8" fmla="*/ 32 w 3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">
                  <a:moveTo>
                    <a:pt x="32" y="2"/>
                  </a:moveTo>
                  <a:cubicBezTo>
                    <a:pt x="23" y="0"/>
                    <a:pt x="14" y="0"/>
                    <a:pt x="4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3" y="8"/>
                    <a:pt x="22" y="10"/>
                    <a:pt x="31" y="10"/>
                  </a:cubicBezTo>
                  <a:cubicBezTo>
                    <a:pt x="36" y="10"/>
                    <a:pt x="37" y="2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="" xmlns:a16="http://schemas.microsoft.com/office/drawing/2014/main" id="{8986AC16-3037-69D4-B165-378EAF0564C8}"/>
                </a:ext>
              </a:extLst>
            </p:cNvPr>
            <p:cNvSpPr/>
            <p:nvPr/>
          </p:nvSpPr>
          <p:spPr bwMode="auto">
            <a:xfrm>
              <a:off x="2749" y="702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17 w 30"/>
                <a:gd name="T3" fmla="*/ 1 h 11"/>
                <a:gd name="T4" fmla="*/ 4 w 30"/>
                <a:gd name="T5" fmla="*/ 3 h 11"/>
                <a:gd name="T6" fmla="*/ 4 w 30"/>
                <a:gd name="T7" fmla="*/ 9 h 11"/>
                <a:gd name="T8" fmla="*/ 17 w 30"/>
                <a:gd name="T9" fmla="*/ 10 h 11"/>
                <a:gd name="T10" fmla="*/ 28 w 30"/>
                <a:gd name="T11" fmla="*/ 9 h 11"/>
                <a:gd name="T12" fmla="*/ 28 w 30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2"/>
                    <a:pt x="8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1" y="11"/>
                    <a:pt x="25" y="11"/>
                    <a:pt x="28" y="9"/>
                  </a:cubicBezTo>
                  <a:cubicBezTo>
                    <a:pt x="30" y="7"/>
                    <a:pt x="30" y="4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="" xmlns:a16="http://schemas.microsoft.com/office/drawing/2014/main" id="{B11831F9-F9A0-A2F1-C1B3-D8FFCB5C3A3D}"/>
                </a:ext>
              </a:extLst>
            </p:cNvPr>
            <p:cNvSpPr/>
            <p:nvPr/>
          </p:nvSpPr>
          <p:spPr bwMode="auto">
            <a:xfrm>
              <a:off x="2959" y="905"/>
              <a:ext cx="93" cy="33"/>
            </a:xfrm>
            <a:custGeom>
              <a:avLst/>
              <a:gdLst>
                <a:gd name="T0" fmla="*/ 36 w 39"/>
                <a:gd name="T1" fmla="*/ 2 h 14"/>
                <a:gd name="T2" fmla="*/ 22 w 39"/>
                <a:gd name="T3" fmla="*/ 1 h 14"/>
                <a:gd name="T4" fmla="*/ 6 w 39"/>
                <a:gd name="T5" fmla="*/ 2 h 14"/>
                <a:gd name="T6" fmla="*/ 5 w 39"/>
                <a:gd name="T7" fmla="*/ 11 h 14"/>
                <a:gd name="T8" fmla="*/ 37 w 39"/>
                <a:gd name="T9" fmla="*/ 7 h 14"/>
                <a:gd name="T10" fmla="*/ 36 w 39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4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7" y="2"/>
                    <a:pt x="11" y="2"/>
                    <a:pt x="6" y="2"/>
                  </a:cubicBezTo>
                  <a:cubicBezTo>
                    <a:pt x="2" y="2"/>
                    <a:pt x="0" y="10"/>
                    <a:pt x="5" y="11"/>
                  </a:cubicBezTo>
                  <a:cubicBezTo>
                    <a:pt x="15" y="12"/>
                    <a:pt x="28" y="14"/>
                    <a:pt x="37" y="7"/>
                  </a:cubicBezTo>
                  <a:cubicBezTo>
                    <a:pt x="39" y="5"/>
                    <a:pt x="38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="" xmlns:a16="http://schemas.microsoft.com/office/drawing/2014/main" id="{7249A0DD-ABDA-1F38-454B-73EB37A0F514}"/>
                </a:ext>
              </a:extLst>
            </p:cNvPr>
            <p:cNvSpPr/>
            <p:nvPr/>
          </p:nvSpPr>
          <p:spPr bwMode="auto">
            <a:xfrm>
              <a:off x="3111" y="895"/>
              <a:ext cx="90" cy="34"/>
            </a:xfrm>
            <a:custGeom>
              <a:avLst/>
              <a:gdLst>
                <a:gd name="T0" fmla="*/ 34 w 38"/>
                <a:gd name="T1" fmla="*/ 3 h 14"/>
                <a:gd name="T2" fmla="*/ 4 w 38"/>
                <a:gd name="T3" fmla="*/ 4 h 14"/>
                <a:gd name="T4" fmla="*/ 4 w 38"/>
                <a:gd name="T5" fmla="*/ 11 h 14"/>
                <a:gd name="T6" fmla="*/ 34 w 38"/>
                <a:gd name="T7" fmla="*/ 11 h 14"/>
                <a:gd name="T8" fmla="*/ 34 w 3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">
                  <a:moveTo>
                    <a:pt x="34" y="3"/>
                  </a:moveTo>
                  <a:cubicBezTo>
                    <a:pt x="26" y="0"/>
                    <a:pt x="14" y="3"/>
                    <a:pt x="4" y="4"/>
                  </a:cubicBezTo>
                  <a:cubicBezTo>
                    <a:pt x="0" y="4"/>
                    <a:pt x="0" y="10"/>
                    <a:pt x="4" y="11"/>
                  </a:cubicBezTo>
                  <a:cubicBezTo>
                    <a:pt x="14" y="11"/>
                    <a:pt x="26" y="14"/>
                    <a:pt x="34" y="11"/>
                  </a:cubicBezTo>
                  <a:cubicBezTo>
                    <a:pt x="38" y="10"/>
                    <a:pt x="38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02430916-2938-1E90-4D99-74F5B4B5C3E1}"/>
                </a:ext>
              </a:extLst>
            </p:cNvPr>
            <p:cNvSpPr/>
            <p:nvPr/>
          </p:nvSpPr>
          <p:spPr bwMode="auto">
            <a:xfrm>
              <a:off x="3258" y="898"/>
              <a:ext cx="80" cy="26"/>
            </a:xfrm>
            <a:custGeom>
              <a:avLst/>
              <a:gdLst>
                <a:gd name="T0" fmla="*/ 30 w 34"/>
                <a:gd name="T1" fmla="*/ 1 h 11"/>
                <a:gd name="T2" fmla="*/ 16 w 34"/>
                <a:gd name="T3" fmla="*/ 2 h 11"/>
                <a:gd name="T4" fmla="*/ 2 w 34"/>
                <a:gd name="T5" fmla="*/ 4 h 11"/>
                <a:gd name="T6" fmla="*/ 1 w 34"/>
                <a:gd name="T7" fmla="*/ 8 h 11"/>
                <a:gd name="T8" fmla="*/ 17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1" y="2"/>
                    <a:pt x="16" y="2"/>
                  </a:cubicBezTo>
                  <a:cubicBezTo>
                    <a:pt x="11" y="2"/>
                    <a:pt x="6" y="2"/>
                    <a:pt x="2" y="4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6" y="11"/>
                    <a:pt x="12" y="11"/>
                    <a:pt x="17" y="11"/>
                  </a:cubicBezTo>
                  <a:cubicBezTo>
                    <a:pt x="22" y="11"/>
                    <a:pt x="28" y="11"/>
                    <a:pt x="32" y="7"/>
                  </a:cubicBezTo>
                  <a:cubicBezTo>
                    <a:pt x="34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F181BFFF-79F9-C3CC-7F05-8DFA81503EEF}"/>
                </a:ext>
              </a:extLst>
            </p:cNvPr>
            <p:cNvSpPr/>
            <p:nvPr/>
          </p:nvSpPr>
          <p:spPr bwMode="auto">
            <a:xfrm>
              <a:off x="3371" y="900"/>
              <a:ext cx="81" cy="24"/>
            </a:xfrm>
            <a:custGeom>
              <a:avLst/>
              <a:gdLst>
                <a:gd name="T0" fmla="*/ 28 w 34"/>
                <a:gd name="T1" fmla="*/ 0 h 10"/>
                <a:gd name="T2" fmla="*/ 3 w 34"/>
                <a:gd name="T3" fmla="*/ 3 h 10"/>
                <a:gd name="T4" fmla="*/ 3 w 34"/>
                <a:gd name="T5" fmla="*/ 8 h 10"/>
                <a:gd name="T6" fmla="*/ 28 w 34"/>
                <a:gd name="T7" fmla="*/ 10 h 10"/>
                <a:gd name="T8" fmla="*/ 28 w 3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28" y="0"/>
                  </a:moveTo>
                  <a:cubicBezTo>
                    <a:pt x="20" y="0"/>
                    <a:pt x="12" y="2"/>
                    <a:pt x="3" y="3"/>
                  </a:cubicBezTo>
                  <a:cubicBezTo>
                    <a:pt x="0" y="3"/>
                    <a:pt x="0" y="7"/>
                    <a:pt x="3" y="8"/>
                  </a:cubicBezTo>
                  <a:cubicBezTo>
                    <a:pt x="12" y="9"/>
                    <a:pt x="20" y="10"/>
                    <a:pt x="28" y="10"/>
                  </a:cubicBezTo>
                  <a:cubicBezTo>
                    <a:pt x="34" y="10"/>
                    <a:pt x="34" y="1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="" xmlns:a16="http://schemas.microsoft.com/office/drawing/2014/main" id="{CCD6AB0C-06FA-C02A-D689-9ABCDA2BC1C1}"/>
                </a:ext>
              </a:extLst>
            </p:cNvPr>
            <p:cNvSpPr/>
            <p:nvPr/>
          </p:nvSpPr>
          <p:spPr bwMode="auto">
            <a:xfrm>
              <a:off x="3502" y="893"/>
              <a:ext cx="83" cy="31"/>
            </a:xfrm>
            <a:custGeom>
              <a:avLst/>
              <a:gdLst>
                <a:gd name="T0" fmla="*/ 32 w 35"/>
                <a:gd name="T1" fmla="*/ 1 h 13"/>
                <a:gd name="T2" fmla="*/ 19 w 35"/>
                <a:gd name="T3" fmla="*/ 2 h 13"/>
                <a:gd name="T4" fmla="*/ 4 w 35"/>
                <a:gd name="T5" fmla="*/ 3 h 13"/>
                <a:gd name="T6" fmla="*/ 3 w 35"/>
                <a:gd name="T7" fmla="*/ 8 h 13"/>
                <a:gd name="T8" fmla="*/ 33 w 35"/>
                <a:gd name="T9" fmla="*/ 7 h 13"/>
                <a:gd name="T10" fmla="*/ 32 w 35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3">
                  <a:moveTo>
                    <a:pt x="32" y="1"/>
                  </a:moveTo>
                  <a:cubicBezTo>
                    <a:pt x="28" y="0"/>
                    <a:pt x="23" y="2"/>
                    <a:pt x="19" y="2"/>
                  </a:cubicBezTo>
                  <a:cubicBezTo>
                    <a:pt x="14" y="3"/>
                    <a:pt x="9" y="3"/>
                    <a:pt x="4" y="3"/>
                  </a:cubicBezTo>
                  <a:cubicBezTo>
                    <a:pt x="1" y="3"/>
                    <a:pt x="0" y="8"/>
                    <a:pt x="3" y="8"/>
                  </a:cubicBezTo>
                  <a:cubicBezTo>
                    <a:pt x="12" y="10"/>
                    <a:pt x="26" y="13"/>
                    <a:pt x="33" y="7"/>
                  </a:cubicBezTo>
                  <a:cubicBezTo>
                    <a:pt x="35" y="5"/>
                    <a:pt x="34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069B3C97-B3B1-590D-EDD3-BF811561CC5C}"/>
                </a:ext>
              </a:extLst>
            </p:cNvPr>
            <p:cNvSpPr/>
            <p:nvPr/>
          </p:nvSpPr>
          <p:spPr bwMode="auto">
            <a:xfrm>
              <a:off x="3637" y="895"/>
              <a:ext cx="92" cy="36"/>
            </a:xfrm>
            <a:custGeom>
              <a:avLst/>
              <a:gdLst>
                <a:gd name="T0" fmla="*/ 32 w 39"/>
                <a:gd name="T1" fmla="*/ 0 h 15"/>
                <a:gd name="T2" fmla="*/ 5 w 39"/>
                <a:gd name="T3" fmla="*/ 2 h 15"/>
                <a:gd name="T4" fmla="*/ 3 w 39"/>
                <a:gd name="T5" fmla="*/ 7 h 15"/>
                <a:gd name="T6" fmla="*/ 35 w 39"/>
                <a:gd name="T7" fmla="*/ 7 h 15"/>
                <a:gd name="T8" fmla="*/ 32 w 3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">
                  <a:moveTo>
                    <a:pt x="32" y="0"/>
                  </a:moveTo>
                  <a:cubicBezTo>
                    <a:pt x="23" y="2"/>
                    <a:pt x="14" y="4"/>
                    <a:pt x="5" y="2"/>
                  </a:cubicBezTo>
                  <a:cubicBezTo>
                    <a:pt x="2" y="1"/>
                    <a:pt x="0" y="5"/>
                    <a:pt x="3" y="7"/>
                  </a:cubicBezTo>
                  <a:cubicBezTo>
                    <a:pt x="13" y="12"/>
                    <a:pt x="26" y="15"/>
                    <a:pt x="35" y="7"/>
                  </a:cubicBezTo>
                  <a:cubicBezTo>
                    <a:pt x="39" y="5"/>
                    <a:pt x="37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="" xmlns:a16="http://schemas.microsoft.com/office/drawing/2014/main" id="{69C6EB79-C7EC-0FDB-7D22-EAC26EDEDEA4}"/>
                </a:ext>
              </a:extLst>
            </p:cNvPr>
            <p:cNvSpPr/>
            <p:nvPr/>
          </p:nvSpPr>
          <p:spPr bwMode="auto">
            <a:xfrm>
              <a:off x="3779" y="888"/>
              <a:ext cx="94" cy="31"/>
            </a:xfrm>
            <a:custGeom>
              <a:avLst/>
              <a:gdLst>
                <a:gd name="T0" fmla="*/ 34 w 40"/>
                <a:gd name="T1" fmla="*/ 1 h 13"/>
                <a:gd name="T2" fmla="*/ 19 w 40"/>
                <a:gd name="T3" fmla="*/ 1 h 13"/>
                <a:gd name="T4" fmla="*/ 5 w 40"/>
                <a:gd name="T5" fmla="*/ 1 h 13"/>
                <a:gd name="T6" fmla="*/ 4 w 40"/>
                <a:gd name="T7" fmla="*/ 7 h 13"/>
                <a:gd name="T8" fmla="*/ 35 w 40"/>
                <a:gd name="T9" fmla="*/ 10 h 13"/>
                <a:gd name="T10" fmla="*/ 34 w 40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3">
                  <a:moveTo>
                    <a:pt x="34" y="1"/>
                  </a:moveTo>
                  <a:cubicBezTo>
                    <a:pt x="29" y="1"/>
                    <a:pt x="24" y="1"/>
                    <a:pt x="19" y="1"/>
                  </a:cubicBezTo>
                  <a:cubicBezTo>
                    <a:pt x="14" y="1"/>
                    <a:pt x="10" y="1"/>
                    <a:pt x="5" y="1"/>
                  </a:cubicBezTo>
                  <a:cubicBezTo>
                    <a:pt x="1" y="0"/>
                    <a:pt x="0" y="6"/>
                    <a:pt x="4" y="7"/>
                  </a:cubicBezTo>
                  <a:cubicBezTo>
                    <a:pt x="13" y="10"/>
                    <a:pt x="26" y="13"/>
                    <a:pt x="35" y="10"/>
                  </a:cubicBezTo>
                  <a:cubicBezTo>
                    <a:pt x="40" y="8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="" xmlns:a16="http://schemas.microsoft.com/office/drawing/2014/main" id="{087F7F62-DF32-3AC7-E80D-6F6B9DD8BFD2}"/>
                </a:ext>
              </a:extLst>
            </p:cNvPr>
            <p:cNvSpPr/>
            <p:nvPr/>
          </p:nvSpPr>
          <p:spPr bwMode="auto">
            <a:xfrm>
              <a:off x="3918" y="886"/>
              <a:ext cx="95" cy="31"/>
            </a:xfrm>
            <a:custGeom>
              <a:avLst/>
              <a:gdLst>
                <a:gd name="T0" fmla="*/ 36 w 40"/>
                <a:gd name="T1" fmla="*/ 3 h 13"/>
                <a:gd name="T2" fmla="*/ 4 w 40"/>
                <a:gd name="T3" fmla="*/ 4 h 13"/>
                <a:gd name="T4" fmla="*/ 4 w 40"/>
                <a:gd name="T5" fmla="*/ 10 h 13"/>
                <a:gd name="T6" fmla="*/ 36 w 40"/>
                <a:gd name="T7" fmla="*/ 11 h 13"/>
                <a:gd name="T8" fmla="*/ 36 w 40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3">
                  <a:moveTo>
                    <a:pt x="36" y="3"/>
                  </a:moveTo>
                  <a:cubicBezTo>
                    <a:pt x="26" y="0"/>
                    <a:pt x="14" y="2"/>
                    <a:pt x="4" y="4"/>
                  </a:cubicBezTo>
                  <a:cubicBezTo>
                    <a:pt x="0" y="4"/>
                    <a:pt x="0" y="9"/>
                    <a:pt x="4" y="10"/>
                  </a:cubicBezTo>
                  <a:cubicBezTo>
                    <a:pt x="14" y="11"/>
                    <a:pt x="26" y="13"/>
                    <a:pt x="36" y="11"/>
                  </a:cubicBezTo>
                  <a:cubicBezTo>
                    <a:pt x="40" y="10"/>
                    <a:pt x="40" y="4"/>
                    <a:pt x="3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="" xmlns:a16="http://schemas.microsoft.com/office/drawing/2014/main" id="{53E0386C-D452-9148-F348-6992241D6BB3}"/>
                </a:ext>
              </a:extLst>
            </p:cNvPr>
            <p:cNvSpPr/>
            <p:nvPr/>
          </p:nvSpPr>
          <p:spPr bwMode="auto">
            <a:xfrm>
              <a:off x="4065" y="888"/>
              <a:ext cx="90" cy="26"/>
            </a:xfrm>
            <a:custGeom>
              <a:avLst/>
              <a:gdLst>
                <a:gd name="T0" fmla="*/ 34 w 38"/>
                <a:gd name="T1" fmla="*/ 2 h 11"/>
                <a:gd name="T2" fmla="*/ 20 w 38"/>
                <a:gd name="T3" fmla="*/ 1 h 11"/>
                <a:gd name="T4" fmla="*/ 4 w 38"/>
                <a:gd name="T5" fmla="*/ 2 h 11"/>
                <a:gd name="T6" fmla="*/ 4 w 38"/>
                <a:gd name="T7" fmla="*/ 9 h 11"/>
                <a:gd name="T8" fmla="*/ 20 w 38"/>
                <a:gd name="T9" fmla="*/ 10 h 11"/>
                <a:gd name="T10" fmla="*/ 34 w 38"/>
                <a:gd name="T11" fmla="*/ 10 h 11"/>
                <a:gd name="T12" fmla="*/ 34 w 38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1">
                  <a:moveTo>
                    <a:pt x="34" y="2"/>
                  </a:moveTo>
                  <a:cubicBezTo>
                    <a:pt x="30" y="0"/>
                    <a:pt x="24" y="1"/>
                    <a:pt x="20" y="1"/>
                  </a:cubicBezTo>
                  <a:cubicBezTo>
                    <a:pt x="15" y="2"/>
                    <a:pt x="9" y="2"/>
                    <a:pt x="4" y="2"/>
                  </a:cubicBezTo>
                  <a:cubicBezTo>
                    <a:pt x="0" y="3"/>
                    <a:pt x="0" y="9"/>
                    <a:pt x="4" y="9"/>
                  </a:cubicBezTo>
                  <a:cubicBezTo>
                    <a:pt x="9" y="9"/>
                    <a:pt x="15" y="10"/>
                    <a:pt x="20" y="10"/>
                  </a:cubicBezTo>
                  <a:cubicBezTo>
                    <a:pt x="24" y="10"/>
                    <a:pt x="30" y="11"/>
                    <a:pt x="34" y="10"/>
                  </a:cubicBezTo>
                  <a:cubicBezTo>
                    <a:pt x="38" y="8"/>
                    <a:pt x="38" y="3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8F5C08A6-3216-C920-F667-DEA7E183A867}"/>
                </a:ext>
              </a:extLst>
            </p:cNvPr>
            <p:cNvSpPr/>
            <p:nvPr/>
          </p:nvSpPr>
          <p:spPr bwMode="auto">
            <a:xfrm>
              <a:off x="4203" y="888"/>
              <a:ext cx="71" cy="31"/>
            </a:xfrm>
            <a:custGeom>
              <a:avLst/>
              <a:gdLst>
                <a:gd name="T0" fmla="*/ 27 w 30"/>
                <a:gd name="T1" fmla="*/ 3 h 13"/>
                <a:gd name="T2" fmla="*/ 17 w 30"/>
                <a:gd name="T3" fmla="*/ 2 h 13"/>
                <a:gd name="T4" fmla="*/ 5 w 30"/>
                <a:gd name="T5" fmla="*/ 1 h 13"/>
                <a:gd name="T6" fmla="*/ 3 w 30"/>
                <a:gd name="T7" fmla="*/ 7 h 13"/>
                <a:gd name="T8" fmla="*/ 28 w 30"/>
                <a:gd name="T9" fmla="*/ 8 h 13"/>
                <a:gd name="T10" fmla="*/ 27 w 30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7" y="3"/>
                  </a:moveTo>
                  <a:cubicBezTo>
                    <a:pt x="24" y="2"/>
                    <a:pt x="20" y="2"/>
                    <a:pt x="17" y="2"/>
                  </a:cubicBezTo>
                  <a:cubicBezTo>
                    <a:pt x="13" y="2"/>
                    <a:pt x="9" y="2"/>
                    <a:pt x="5" y="1"/>
                  </a:cubicBezTo>
                  <a:cubicBezTo>
                    <a:pt x="1" y="0"/>
                    <a:pt x="0" y="5"/>
                    <a:pt x="3" y="7"/>
                  </a:cubicBezTo>
                  <a:cubicBezTo>
                    <a:pt x="10" y="9"/>
                    <a:pt x="21" y="13"/>
                    <a:pt x="28" y="8"/>
                  </a:cubicBezTo>
                  <a:cubicBezTo>
                    <a:pt x="30" y="7"/>
                    <a:pt x="30" y="3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2E3CC83A-2EA3-2A1E-FD9A-5AE1E8622B83}"/>
                </a:ext>
              </a:extLst>
            </p:cNvPr>
            <p:cNvSpPr/>
            <p:nvPr/>
          </p:nvSpPr>
          <p:spPr bwMode="auto">
            <a:xfrm>
              <a:off x="4316" y="879"/>
              <a:ext cx="85" cy="26"/>
            </a:xfrm>
            <a:custGeom>
              <a:avLst/>
              <a:gdLst>
                <a:gd name="T0" fmla="*/ 32 w 36"/>
                <a:gd name="T1" fmla="*/ 2 h 11"/>
                <a:gd name="T2" fmla="*/ 19 w 36"/>
                <a:gd name="T3" fmla="*/ 2 h 11"/>
                <a:gd name="T4" fmla="*/ 4 w 36"/>
                <a:gd name="T5" fmla="*/ 5 h 11"/>
                <a:gd name="T6" fmla="*/ 5 w 36"/>
                <a:gd name="T7" fmla="*/ 11 h 11"/>
                <a:gd name="T8" fmla="*/ 20 w 36"/>
                <a:gd name="T9" fmla="*/ 11 h 11"/>
                <a:gd name="T10" fmla="*/ 33 w 36"/>
                <a:gd name="T11" fmla="*/ 8 h 11"/>
                <a:gd name="T12" fmla="*/ 32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2" y="2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3"/>
                    <a:pt x="9" y="4"/>
                    <a:pt x="4" y="5"/>
                  </a:cubicBezTo>
                  <a:cubicBezTo>
                    <a:pt x="0" y="5"/>
                    <a:pt x="1" y="11"/>
                    <a:pt x="5" y="11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5" y="10"/>
                    <a:pt x="30" y="11"/>
                    <a:pt x="33" y="8"/>
                  </a:cubicBezTo>
                  <a:cubicBezTo>
                    <a:pt x="36" y="6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="" xmlns:a16="http://schemas.microsoft.com/office/drawing/2014/main" id="{232FE032-20BD-B7B9-F73B-0C3212881A42}"/>
                </a:ext>
              </a:extLst>
            </p:cNvPr>
            <p:cNvSpPr/>
            <p:nvPr/>
          </p:nvSpPr>
          <p:spPr bwMode="auto">
            <a:xfrm>
              <a:off x="4458" y="879"/>
              <a:ext cx="78" cy="31"/>
            </a:xfrm>
            <a:custGeom>
              <a:avLst/>
              <a:gdLst>
                <a:gd name="T0" fmla="*/ 32 w 33"/>
                <a:gd name="T1" fmla="*/ 6 h 13"/>
                <a:gd name="T2" fmla="*/ 4 w 33"/>
                <a:gd name="T3" fmla="*/ 6 h 13"/>
                <a:gd name="T4" fmla="*/ 6 w 33"/>
                <a:gd name="T5" fmla="*/ 12 h 13"/>
                <a:gd name="T6" fmla="*/ 20 w 33"/>
                <a:gd name="T7" fmla="*/ 11 h 13"/>
                <a:gd name="T8" fmla="*/ 31 w 33"/>
                <a:gd name="T9" fmla="*/ 10 h 13"/>
                <a:gd name="T10" fmla="*/ 32 w 33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32" y="6"/>
                  </a:moveTo>
                  <a:cubicBezTo>
                    <a:pt x="25" y="0"/>
                    <a:pt x="11" y="3"/>
                    <a:pt x="4" y="6"/>
                  </a:cubicBezTo>
                  <a:cubicBezTo>
                    <a:pt x="0" y="7"/>
                    <a:pt x="2" y="13"/>
                    <a:pt x="6" y="12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4" y="11"/>
                    <a:pt x="27" y="12"/>
                    <a:pt x="31" y="10"/>
                  </a:cubicBezTo>
                  <a:cubicBezTo>
                    <a:pt x="33" y="9"/>
                    <a:pt x="33" y="7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="" xmlns:a16="http://schemas.microsoft.com/office/drawing/2014/main" id="{D6A5B741-38E2-85F2-FB8E-45971CF95D33}"/>
                </a:ext>
              </a:extLst>
            </p:cNvPr>
            <p:cNvSpPr/>
            <p:nvPr/>
          </p:nvSpPr>
          <p:spPr bwMode="auto">
            <a:xfrm>
              <a:off x="4588" y="879"/>
              <a:ext cx="81" cy="26"/>
            </a:xfrm>
            <a:custGeom>
              <a:avLst/>
              <a:gdLst>
                <a:gd name="T0" fmla="*/ 32 w 34"/>
                <a:gd name="T1" fmla="*/ 3 h 11"/>
                <a:gd name="T2" fmla="*/ 19 w 34"/>
                <a:gd name="T3" fmla="*/ 1 h 11"/>
                <a:gd name="T4" fmla="*/ 3 w 34"/>
                <a:gd name="T5" fmla="*/ 2 h 11"/>
                <a:gd name="T6" fmla="*/ 3 w 34"/>
                <a:gd name="T7" fmla="*/ 8 h 11"/>
                <a:gd name="T8" fmla="*/ 19 w 34"/>
                <a:gd name="T9" fmla="*/ 10 h 11"/>
                <a:gd name="T10" fmla="*/ 32 w 34"/>
                <a:gd name="T11" fmla="*/ 7 h 11"/>
                <a:gd name="T12" fmla="*/ 32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2" y="3"/>
                  </a:moveTo>
                  <a:cubicBezTo>
                    <a:pt x="28" y="0"/>
                    <a:pt x="24" y="1"/>
                    <a:pt x="19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3"/>
                    <a:pt x="0" y="8"/>
                    <a:pt x="3" y="8"/>
                  </a:cubicBezTo>
                  <a:cubicBezTo>
                    <a:pt x="8" y="9"/>
                    <a:pt x="13" y="9"/>
                    <a:pt x="19" y="10"/>
                  </a:cubicBezTo>
                  <a:cubicBezTo>
                    <a:pt x="24" y="10"/>
                    <a:pt x="28" y="11"/>
                    <a:pt x="32" y="7"/>
                  </a:cubicBezTo>
                  <a:cubicBezTo>
                    <a:pt x="34" y="6"/>
                    <a:pt x="34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="" xmlns:a16="http://schemas.microsoft.com/office/drawing/2014/main" id="{EA1392C8-69D3-B202-AE40-F883C6892D9C}"/>
                </a:ext>
              </a:extLst>
            </p:cNvPr>
            <p:cNvSpPr/>
            <p:nvPr/>
          </p:nvSpPr>
          <p:spPr bwMode="auto">
            <a:xfrm>
              <a:off x="4721" y="869"/>
              <a:ext cx="90" cy="36"/>
            </a:xfrm>
            <a:custGeom>
              <a:avLst/>
              <a:gdLst>
                <a:gd name="T0" fmla="*/ 32 w 38"/>
                <a:gd name="T1" fmla="*/ 1 h 15"/>
                <a:gd name="T2" fmla="*/ 19 w 38"/>
                <a:gd name="T3" fmla="*/ 3 h 15"/>
                <a:gd name="T4" fmla="*/ 6 w 38"/>
                <a:gd name="T5" fmla="*/ 2 h 15"/>
                <a:gd name="T6" fmla="*/ 4 w 38"/>
                <a:gd name="T7" fmla="*/ 8 h 15"/>
                <a:gd name="T8" fmla="*/ 35 w 38"/>
                <a:gd name="T9" fmla="*/ 8 h 15"/>
                <a:gd name="T10" fmla="*/ 32 w 38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5">
                  <a:moveTo>
                    <a:pt x="32" y="1"/>
                  </a:moveTo>
                  <a:cubicBezTo>
                    <a:pt x="28" y="0"/>
                    <a:pt x="24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3" y="2"/>
                    <a:pt x="0" y="6"/>
                    <a:pt x="4" y="8"/>
                  </a:cubicBezTo>
                  <a:cubicBezTo>
                    <a:pt x="12" y="12"/>
                    <a:pt x="27" y="15"/>
                    <a:pt x="35" y="8"/>
                  </a:cubicBezTo>
                  <a:cubicBezTo>
                    <a:pt x="38" y="5"/>
                    <a:pt x="35" y="1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3">
              <a:extLst>
                <a:ext uri="{FF2B5EF4-FFF2-40B4-BE49-F238E27FC236}">
                  <a16:creationId xmlns="" xmlns:a16="http://schemas.microsoft.com/office/drawing/2014/main" id="{E9F44938-C0FF-0A14-3FAD-9E7F6C2B2598}"/>
                </a:ext>
              </a:extLst>
            </p:cNvPr>
            <p:cNvSpPr/>
            <p:nvPr/>
          </p:nvSpPr>
          <p:spPr bwMode="auto">
            <a:xfrm>
              <a:off x="5000" y="664"/>
              <a:ext cx="79" cy="22"/>
            </a:xfrm>
            <a:custGeom>
              <a:avLst/>
              <a:gdLst>
                <a:gd name="T0" fmla="*/ 30 w 33"/>
                <a:gd name="T1" fmla="*/ 1 h 9"/>
                <a:gd name="T2" fmla="*/ 17 w 33"/>
                <a:gd name="T3" fmla="*/ 1 h 9"/>
                <a:gd name="T4" fmla="*/ 2 w 33"/>
                <a:gd name="T5" fmla="*/ 4 h 9"/>
                <a:gd name="T6" fmla="*/ 3 w 33"/>
                <a:gd name="T7" fmla="*/ 9 h 9"/>
                <a:gd name="T8" fmla="*/ 18 w 33"/>
                <a:gd name="T9" fmla="*/ 9 h 9"/>
                <a:gd name="T10" fmla="*/ 31 w 33"/>
                <a:gd name="T11" fmla="*/ 6 h 9"/>
                <a:gd name="T12" fmla="*/ 30 w 33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">
                  <a:moveTo>
                    <a:pt x="30" y="1"/>
                  </a:moveTo>
                  <a:cubicBezTo>
                    <a:pt x="26" y="0"/>
                    <a:pt x="22" y="1"/>
                    <a:pt x="17" y="1"/>
                  </a:cubicBezTo>
                  <a:cubicBezTo>
                    <a:pt x="12" y="2"/>
                    <a:pt x="7" y="3"/>
                    <a:pt x="2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8" y="9"/>
                    <a:pt x="13" y="9"/>
                    <a:pt x="18" y="9"/>
                  </a:cubicBezTo>
                  <a:cubicBezTo>
                    <a:pt x="23" y="9"/>
                    <a:pt x="27" y="9"/>
                    <a:pt x="31" y="6"/>
                  </a:cubicBezTo>
                  <a:cubicBezTo>
                    <a:pt x="33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4">
              <a:extLst>
                <a:ext uri="{FF2B5EF4-FFF2-40B4-BE49-F238E27FC236}">
                  <a16:creationId xmlns="" xmlns:a16="http://schemas.microsoft.com/office/drawing/2014/main" id="{F628175D-D13F-49E4-513D-2C10693B8665}"/>
                </a:ext>
              </a:extLst>
            </p:cNvPr>
            <p:cNvSpPr/>
            <p:nvPr/>
          </p:nvSpPr>
          <p:spPr bwMode="auto">
            <a:xfrm>
              <a:off x="5124" y="645"/>
              <a:ext cx="75" cy="26"/>
            </a:xfrm>
            <a:custGeom>
              <a:avLst/>
              <a:gdLst>
                <a:gd name="T0" fmla="*/ 30 w 32"/>
                <a:gd name="T1" fmla="*/ 2 h 11"/>
                <a:gd name="T2" fmla="*/ 18 w 32"/>
                <a:gd name="T3" fmla="*/ 2 h 11"/>
                <a:gd name="T4" fmla="*/ 4 w 32"/>
                <a:gd name="T5" fmla="*/ 5 h 11"/>
                <a:gd name="T6" fmla="*/ 4 w 32"/>
                <a:gd name="T7" fmla="*/ 11 h 11"/>
                <a:gd name="T8" fmla="*/ 19 w 32"/>
                <a:gd name="T9" fmla="*/ 10 h 11"/>
                <a:gd name="T10" fmla="*/ 31 w 32"/>
                <a:gd name="T11" fmla="*/ 7 h 11"/>
                <a:gd name="T12" fmla="*/ 30 w 32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1">
                  <a:moveTo>
                    <a:pt x="30" y="2"/>
                  </a:moveTo>
                  <a:cubicBezTo>
                    <a:pt x="26" y="0"/>
                    <a:pt x="22" y="2"/>
                    <a:pt x="18" y="2"/>
                  </a:cubicBezTo>
                  <a:cubicBezTo>
                    <a:pt x="13" y="3"/>
                    <a:pt x="8" y="4"/>
                    <a:pt x="4" y="5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3" y="10"/>
                    <a:pt x="28" y="10"/>
                    <a:pt x="31" y="7"/>
                  </a:cubicBezTo>
                  <a:cubicBezTo>
                    <a:pt x="32" y="6"/>
                    <a:pt x="32" y="3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5">
              <a:extLst>
                <a:ext uri="{FF2B5EF4-FFF2-40B4-BE49-F238E27FC236}">
                  <a16:creationId xmlns="" xmlns:a16="http://schemas.microsoft.com/office/drawing/2014/main" id="{D86F6792-522A-B388-44AF-2FEFD1DA1097}"/>
                </a:ext>
              </a:extLst>
            </p:cNvPr>
            <p:cNvSpPr/>
            <p:nvPr/>
          </p:nvSpPr>
          <p:spPr bwMode="auto">
            <a:xfrm>
              <a:off x="5240" y="628"/>
              <a:ext cx="99" cy="27"/>
            </a:xfrm>
            <a:custGeom>
              <a:avLst/>
              <a:gdLst>
                <a:gd name="T0" fmla="*/ 39 w 42"/>
                <a:gd name="T1" fmla="*/ 1 h 11"/>
                <a:gd name="T2" fmla="*/ 22 w 42"/>
                <a:gd name="T3" fmla="*/ 2 h 11"/>
                <a:gd name="T4" fmla="*/ 3 w 42"/>
                <a:gd name="T5" fmla="*/ 5 h 11"/>
                <a:gd name="T6" fmla="*/ 4 w 42"/>
                <a:gd name="T7" fmla="*/ 11 h 11"/>
                <a:gd name="T8" fmla="*/ 24 w 42"/>
                <a:gd name="T9" fmla="*/ 10 h 11"/>
                <a:gd name="T10" fmla="*/ 40 w 42"/>
                <a:gd name="T11" fmla="*/ 7 h 11"/>
                <a:gd name="T12" fmla="*/ 39 w 42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">
                  <a:moveTo>
                    <a:pt x="39" y="1"/>
                  </a:moveTo>
                  <a:cubicBezTo>
                    <a:pt x="33" y="0"/>
                    <a:pt x="28" y="1"/>
                    <a:pt x="22" y="2"/>
                  </a:cubicBezTo>
                  <a:cubicBezTo>
                    <a:pt x="16" y="3"/>
                    <a:pt x="10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11" y="11"/>
                    <a:pt x="17" y="10"/>
                    <a:pt x="24" y="10"/>
                  </a:cubicBezTo>
                  <a:cubicBezTo>
                    <a:pt x="29" y="10"/>
                    <a:pt x="34" y="10"/>
                    <a:pt x="40" y="7"/>
                  </a:cubicBezTo>
                  <a:cubicBezTo>
                    <a:pt x="42" y="6"/>
                    <a:pt x="42" y="2"/>
                    <a:pt x="3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6">
              <a:extLst>
                <a:ext uri="{FF2B5EF4-FFF2-40B4-BE49-F238E27FC236}">
                  <a16:creationId xmlns="" xmlns:a16="http://schemas.microsoft.com/office/drawing/2014/main" id="{FD57B1C8-B3D1-B1D8-4D97-767BF4C47F11}"/>
                </a:ext>
              </a:extLst>
            </p:cNvPr>
            <p:cNvSpPr/>
            <p:nvPr/>
          </p:nvSpPr>
          <p:spPr bwMode="auto">
            <a:xfrm>
              <a:off x="2547" y="285"/>
              <a:ext cx="67" cy="24"/>
            </a:xfrm>
            <a:custGeom>
              <a:avLst/>
              <a:gdLst>
                <a:gd name="T0" fmla="*/ 27 w 28"/>
                <a:gd name="T1" fmla="*/ 3 h 10"/>
                <a:gd name="T2" fmla="*/ 17 w 28"/>
                <a:gd name="T3" fmla="*/ 1 h 10"/>
                <a:gd name="T4" fmla="*/ 4 w 28"/>
                <a:gd name="T5" fmla="*/ 2 h 10"/>
                <a:gd name="T6" fmla="*/ 4 w 28"/>
                <a:gd name="T7" fmla="*/ 8 h 10"/>
                <a:gd name="T8" fmla="*/ 17 w 28"/>
                <a:gd name="T9" fmla="*/ 9 h 10"/>
                <a:gd name="T10" fmla="*/ 27 w 28"/>
                <a:gd name="T11" fmla="*/ 7 h 10"/>
                <a:gd name="T12" fmla="*/ 27 w 28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7" y="3"/>
                  </a:moveTo>
                  <a:cubicBezTo>
                    <a:pt x="24" y="0"/>
                    <a:pt x="20" y="1"/>
                    <a:pt x="17" y="1"/>
                  </a:cubicBezTo>
                  <a:cubicBezTo>
                    <a:pt x="13" y="1"/>
                    <a:pt x="9" y="1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9"/>
                    <a:pt x="13" y="9"/>
                    <a:pt x="17" y="9"/>
                  </a:cubicBezTo>
                  <a:cubicBezTo>
                    <a:pt x="20" y="9"/>
                    <a:pt x="24" y="10"/>
                    <a:pt x="27" y="7"/>
                  </a:cubicBezTo>
                  <a:cubicBezTo>
                    <a:pt x="28" y="6"/>
                    <a:pt x="28" y="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27">
              <a:extLst>
                <a:ext uri="{FF2B5EF4-FFF2-40B4-BE49-F238E27FC236}">
                  <a16:creationId xmlns="" xmlns:a16="http://schemas.microsoft.com/office/drawing/2014/main" id="{761CA4F8-19DE-E00C-32C2-E2D0A1127254}"/>
                </a:ext>
              </a:extLst>
            </p:cNvPr>
            <p:cNvSpPr/>
            <p:nvPr/>
          </p:nvSpPr>
          <p:spPr bwMode="auto">
            <a:xfrm>
              <a:off x="2663" y="290"/>
              <a:ext cx="79" cy="24"/>
            </a:xfrm>
            <a:custGeom>
              <a:avLst/>
              <a:gdLst>
                <a:gd name="T0" fmla="*/ 31 w 33"/>
                <a:gd name="T1" fmla="*/ 2 h 10"/>
                <a:gd name="T2" fmla="*/ 19 w 33"/>
                <a:gd name="T3" fmla="*/ 1 h 10"/>
                <a:gd name="T4" fmla="*/ 4 w 33"/>
                <a:gd name="T5" fmla="*/ 2 h 10"/>
                <a:gd name="T6" fmla="*/ 4 w 33"/>
                <a:gd name="T7" fmla="*/ 9 h 10"/>
                <a:gd name="T8" fmla="*/ 19 w 33"/>
                <a:gd name="T9" fmla="*/ 10 h 10"/>
                <a:gd name="T10" fmla="*/ 31 w 33"/>
                <a:gd name="T11" fmla="*/ 8 h 10"/>
                <a:gd name="T12" fmla="*/ 31 w 33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0">
                  <a:moveTo>
                    <a:pt x="31" y="2"/>
                  </a:moveTo>
                  <a:cubicBezTo>
                    <a:pt x="27" y="0"/>
                    <a:pt x="23" y="1"/>
                    <a:pt x="19" y="1"/>
                  </a:cubicBezTo>
                  <a:cubicBezTo>
                    <a:pt x="14" y="1"/>
                    <a:pt x="9" y="1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9" y="9"/>
                    <a:pt x="14" y="9"/>
                    <a:pt x="19" y="10"/>
                  </a:cubicBezTo>
                  <a:cubicBezTo>
                    <a:pt x="23" y="10"/>
                    <a:pt x="27" y="10"/>
                    <a:pt x="31" y="8"/>
                  </a:cubicBezTo>
                  <a:cubicBezTo>
                    <a:pt x="33" y="7"/>
                    <a:pt x="33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28">
              <a:extLst>
                <a:ext uri="{FF2B5EF4-FFF2-40B4-BE49-F238E27FC236}">
                  <a16:creationId xmlns="" xmlns:a16="http://schemas.microsoft.com/office/drawing/2014/main" id="{F23377F7-3576-216C-0843-E38A38F3972B}"/>
                </a:ext>
              </a:extLst>
            </p:cNvPr>
            <p:cNvSpPr/>
            <p:nvPr/>
          </p:nvSpPr>
          <p:spPr bwMode="auto">
            <a:xfrm>
              <a:off x="2784" y="290"/>
              <a:ext cx="83" cy="28"/>
            </a:xfrm>
            <a:custGeom>
              <a:avLst/>
              <a:gdLst>
                <a:gd name="T0" fmla="*/ 32 w 35"/>
                <a:gd name="T1" fmla="*/ 1 h 12"/>
                <a:gd name="T2" fmla="*/ 19 w 35"/>
                <a:gd name="T3" fmla="*/ 2 h 12"/>
                <a:gd name="T4" fmla="*/ 5 w 35"/>
                <a:gd name="T5" fmla="*/ 2 h 12"/>
                <a:gd name="T6" fmla="*/ 4 w 35"/>
                <a:gd name="T7" fmla="*/ 8 h 12"/>
                <a:gd name="T8" fmla="*/ 33 w 35"/>
                <a:gd name="T9" fmla="*/ 7 h 12"/>
                <a:gd name="T10" fmla="*/ 32 w 35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2">
                  <a:moveTo>
                    <a:pt x="32" y="1"/>
                  </a:moveTo>
                  <a:cubicBezTo>
                    <a:pt x="28" y="0"/>
                    <a:pt x="23" y="1"/>
                    <a:pt x="19" y="2"/>
                  </a:cubicBezTo>
                  <a:cubicBezTo>
                    <a:pt x="14" y="2"/>
                    <a:pt x="9" y="2"/>
                    <a:pt x="5" y="2"/>
                  </a:cubicBezTo>
                  <a:cubicBezTo>
                    <a:pt x="1" y="2"/>
                    <a:pt x="0" y="7"/>
                    <a:pt x="4" y="8"/>
                  </a:cubicBezTo>
                  <a:cubicBezTo>
                    <a:pt x="12" y="10"/>
                    <a:pt x="25" y="12"/>
                    <a:pt x="33" y="7"/>
                  </a:cubicBezTo>
                  <a:cubicBezTo>
                    <a:pt x="35" y="5"/>
                    <a:pt x="35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29">
              <a:extLst>
                <a:ext uri="{FF2B5EF4-FFF2-40B4-BE49-F238E27FC236}">
                  <a16:creationId xmlns="" xmlns:a16="http://schemas.microsoft.com/office/drawing/2014/main" id="{216628FD-4C21-E715-430E-152E9D9F47F5}"/>
                </a:ext>
              </a:extLst>
            </p:cNvPr>
            <p:cNvSpPr/>
            <p:nvPr/>
          </p:nvSpPr>
          <p:spPr bwMode="auto">
            <a:xfrm>
              <a:off x="2907" y="283"/>
              <a:ext cx="76" cy="28"/>
            </a:xfrm>
            <a:custGeom>
              <a:avLst/>
              <a:gdLst>
                <a:gd name="T0" fmla="*/ 29 w 32"/>
                <a:gd name="T1" fmla="*/ 1 h 12"/>
                <a:gd name="T2" fmla="*/ 18 w 32"/>
                <a:gd name="T3" fmla="*/ 2 h 12"/>
                <a:gd name="T4" fmla="*/ 4 w 32"/>
                <a:gd name="T5" fmla="*/ 3 h 12"/>
                <a:gd name="T6" fmla="*/ 3 w 32"/>
                <a:gd name="T7" fmla="*/ 9 h 12"/>
                <a:gd name="T8" fmla="*/ 31 w 32"/>
                <a:gd name="T9" fmla="*/ 6 h 12"/>
                <a:gd name="T10" fmla="*/ 29 w 32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25" y="0"/>
                    <a:pt x="22" y="1"/>
                    <a:pt x="18" y="2"/>
                  </a:cubicBezTo>
                  <a:cubicBezTo>
                    <a:pt x="13" y="3"/>
                    <a:pt x="8" y="3"/>
                    <a:pt x="4" y="3"/>
                  </a:cubicBezTo>
                  <a:cubicBezTo>
                    <a:pt x="0" y="3"/>
                    <a:pt x="0" y="8"/>
                    <a:pt x="3" y="9"/>
                  </a:cubicBezTo>
                  <a:cubicBezTo>
                    <a:pt x="10" y="11"/>
                    <a:pt x="24" y="12"/>
                    <a:pt x="31" y="6"/>
                  </a:cubicBezTo>
                  <a:cubicBezTo>
                    <a:pt x="32" y="5"/>
                    <a:pt x="32" y="1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30">
              <a:extLst>
                <a:ext uri="{FF2B5EF4-FFF2-40B4-BE49-F238E27FC236}">
                  <a16:creationId xmlns="" xmlns:a16="http://schemas.microsoft.com/office/drawing/2014/main" id="{FBD596C6-DC53-2B1F-00F9-F2007CAAE713}"/>
                </a:ext>
              </a:extLst>
            </p:cNvPr>
            <p:cNvSpPr/>
            <p:nvPr/>
          </p:nvSpPr>
          <p:spPr bwMode="auto">
            <a:xfrm>
              <a:off x="3009" y="278"/>
              <a:ext cx="81" cy="26"/>
            </a:xfrm>
            <a:custGeom>
              <a:avLst/>
              <a:gdLst>
                <a:gd name="T0" fmla="*/ 31 w 34"/>
                <a:gd name="T1" fmla="*/ 1 h 11"/>
                <a:gd name="T2" fmla="*/ 19 w 34"/>
                <a:gd name="T3" fmla="*/ 2 h 11"/>
                <a:gd name="T4" fmla="*/ 5 w 34"/>
                <a:gd name="T5" fmla="*/ 2 h 11"/>
                <a:gd name="T6" fmla="*/ 4 w 34"/>
                <a:gd name="T7" fmla="*/ 9 h 11"/>
                <a:gd name="T8" fmla="*/ 19 w 34"/>
                <a:gd name="T9" fmla="*/ 10 h 11"/>
                <a:gd name="T10" fmla="*/ 32 w 34"/>
                <a:gd name="T11" fmla="*/ 7 h 11"/>
                <a:gd name="T12" fmla="*/ 31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1"/>
                  </a:moveTo>
                  <a:cubicBezTo>
                    <a:pt x="27" y="0"/>
                    <a:pt x="23" y="1"/>
                    <a:pt x="19" y="2"/>
                  </a:cubicBezTo>
                  <a:cubicBezTo>
                    <a:pt x="14" y="2"/>
                    <a:pt x="10" y="2"/>
                    <a:pt x="5" y="2"/>
                  </a:cubicBezTo>
                  <a:cubicBezTo>
                    <a:pt x="1" y="2"/>
                    <a:pt x="0" y="8"/>
                    <a:pt x="4" y="9"/>
                  </a:cubicBezTo>
                  <a:cubicBezTo>
                    <a:pt x="9" y="10"/>
                    <a:pt x="14" y="11"/>
                    <a:pt x="19" y="10"/>
                  </a:cubicBezTo>
                  <a:cubicBezTo>
                    <a:pt x="24" y="10"/>
                    <a:pt x="29" y="10"/>
                    <a:pt x="32" y="7"/>
                  </a:cubicBezTo>
                  <a:cubicBezTo>
                    <a:pt x="34" y="5"/>
                    <a:pt x="33" y="2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31">
              <a:extLst>
                <a:ext uri="{FF2B5EF4-FFF2-40B4-BE49-F238E27FC236}">
                  <a16:creationId xmlns="" xmlns:a16="http://schemas.microsoft.com/office/drawing/2014/main" id="{646BA126-5AE2-428E-A409-94E41482F598}"/>
                </a:ext>
              </a:extLst>
            </p:cNvPr>
            <p:cNvSpPr/>
            <p:nvPr/>
          </p:nvSpPr>
          <p:spPr bwMode="auto">
            <a:xfrm>
              <a:off x="3135" y="280"/>
              <a:ext cx="66" cy="24"/>
            </a:xfrm>
            <a:custGeom>
              <a:avLst/>
              <a:gdLst>
                <a:gd name="T0" fmla="*/ 25 w 28"/>
                <a:gd name="T1" fmla="*/ 2 h 10"/>
                <a:gd name="T2" fmla="*/ 14 w 28"/>
                <a:gd name="T3" fmla="*/ 1 h 10"/>
                <a:gd name="T4" fmla="*/ 3 w 28"/>
                <a:gd name="T5" fmla="*/ 2 h 10"/>
                <a:gd name="T6" fmla="*/ 3 w 28"/>
                <a:gd name="T7" fmla="*/ 8 h 10"/>
                <a:gd name="T8" fmla="*/ 14 w 28"/>
                <a:gd name="T9" fmla="*/ 9 h 10"/>
                <a:gd name="T10" fmla="*/ 25 w 28"/>
                <a:gd name="T11" fmla="*/ 8 h 10"/>
                <a:gd name="T12" fmla="*/ 25 w 28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5" y="2"/>
                  </a:moveTo>
                  <a:cubicBezTo>
                    <a:pt x="22" y="0"/>
                    <a:pt x="18" y="0"/>
                    <a:pt x="14" y="1"/>
                  </a:cubicBezTo>
                  <a:cubicBezTo>
                    <a:pt x="10" y="1"/>
                    <a:pt x="6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6" y="8"/>
                    <a:pt x="10" y="9"/>
                    <a:pt x="14" y="9"/>
                  </a:cubicBezTo>
                  <a:cubicBezTo>
                    <a:pt x="18" y="9"/>
                    <a:pt x="22" y="10"/>
                    <a:pt x="25" y="8"/>
                  </a:cubicBezTo>
                  <a:cubicBezTo>
                    <a:pt x="28" y="7"/>
                    <a:pt x="28" y="3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32">
              <a:extLst>
                <a:ext uri="{FF2B5EF4-FFF2-40B4-BE49-F238E27FC236}">
                  <a16:creationId xmlns="" xmlns:a16="http://schemas.microsoft.com/office/drawing/2014/main" id="{5B5AE5ED-3D58-CA18-1933-96DC18AE539A}"/>
                </a:ext>
              </a:extLst>
            </p:cNvPr>
            <p:cNvSpPr/>
            <p:nvPr/>
          </p:nvSpPr>
          <p:spPr bwMode="auto">
            <a:xfrm>
              <a:off x="4752" y="283"/>
              <a:ext cx="68" cy="19"/>
            </a:xfrm>
            <a:custGeom>
              <a:avLst/>
              <a:gdLst>
                <a:gd name="T0" fmla="*/ 27 w 29"/>
                <a:gd name="T1" fmla="*/ 1 h 8"/>
                <a:gd name="T2" fmla="*/ 16 w 29"/>
                <a:gd name="T3" fmla="*/ 0 h 8"/>
                <a:gd name="T4" fmla="*/ 3 w 29"/>
                <a:gd name="T5" fmla="*/ 1 h 8"/>
                <a:gd name="T6" fmla="*/ 3 w 29"/>
                <a:gd name="T7" fmla="*/ 7 h 8"/>
                <a:gd name="T8" fmla="*/ 16 w 29"/>
                <a:gd name="T9" fmla="*/ 7 h 8"/>
                <a:gd name="T10" fmla="*/ 27 w 29"/>
                <a:gd name="T11" fmla="*/ 6 h 8"/>
                <a:gd name="T12" fmla="*/ 27 w 29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27" y="1"/>
                  </a:moveTo>
                  <a:cubicBezTo>
                    <a:pt x="24" y="0"/>
                    <a:pt x="20" y="0"/>
                    <a:pt x="16" y="0"/>
                  </a:cubicBezTo>
                  <a:cubicBezTo>
                    <a:pt x="12" y="1"/>
                    <a:pt x="8" y="1"/>
                    <a:pt x="3" y="1"/>
                  </a:cubicBezTo>
                  <a:cubicBezTo>
                    <a:pt x="0" y="1"/>
                    <a:pt x="0" y="6"/>
                    <a:pt x="3" y="7"/>
                  </a:cubicBezTo>
                  <a:cubicBezTo>
                    <a:pt x="8" y="7"/>
                    <a:pt x="12" y="7"/>
                    <a:pt x="16" y="7"/>
                  </a:cubicBezTo>
                  <a:cubicBezTo>
                    <a:pt x="20" y="7"/>
                    <a:pt x="24" y="8"/>
                    <a:pt x="27" y="6"/>
                  </a:cubicBezTo>
                  <a:cubicBezTo>
                    <a:pt x="29" y="5"/>
                    <a:pt x="29" y="2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33">
              <a:extLst>
                <a:ext uri="{FF2B5EF4-FFF2-40B4-BE49-F238E27FC236}">
                  <a16:creationId xmlns="" xmlns:a16="http://schemas.microsoft.com/office/drawing/2014/main" id="{41B34259-975E-FCB7-837A-562C01DFCA87}"/>
                </a:ext>
              </a:extLst>
            </p:cNvPr>
            <p:cNvSpPr/>
            <p:nvPr/>
          </p:nvSpPr>
          <p:spPr bwMode="auto">
            <a:xfrm>
              <a:off x="4865" y="280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9 w 35"/>
                <a:gd name="T3" fmla="*/ 1 h 10"/>
                <a:gd name="T4" fmla="*/ 4 w 35"/>
                <a:gd name="T5" fmla="*/ 2 h 10"/>
                <a:gd name="T6" fmla="*/ 4 w 35"/>
                <a:gd name="T7" fmla="*/ 8 h 10"/>
                <a:gd name="T8" fmla="*/ 19 w 35"/>
                <a:gd name="T9" fmla="*/ 9 h 10"/>
                <a:gd name="T10" fmla="*/ 32 w 35"/>
                <a:gd name="T11" fmla="*/ 8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8" y="0"/>
                    <a:pt x="23" y="1"/>
                    <a:pt x="19" y="1"/>
                  </a:cubicBezTo>
                  <a:cubicBezTo>
                    <a:pt x="14" y="1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4" y="8"/>
                    <a:pt x="19" y="9"/>
                  </a:cubicBezTo>
                  <a:cubicBezTo>
                    <a:pt x="23" y="9"/>
                    <a:pt x="28" y="10"/>
                    <a:pt x="32" y="8"/>
                  </a:cubicBezTo>
                  <a:cubicBezTo>
                    <a:pt x="35" y="7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34">
              <a:extLst>
                <a:ext uri="{FF2B5EF4-FFF2-40B4-BE49-F238E27FC236}">
                  <a16:creationId xmlns="" xmlns:a16="http://schemas.microsoft.com/office/drawing/2014/main" id="{59112AEA-BF1A-B74E-69D2-E2B824F52884}"/>
                </a:ext>
              </a:extLst>
            </p:cNvPr>
            <p:cNvSpPr/>
            <p:nvPr/>
          </p:nvSpPr>
          <p:spPr bwMode="auto">
            <a:xfrm>
              <a:off x="4989" y="276"/>
              <a:ext cx="75" cy="21"/>
            </a:xfrm>
            <a:custGeom>
              <a:avLst/>
              <a:gdLst>
                <a:gd name="T0" fmla="*/ 29 w 32"/>
                <a:gd name="T1" fmla="*/ 1 h 9"/>
                <a:gd name="T2" fmla="*/ 17 w 32"/>
                <a:gd name="T3" fmla="*/ 1 h 9"/>
                <a:gd name="T4" fmla="*/ 3 w 32"/>
                <a:gd name="T5" fmla="*/ 2 h 9"/>
                <a:gd name="T6" fmla="*/ 3 w 32"/>
                <a:gd name="T7" fmla="*/ 8 h 9"/>
                <a:gd name="T8" fmla="*/ 17 w 32"/>
                <a:gd name="T9" fmla="*/ 8 h 9"/>
                <a:gd name="T10" fmla="*/ 29 w 32"/>
                <a:gd name="T11" fmla="*/ 8 h 9"/>
                <a:gd name="T12" fmla="*/ 29 w 3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29" y="1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2" y="1"/>
                    <a:pt x="8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8" y="8"/>
                    <a:pt x="12" y="8"/>
                    <a:pt x="17" y="8"/>
                  </a:cubicBezTo>
                  <a:cubicBezTo>
                    <a:pt x="21" y="9"/>
                    <a:pt x="25" y="9"/>
                    <a:pt x="29" y="8"/>
                  </a:cubicBezTo>
                  <a:cubicBezTo>
                    <a:pt x="32" y="7"/>
                    <a:pt x="32" y="2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35">
              <a:extLst>
                <a:ext uri="{FF2B5EF4-FFF2-40B4-BE49-F238E27FC236}">
                  <a16:creationId xmlns="" xmlns:a16="http://schemas.microsoft.com/office/drawing/2014/main" id="{80604961-DD14-E232-FF18-0DE4671CCFF7}"/>
                </a:ext>
              </a:extLst>
            </p:cNvPr>
            <p:cNvSpPr/>
            <p:nvPr/>
          </p:nvSpPr>
          <p:spPr bwMode="auto">
            <a:xfrm>
              <a:off x="5116" y="264"/>
              <a:ext cx="81" cy="26"/>
            </a:xfrm>
            <a:custGeom>
              <a:avLst/>
              <a:gdLst>
                <a:gd name="T0" fmla="*/ 30 w 34"/>
                <a:gd name="T1" fmla="*/ 1 h 11"/>
                <a:gd name="T2" fmla="*/ 19 w 34"/>
                <a:gd name="T3" fmla="*/ 3 h 11"/>
                <a:gd name="T4" fmla="*/ 6 w 34"/>
                <a:gd name="T5" fmla="*/ 2 h 11"/>
                <a:gd name="T6" fmla="*/ 4 w 34"/>
                <a:gd name="T7" fmla="*/ 9 h 11"/>
                <a:gd name="T8" fmla="*/ 19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3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2" y="2"/>
                    <a:pt x="0" y="7"/>
                    <a:pt x="4" y="9"/>
                  </a:cubicBezTo>
                  <a:cubicBezTo>
                    <a:pt x="9" y="10"/>
                    <a:pt x="14" y="11"/>
                    <a:pt x="19" y="11"/>
                  </a:cubicBezTo>
                  <a:cubicBezTo>
                    <a:pt x="23" y="11"/>
                    <a:pt x="29" y="11"/>
                    <a:pt x="32" y="7"/>
                  </a:cubicBezTo>
                  <a:cubicBezTo>
                    <a:pt x="34" y="5"/>
                    <a:pt x="33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36">
              <a:extLst>
                <a:ext uri="{FF2B5EF4-FFF2-40B4-BE49-F238E27FC236}">
                  <a16:creationId xmlns="" xmlns:a16="http://schemas.microsoft.com/office/drawing/2014/main" id="{278019F2-5885-8226-FE81-3F5EB4256E23}"/>
                </a:ext>
              </a:extLst>
            </p:cNvPr>
            <p:cNvSpPr/>
            <p:nvPr/>
          </p:nvSpPr>
          <p:spPr bwMode="auto">
            <a:xfrm>
              <a:off x="5240" y="252"/>
              <a:ext cx="82" cy="26"/>
            </a:xfrm>
            <a:custGeom>
              <a:avLst/>
              <a:gdLst>
                <a:gd name="T0" fmla="*/ 32 w 35"/>
                <a:gd name="T1" fmla="*/ 2 h 11"/>
                <a:gd name="T2" fmla="*/ 19 w 35"/>
                <a:gd name="T3" fmla="*/ 3 h 11"/>
                <a:gd name="T4" fmla="*/ 3 w 35"/>
                <a:gd name="T5" fmla="*/ 5 h 11"/>
                <a:gd name="T6" fmla="*/ 4 w 35"/>
                <a:gd name="T7" fmla="*/ 11 h 11"/>
                <a:gd name="T8" fmla="*/ 20 w 35"/>
                <a:gd name="T9" fmla="*/ 11 h 11"/>
                <a:gd name="T10" fmla="*/ 33 w 35"/>
                <a:gd name="T11" fmla="*/ 8 h 11"/>
                <a:gd name="T12" fmla="*/ 32 w 35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1">
                  <a:moveTo>
                    <a:pt x="32" y="2"/>
                  </a:moveTo>
                  <a:cubicBezTo>
                    <a:pt x="28" y="0"/>
                    <a:pt x="23" y="2"/>
                    <a:pt x="19" y="3"/>
                  </a:cubicBezTo>
                  <a:cubicBezTo>
                    <a:pt x="13" y="3"/>
                    <a:pt x="8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9" y="11"/>
                    <a:pt x="14" y="11"/>
                    <a:pt x="20" y="11"/>
                  </a:cubicBezTo>
                  <a:cubicBezTo>
                    <a:pt x="24" y="10"/>
                    <a:pt x="29" y="11"/>
                    <a:pt x="33" y="8"/>
                  </a:cubicBezTo>
                  <a:cubicBezTo>
                    <a:pt x="35" y="7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="" xmlns:a16="http://schemas.microsoft.com/office/drawing/2014/main" id="{71877413-E458-56E6-222F-781F0F69416B}"/>
                </a:ext>
              </a:extLst>
            </p:cNvPr>
            <p:cNvSpPr/>
            <p:nvPr/>
          </p:nvSpPr>
          <p:spPr bwMode="auto">
            <a:xfrm>
              <a:off x="5356" y="245"/>
              <a:ext cx="66" cy="21"/>
            </a:xfrm>
            <a:custGeom>
              <a:avLst/>
              <a:gdLst>
                <a:gd name="T0" fmla="*/ 26 w 28"/>
                <a:gd name="T1" fmla="*/ 1 h 9"/>
                <a:gd name="T2" fmla="*/ 16 w 28"/>
                <a:gd name="T3" fmla="*/ 1 h 9"/>
                <a:gd name="T4" fmla="*/ 4 w 28"/>
                <a:gd name="T5" fmla="*/ 1 h 9"/>
                <a:gd name="T6" fmla="*/ 4 w 28"/>
                <a:gd name="T7" fmla="*/ 7 h 9"/>
                <a:gd name="T8" fmla="*/ 16 w 28"/>
                <a:gd name="T9" fmla="*/ 8 h 9"/>
                <a:gd name="T10" fmla="*/ 26 w 28"/>
                <a:gd name="T11" fmla="*/ 7 h 9"/>
                <a:gd name="T12" fmla="*/ 26 w 2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6" y="1"/>
                  </a:moveTo>
                  <a:cubicBezTo>
                    <a:pt x="23" y="0"/>
                    <a:pt x="19" y="0"/>
                    <a:pt x="16" y="1"/>
                  </a:cubicBezTo>
                  <a:cubicBezTo>
                    <a:pt x="12" y="1"/>
                    <a:pt x="8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8" y="8"/>
                    <a:pt x="12" y="8"/>
                    <a:pt x="16" y="8"/>
                  </a:cubicBezTo>
                  <a:cubicBezTo>
                    <a:pt x="19" y="8"/>
                    <a:pt x="23" y="9"/>
                    <a:pt x="26" y="7"/>
                  </a:cubicBezTo>
                  <a:cubicBezTo>
                    <a:pt x="28" y="6"/>
                    <a:pt x="28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38">
              <a:extLst>
                <a:ext uri="{FF2B5EF4-FFF2-40B4-BE49-F238E27FC236}">
                  <a16:creationId xmlns="" xmlns:a16="http://schemas.microsoft.com/office/drawing/2014/main" id="{665B5BEE-7F45-8A31-5460-42AE7E4CB731}"/>
                </a:ext>
              </a:extLst>
            </p:cNvPr>
            <p:cNvSpPr/>
            <p:nvPr/>
          </p:nvSpPr>
          <p:spPr bwMode="auto">
            <a:xfrm>
              <a:off x="2988" y="440"/>
              <a:ext cx="71" cy="24"/>
            </a:xfrm>
            <a:custGeom>
              <a:avLst/>
              <a:gdLst>
                <a:gd name="T0" fmla="*/ 26 w 30"/>
                <a:gd name="T1" fmla="*/ 1 h 10"/>
                <a:gd name="T2" fmla="*/ 13 w 30"/>
                <a:gd name="T3" fmla="*/ 1 h 10"/>
                <a:gd name="T4" fmla="*/ 2 w 30"/>
                <a:gd name="T5" fmla="*/ 2 h 10"/>
                <a:gd name="T6" fmla="*/ 1 w 30"/>
                <a:gd name="T7" fmla="*/ 5 h 10"/>
                <a:gd name="T8" fmla="*/ 13 w 30"/>
                <a:gd name="T9" fmla="*/ 9 h 10"/>
                <a:gd name="T10" fmla="*/ 27 w 30"/>
                <a:gd name="T11" fmla="*/ 7 h 10"/>
                <a:gd name="T12" fmla="*/ 26 w 30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6" y="1"/>
                  </a:moveTo>
                  <a:cubicBezTo>
                    <a:pt x="22" y="0"/>
                    <a:pt x="17" y="1"/>
                    <a:pt x="13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8"/>
                    <a:pt x="9" y="8"/>
                    <a:pt x="13" y="9"/>
                  </a:cubicBezTo>
                  <a:cubicBezTo>
                    <a:pt x="18" y="9"/>
                    <a:pt x="23" y="10"/>
                    <a:pt x="27" y="7"/>
                  </a:cubicBezTo>
                  <a:cubicBezTo>
                    <a:pt x="30" y="6"/>
                    <a:pt x="29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39">
              <a:extLst>
                <a:ext uri="{FF2B5EF4-FFF2-40B4-BE49-F238E27FC236}">
                  <a16:creationId xmlns="" xmlns:a16="http://schemas.microsoft.com/office/drawing/2014/main" id="{CD8E6551-43D7-D72A-B283-9B357B95A30D}"/>
                </a:ext>
              </a:extLst>
            </p:cNvPr>
            <p:cNvSpPr/>
            <p:nvPr/>
          </p:nvSpPr>
          <p:spPr bwMode="auto">
            <a:xfrm>
              <a:off x="3113" y="431"/>
              <a:ext cx="88" cy="28"/>
            </a:xfrm>
            <a:custGeom>
              <a:avLst/>
              <a:gdLst>
                <a:gd name="T0" fmla="*/ 33 w 37"/>
                <a:gd name="T1" fmla="*/ 3 h 12"/>
                <a:gd name="T2" fmla="*/ 3 w 37"/>
                <a:gd name="T3" fmla="*/ 6 h 12"/>
                <a:gd name="T4" fmla="*/ 4 w 37"/>
                <a:gd name="T5" fmla="*/ 11 h 12"/>
                <a:gd name="T6" fmla="*/ 19 w 37"/>
                <a:gd name="T7" fmla="*/ 10 h 12"/>
                <a:gd name="T8" fmla="*/ 33 w 37"/>
                <a:gd name="T9" fmla="*/ 9 h 12"/>
                <a:gd name="T10" fmla="*/ 33 w 37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3" y="3"/>
                  </a:moveTo>
                  <a:cubicBezTo>
                    <a:pt x="25" y="0"/>
                    <a:pt x="11" y="4"/>
                    <a:pt x="3" y="6"/>
                  </a:cubicBezTo>
                  <a:cubicBezTo>
                    <a:pt x="0" y="7"/>
                    <a:pt x="1" y="12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4" y="10"/>
                    <a:pt x="29" y="11"/>
                    <a:pt x="33" y="9"/>
                  </a:cubicBezTo>
                  <a:cubicBezTo>
                    <a:pt x="37" y="9"/>
                    <a:pt x="36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40">
              <a:extLst>
                <a:ext uri="{FF2B5EF4-FFF2-40B4-BE49-F238E27FC236}">
                  <a16:creationId xmlns="" xmlns:a16="http://schemas.microsoft.com/office/drawing/2014/main" id="{44557271-2AD3-6DBF-A293-148BB4BFB772}"/>
                </a:ext>
              </a:extLst>
            </p:cNvPr>
            <p:cNvSpPr/>
            <p:nvPr/>
          </p:nvSpPr>
          <p:spPr bwMode="auto">
            <a:xfrm>
              <a:off x="3267" y="421"/>
              <a:ext cx="88" cy="29"/>
            </a:xfrm>
            <a:custGeom>
              <a:avLst/>
              <a:gdLst>
                <a:gd name="T0" fmla="*/ 34 w 37"/>
                <a:gd name="T1" fmla="*/ 3 h 12"/>
                <a:gd name="T2" fmla="*/ 15 w 37"/>
                <a:gd name="T3" fmla="*/ 1 h 12"/>
                <a:gd name="T4" fmla="*/ 1 w 37"/>
                <a:gd name="T5" fmla="*/ 4 h 12"/>
                <a:gd name="T6" fmla="*/ 0 w 37"/>
                <a:gd name="T7" fmla="*/ 8 h 12"/>
                <a:gd name="T8" fmla="*/ 4 w 37"/>
                <a:gd name="T9" fmla="*/ 10 h 12"/>
                <a:gd name="T10" fmla="*/ 4 w 37"/>
                <a:gd name="T11" fmla="*/ 10 h 12"/>
                <a:gd name="T12" fmla="*/ 15 w 37"/>
                <a:gd name="T13" fmla="*/ 10 h 12"/>
                <a:gd name="T14" fmla="*/ 33 w 37"/>
                <a:gd name="T15" fmla="*/ 10 h 12"/>
                <a:gd name="T16" fmla="*/ 34 w 37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2">
                  <a:moveTo>
                    <a:pt x="34" y="3"/>
                  </a:moveTo>
                  <a:cubicBezTo>
                    <a:pt x="28" y="0"/>
                    <a:pt x="21" y="1"/>
                    <a:pt x="15" y="1"/>
                  </a:cubicBezTo>
                  <a:cubicBezTo>
                    <a:pt x="11" y="1"/>
                    <a:pt x="4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10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8" y="10"/>
                    <a:pt x="12" y="10"/>
                    <a:pt x="15" y="10"/>
                  </a:cubicBezTo>
                  <a:cubicBezTo>
                    <a:pt x="21" y="11"/>
                    <a:pt x="28" y="12"/>
                    <a:pt x="33" y="10"/>
                  </a:cubicBezTo>
                  <a:cubicBezTo>
                    <a:pt x="36" y="9"/>
                    <a:pt x="37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41">
              <a:extLst>
                <a:ext uri="{FF2B5EF4-FFF2-40B4-BE49-F238E27FC236}">
                  <a16:creationId xmlns="" xmlns:a16="http://schemas.microsoft.com/office/drawing/2014/main" id="{081A7EFA-AB12-AD6E-4350-2BF1C80B76BC}"/>
                </a:ext>
              </a:extLst>
            </p:cNvPr>
            <p:cNvSpPr/>
            <p:nvPr/>
          </p:nvSpPr>
          <p:spPr bwMode="auto">
            <a:xfrm>
              <a:off x="3400" y="421"/>
              <a:ext cx="80" cy="26"/>
            </a:xfrm>
            <a:custGeom>
              <a:avLst/>
              <a:gdLst>
                <a:gd name="T0" fmla="*/ 31 w 34"/>
                <a:gd name="T1" fmla="*/ 3 h 11"/>
                <a:gd name="T2" fmla="*/ 19 w 34"/>
                <a:gd name="T3" fmla="*/ 1 h 11"/>
                <a:gd name="T4" fmla="*/ 5 w 34"/>
                <a:gd name="T5" fmla="*/ 0 h 11"/>
                <a:gd name="T6" fmla="*/ 4 w 34"/>
                <a:gd name="T7" fmla="*/ 6 h 11"/>
                <a:gd name="T8" fmla="*/ 18 w 34"/>
                <a:gd name="T9" fmla="*/ 9 h 11"/>
                <a:gd name="T10" fmla="*/ 30 w 34"/>
                <a:gd name="T11" fmla="*/ 9 h 11"/>
                <a:gd name="T12" fmla="*/ 31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3"/>
                  </a:moveTo>
                  <a:cubicBezTo>
                    <a:pt x="27" y="1"/>
                    <a:pt x="23" y="1"/>
                    <a:pt x="19" y="1"/>
                  </a:cubicBezTo>
                  <a:cubicBezTo>
                    <a:pt x="14" y="1"/>
                    <a:pt x="10" y="0"/>
                    <a:pt x="5" y="0"/>
                  </a:cubicBezTo>
                  <a:cubicBezTo>
                    <a:pt x="1" y="0"/>
                    <a:pt x="0" y="6"/>
                    <a:pt x="4" y="6"/>
                  </a:cubicBezTo>
                  <a:cubicBezTo>
                    <a:pt x="9" y="7"/>
                    <a:pt x="13" y="8"/>
                    <a:pt x="18" y="9"/>
                  </a:cubicBezTo>
                  <a:cubicBezTo>
                    <a:pt x="22" y="9"/>
                    <a:pt x="26" y="11"/>
                    <a:pt x="30" y="9"/>
                  </a:cubicBezTo>
                  <a:cubicBezTo>
                    <a:pt x="33" y="9"/>
                    <a:pt x="34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42">
              <a:extLst>
                <a:ext uri="{FF2B5EF4-FFF2-40B4-BE49-F238E27FC236}">
                  <a16:creationId xmlns="" xmlns:a16="http://schemas.microsoft.com/office/drawing/2014/main" id="{93413694-33A0-422E-FDB5-F161DC1F375B}"/>
                </a:ext>
              </a:extLst>
            </p:cNvPr>
            <p:cNvSpPr/>
            <p:nvPr/>
          </p:nvSpPr>
          <p:spPr bwMode="auto">
            <a:xfrm>
              <a:off x="3535" y="411"/>
              <a:ext cx="71" cy="27"/>
            </a:xfrm>
            <a:custGeom>
              <a:avLst/>
              <a:gdLst>
                <a:gd name="T0" fmla="*/ 27 w 30"/>
                <a:gd name="T1" fmla="*/ 2 h 11"/>
                <a:gd name="T2" fmla="*/ 13 w 30"/>
                <a:gd name="T3" fmla="*/ 2 h 11"/>
                <a:gd name="T4" fmla="*/ 0 w 30"/>
                <a:gd name="T5" fmla="*/ 4 h 11"/>
                <a:gd name="T6" fmla="*/ 0 w 30"/>
                <a:gd name="T7" fmla="*/ 7 h 11"/>
                <a:gd name="T8" fmla="*/ 13 w 30"/>
                <a:gd name="T9" fmla="*/ 9 h 11"/>
                <a:gd name="T10" fmla="*/ 27 w 30"/>
                <a:gd name="T11" fmla="*/ 8 h 11"/>
                <a:gd name="T12" fmla="*/ 27 w 30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7" y="2"/>
                  </a:moveTo>
                  <a:cubicBezTo>
                    <a:pt x="23" y="0"/>
                    <a:pt x="18" y="1"/>
                    <a:pt x="13" y="2"/>
                  </a:cubicBezTo>
                  <a:cubicBezTo>
                    <a:pt x="9" y="2"/>
                    <a:pt x="4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4" y="9"/>
                    <a:pt x="9" y="9"/>
                    <a:pt x="13" y="9"/>
                  </a:cubicBezTo>
                  <a:cubicBezTo>
                    <a:pt x="18" y="10"/>
                    <a:pt x="23" y="11"/>
                    <a:pt x="27" y="8"/>
                  </a:cubicBezTo>
                  <a:cubicBezTo>
                    <a:pt x="30" y="7"/>
                    <a:pt x="30" y="4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43">
              <a:extLst>
                <a:ext uri="{FF2B5EF4-FFF2-40B4-BE49-F238E27FC236}">
                  <a16:creationId xmlns="" xmlns:a16="http://schemas.microsoft.com/office/drawing/2014/main" id="{3A6154DF-56D2-52FB-AF17-5CCCB74CCD2D}"/>
                </a:ext>
              </a:extLst>
            </p:cNvPr>
            <p:cNvSpPr/>
            <p:nvPr/>
          </p:nvSpPr>
          <p:spPr bwMode="auto">
            <a:xfrm>
              <a:off x="3672" y="407"/>
              <a:ext cx="71" cy="26"/>
            </a:xfrm>
            <a:custGeom>
              <a:avLst/>
              <a:gdLst>
                <a:gd name="T0" fmla="*/ 27 w 30"/>
                <a:gd name="T1" fmla="*/ 1 h 11"/>
                <a:gd name="T2" fmla="*/ 12 w 30"/>
                <a:gd name="T3" fmla="*/ 1 h 11"/>
                <a:gd name="T4" fmla="*/ 6 w 30"/>
                <a:gd name="T5" fmla="*/ 2 h 11"/>
                <a:gd name="T6" fmla="*/ 1 w 30"/>
                <a:gd name="T7" fmla="*/ 4 h 11"/>
                <a:gd name="T8" fmla="*/ 1 w 30"/>
                <a:gd name="T9" fmla="*/ 6 h 11"/>
                <a:gd name="T10" fmla="*/ 6 w 30"/>
                <a:gd name="T11" fmla="*/ 8 h 11"/>
                <a:gd name="T12" fmla="*/ 12 w 30"/>
                <a:gd name="T13" fmla="*/ 9 h 11"/>
                <a:gd name="T14" fmla="*/ 27 w 30"/>
                <a:gd name="T15" fmla="*/ 9 h 11"/>
                <a:gd name="T16" fmla="*/ 27 w 30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27" y="1"/>
                  </a:moveTo>
                  <a:cubicBezTo>
                    <a:pt x="22" y="0"/>
                    <a:pt x="17" y="1"/>
                    <a:pt x="12" y="1"/>
                  </a:cubicBezTo>
                  <a:cubicBezTo>
                    <a:pt x="10" y="2"/>
                    <a:pt x="8" y="2"/>
                    <a:pt x="6" y="2"/>
                  </a:cubicBezTo>
                  <a:cubicBezTo>
                    <a:pt x="3" y="2"/>
                    <a:pt x="3" y="3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3" y="7"/>
                    <a:pt x="3" y="8"/>
                    <a:pt x="6" y="8"/>
                  </a:cubicBezTo>
                  <a:cubicBezTo>
                    <a:pt x="8" y="9"/>
                    <a:pt x="10" y="9"/>
                    <a:pt x="12" y="9"/>
                  </a:cubicBezTo>
                  <a:cubicBezTo>
                    <a:pt x="17" y="9"/>
                    <a:pt x="22" y="11"/>
                    <a:pt x="27" y="9"/>
                  </a:cubicBezTo>
                  <a:cubicBezTo>
                    <a:pt x="30" y="8"/>
                    <a:pt x="30" y="3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44">
              <a:extLst>
                <a:ext uri="{FF2B5EF4-FFF2-40B4-BE49-F238E27FC236}">
                  <a16:creationId xmlns="" xmlns:a16="http://schemas.microsoft.com/office/drawing/2014/main" id="{68275532-71D0-F1C4-1886-E81D44ABC562}"/>
                </a:ext>
              </a:extLst>
            </p:cNvPr>
            <p:cNvSpPr/>
            <p:nvPr/>
          </p:nvSpPr>
          <p:spPr bwMode="auto">
            <a:xfrm>
              <a:off x="3791" y="397"/>
              <a:ext cx="94" cy="26"/>
            </a:xfrm>
            <a:custGeom>
              <a:avLst/>
              <a:gdLst>
                <a:gd name="T0" fmla="*/ 37 w 40"/>
                <a:gd name="T1" fmla="*/ 4 h 11"/>
                <a:gd name="T2" fmla="*/ 21 w 40"/>
                <a:gd name="T3" fmla="*/ 0 h 11"/>
                <a:gd name="T4" fmla="*/ 4 w 40"/>
                <a:gd name="T5" fmla="*/ 2 h 11"/>
                <a:gd name="T6" fmla="*/ 4 w 40"/>
                <a:gd name="T7" fmla="*/ 8 h 11"/>
                <a:gd name="T8" fmla="*/ 21 w 40"/>
                <a:gd name="T9" fmla="*/ 9 h 11"/>
                <a:gd name="T10" fmla="*/ 37 w 40"/>
                <a:gd name="T11" fmla="*/ 10 h 11"/>
                <a:gd name="T12" fmla="*/ 37 w 40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">
                  <a:moveTo>
                    <a:pt x="37" y="4"/>
                  </a:moveTo>
                  <a:cubicBezTo>
                    <a:pt x="33" y="1"/>
                    <a:pt x="26" y="1"/>
                    <a:pt x="21" y="0"/>
                  </a:cubicBezTo>
                  <a:cubicBezTo>
                    <a:pt x="15" y="0"/>
                    <a:pt x="9" y="1"/>
                    <a:pt x="4" y="2"/>
                  </a:cubicBezTo>
                  <a:cubicBezTo>
                    <a:pt x="0" y="2"/>
                    <a:pt x="1" y="8"/>
                    <a:pt x="4" y="8"/>
                  </a:cubicBezTo>
                  <a:cubicBezTo>
                    <a:pt x="10" y="8"/>
                    <a:pt x="16" y="8"/>
                    <a:pt x="21" y="9"/>
                  </a:cubicBezTo>
                  <a:cubicBezTo>
                    <a:pt x="26" y="9"/>
                    <a:pt x="31" y="11"/>
                    <a:pt x="37" y="10"/>
                  </a:cubicBezTo>
                  <a:cubicBezTo>
                    <a:pt x="40" y="9"/>
                    <a:pt x="40" y="5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45">
              <a:extLst>
                <a:ext uri="{FF2B5EF4-FFF2-40B4-BE49-F238E27FC236}">
                  <a16:creationId xmlns="" xmlns:a16="http://schemas.microsoft.com/office/drawing/2014/main" id="{17FA3BDC-F491-1475-790A-0B15FBDE8715}"/>
                </a:ext>
              </a:extLst>
            </p:cNvPr>
            <p:cNvSpPr/>
            <p:nvPr/>
          </p:nvSpPr>
          <p:spPr bwMode="auto">
            <a:xfrm>
              <a:off x="3937" y="402"/>
              <a:ext cx="86" cy="26"/>
            </a:xfrm>
            <a:custGeom>
              <a:avLst/>
              <a:gdLst>
                <a:gd name="T0" fmla="*/ 33 w 36"/>
                <a:gd name="T1" fmla="*/ 2 h 11"/>
                <a:gd name="T2" fmla="*/ 19 w 36"/>
                <a:gd name="T3" fmla="*/ 1 h 11"/>
                <a:gd name="T4" fmla="*/ 4 w 36"/>
                <a:gd name="T5" fmla="*/ 4 h 11"/>
                <a:gd name="T6" fmla="*/ 5 w 36"/>
                <a:gd name="T7" fmla="*/ 10 h 11"/>
                <a:gd name="T8" fmla="*/ 20 w 36"/>
                <a:gd name="T9" fmla="*/ 9 h 11"/>
                <a:gd name="T10" fmla="*/ 32 w 36"/>
                <a:gd name="T11" fmla="*/ 9 h 11"/>
                <a:gd name="T12" fmla="*/ 33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2"/>
                  </a:moveTo>
                  <a:cubicBezTo>
                    <a:pt x="29" y="0"/>
                    <a:pt x="24" y="0"/>
                    <a:pt x="19" y="1"/>
                  </a:cubicBezTo>
                  <a:cubicBezTo>
                    <a:pt x="14" y="1"/>
                    <a:pt x="9" y="2"/>
                    <a:pt x="4" y="4"/>
                  </a:cubicBezTo>
                  <a:cubicBezTo>
                    <a:pt x="0" y="5"/>
                    <a:pt x="2" y="11"/>
                    <a:pt x="5" y="10"/>
                  </a:cubicBezTo>
                  <a:cubicBezTo>
                    <a:pt x="10" y="9"/>
                    <a:pt x="15" y="9"/>
                    <a:pt x="20" y="9"/>
                  </a:cubicBezTo>
                  <a:cubicBezTo>
                    <a:pt x="24" y="9"/>
                    <a:pt x="28" y="10"/>
                    <a:pt x="32" y="9"/>
                  </a:cubicBezTo>
                  <a:cubicBezTo>
                    <a:pt x="35" y="8"/>
                    <a:pt x="36" y="4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46">
              <a:extLst>
                <a:ext uri="{FF2B5EF4-FFF2-40B4-BE49-F238E27FC236}">
                  <a16:creationId xmlns="" xmlns:a16="http://schemas.microsoft.com/office/drawing/2014/main" id="{9C692AFB-3770-AD24-90CA-1D38F4B435A4}"/>
                </a:ext>
              </a:extLst>
            </p:cNvPr>
            <p:cNvSpPr/>
            <p:nvPr/>
          </p:nvSpPr>
          <p:spPr bwMode="auto">
            <a:xfrm>
              <a:off x="4086" y="409"/>
              <a:ext cx="83" cy="29"/>
            </a:xfrm>
            <a:custGeom>
              <a:avLst/>
              <a:gdLst>
                <a:gd name="T0" fmla="*/ 32 w 35"/>
                <a:gd name="T1" fmla="*/ 4 h 12"/>
                <a:gd name="T2" fmla="*/ 16 w 35"/>
                <a:gd name="T3" fmla="*/ 1 h 12"/>
                <a:gd name="T4" fmla="*/ 1 w 35"/>
                <a:gd name="T5" fmla="*/ 3 h 12"/>
                <a:gd name="T6" fmla="*/ 1 w 35"/>
                <a:gd name="T7" fmla="*/ 5 h 12"/>
                <a:gd name="T8" fmla="*/ 14 w 35"/>
                <a:gd name="T9" fmla="*/ 9 h 12"/>
                <a:gd name="T10" fmla="*/ 32 w 35"/>
                <a:gd name="T11" fmla="*/ 10 h 12"/>
                <a:gd name="T12" fmla="*/ 32 w 35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32" y="4"/>
                  </a:moveTo>
                  <a:cubicBezTo>
                    <a:pt x="28" y="1"/>
                    <a:pt x="22" y="2"/>
                    <a:pt x="16" y="1"/>
                  </a:cubicBezTo>
                  <a:cubicBezTo>
                    <a:pt x="11" y="1"/>
                    <a:pt x="5" y="0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4" y="9"/>
                    <a:pt x="9" y="8"/>
                    <a:pt x="14" y="9"/>
                  </a:cubicBezTo>
                  <a:cubicBezTo>
                    <a:pt x="20" y="10"/>
                    <a:pt x="26" y="12"/>
                    <a:pt x="32" y="10"/>
                  </a:cubicBezTo>
                  <a:cubicBezTo>
                    <a:pt x="34" y="9"/>
                    <a:pt x="35" y="5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47">
              <a:extLst>
                <a:ext uri="{FF2B5EF4-FFF2-40B4-BE49-F238E27FC236}">
                  <a16:creationId xmlns="" xmlns:a16="http://schemas.microsoft.com/office/drawing/2014/main" id="{D2B8F858-7491-BB30-68C5-89B2B86BD161}"/>
                </a:ext>
              </a:extLst>
            </p:cNvPr>
            <p:cNvSpPr/>
            <p:nvPr/>
          </p:nvSpPr>
          <p:spPr bwMode="auto">
            <a:xfrm>
              <a:off x="4217" y="404"/>
              <a:ext cx="80" cy="22"/>
            </a:xfrm>
            <a:custGeom>
              <a:avLst/>
              <a:gdLst>
                <a:gd name="T0" fmla="*/ 33 w 34"/>
                <a:gd name="T1" fmla="*/ 3 h 9"/>
                <a:gd name="T2" fmla="*/ 19 w 34"/>
                <a:gd name="T3" fmla="*/ 2 h 9"/>
                <a:gd name="T4" fmla="*/ 2 w 34"/>
                <a:gd name="T5" fmla="*/ 3 h 9"/>
                <a:gd name="T6" fmla="*/ 2 w 34"/>
                <a:gd name="T7" fmla="*/ 7 h 9"/>
                <a:gd name="T8" fmla="*/ 19 w 34"/>
                <a:gd name="T9" fmla="*/ 8 h 9"/>
                <a:gd name="T10" fmla="*/ 33 w 34"/>
                <a:gd name="T11" fmla="*/ 7 h 9"/>
                <a:gd name="T12" fmla="*/ 33 w 34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3" y="3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2"/>
                    <a:pt x="8" y="2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8" y="8"/>
                    <a:pt x="14" y="8"/>
                    <a:pt x="19" y="8"/>
                  </a:cubicBezTo>
                  <a:cubicBezTo>
                    <a:pt x="24" y="9"/>
                    <a:pt x="28" y="9"/>
                    <a:pt x="33" y="7"/>
                  </a:cubicBezTo>
                  <a:cubicBezTo>
                    <a:pt x="34" y="6"/>
                    <a:pt x="34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48">
              <a:extLst>
                <a:ext uri="{FF2B5EF4-FFF2-40B4-BE49-F238E27FC236}">
                  <a16:creationId xmlns="" xmlns:a16="http://schemas.microsoft.com/office/drawing/2014/main" id="{40364B01-26E2-0BF3-4885-B9935CBBFB28}"/>
                </a:ext>
              </a:extLst>
            </p:cNvPr>
            <p:cNvSpPr/>
            <p:nvPr/>
          </p:nvSpPr>
          <p:spPr bwMode="auto">
            <a:xfrm>
              <a:off x="4340" y="402"/>
              <a:ext cx="92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2 h 11"/>
                <a:gd name="T4" fmla="*/ 4 w 39"/>
                <a:gd name="T5" fmla="*/ 0 h 11"/>
                <a:gd name="T6" fmla="*/ 3 w 39"/>
                <a:gd name="T7" fmla="*/ 6 h 11"/>
                <a:gd name="T8" fmla="*/ 36 w 39"/>
                <a:gd name="T9" fmla="*/ 8 h 11"/>
                <a:gd name="T10" fmla="*/ 36 w 39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1"/>
                    <a:pt x="26" y="2"/>
                    <a:pt x="22" y="2"/>
                  </a:cubicBezTo>
                  <a:cubicBezTo>
                    <a:pt x="16" y="2"/>
                    <a:pt x="10" y="1"/>
                    <a:pt x="4" y="0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3" y="9"/>
                    <a:pt x="26" y="11"/>
                    <a:pt x="36" y="8"/>
                  </a:cubicBezTo>
                  <a:cubicBezTo>
                    <a:pt x="39" y="7"/>
                    <a:pt x="39" y="2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49">
              <a:extLst>
                <a:ext uri="{FF2B5EF4-FFF2-40B4-BE49-F238E27FC236}">
                  <a16:creationId xmlns="" xmlns:a16="http://schemas.microsoft.com/office/drawing/2014/main" id="{66D979D4-9320-AA3A-4D58-8DBCF757C582}"/>
                </a:ext>
              </a:extLst>
            </p:cNvPr>
            <p:cNvSpPr/>
            <p:nvPr/>
          </p:nvSpPr>
          <p:spPr bwMode="auto">
            <a:xfrm>
              <a:off x="4468" y="404"/>
              <a:ext cx="75" cy="24"/>
            </a:xfrm>
            <a:custGeom>
              <a:avLst/>
              <a:gdLst>
                <a:gd name="T0" fmla="*/ 28 w 32"/>
                <a:gd name="T1" fmla="*/ 1 h 10"/>
                <a:gd name="T2" fmla="*/ 15 w 32"/>
                <a:gd name="T3" fmla="*/ 2 h 10"/>
                <a:gd name="T4" fmla="*/ 3 w 32"/>
                <a:gd name="T5" fmla="*/ 4 h 10"/>
                <a:gd name="T6" fmla="*/ 3 w 32"/>
                <a:gd name="T7" fmla="*/ 9 h 10"/>
                <a:gd name="T8" fmla="*/ 29 w 32"/>
                <a:gd name="T9" fmla="*/ 7 h 10"/>
                <a:gd name="T10" fmla="*/ 28 w 32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0">
                  <a:moveTo>
                    <a:pt x="28" y="1"/>
                  </a:moveTo>
                  <a:cubicBezTo>
                    <a:pt x="24" y="0"/>
                    <a:pt x="20" y="1"/>
                    <a:pt x="15" y="2"/>
                  </a:cubicBezTo>
                  <a:cubicBezTo>
                    <a:pt x="11" y="3"/>
                    <a:pt x="7" y="3"/>
                    <a:pt x="3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11" y="10"/>
                    <a:pt x="21" y="10"/>
                    <a:pt x="29" y="7"/>
                  </a:cubicBezTo>
                  <a:cubicBezTo>
                    <a:pt x="32" y="6"/>
                    <a:pt x="31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50">
              <a:extLst>
                <a:ext uri="{FF2B5EF4-FFF2-40B4-BE49-F238E27FC236}">
                  <a16:creationId xmlns="" xmlns:a16="http://schemas.microsoft.com/office/drawing/2014/main" id="{B0EF73DB-2F0E-B82E-1F7D-8302F88ECA59}"/>
                </a:ext>
              </a:extLst>
            </p:cNvPr>
            <p:cNvSpPr/>
            <p:nvPr/>
          </p:nvSpPr>
          <p:spPr bwMode="auto">
            <a:xfrm>
              <a:off x="4598" y="407"/>
              <a:ext cx="76" cy="24"/>
            </a:xfrm>
            <a:custGeom>
              <a:avLst/>
              <a:gdLst>
                <a:gd name="T0" fmla="*/ 30 w 32"/>
                <a:gd name="T1" fmla="*/ 2 h 10"/>
                <a:gd name="T2" fmla="*/ 18 w 32"/>
                <a:gd name="T3" fmla="*/ 1 h 10"/>
                <a:gd name="T4" fmla="*/ 4 w 32"/>
                <a:gd name="T5" fmla="*/ 2 h 10"/>
                <a:gd name="T6" fmla="*/ 4 w 32"/>
                <a:gd name="T7" fmla="*/ 8 h 10"/>
                <a:gd name="T8" fmla="*/ 18 w 32"/>
                <a:gd name="T9" fmla="*/ 9 h 10"/>
                <a:gd name="T10" fmla="*/ 30 w 32"/>
                <a:gd name="T11" fmla="*/ 8 h 10"/>
                <a:gd name="T12" fmla="*/ 30 w 32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0" y="2"/>
                  </a:moveTo>
                  <a:cubicBezTo>
                    <a:pt x="26" y="0"/>
                    <a:pt x="22" y="1"/>
                    <a:pt x="18" y="1"/>
                  </a:cubicBezTo>
                  <a:cubicBezTo>
                    <a:pt x="13" y="2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3" y="9"/>
                    <a:pt x="18" y="9"/>
                  </a:cubicBezTo>
                  <a:cubicBezTo>
                    <a:pt x="22" y="9"/>
                    <a:pt x="26" y="10"/>
                    <a:pt x="30" y="8"/>
                  </a:cubicBezTo>
                  <a:cubicBezTo>
                    <a:pt x="32" y="7"/>
                    <a:pt x="32" y="4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51">
              <a:extLst>
                <a:ext uri="{FF2B5EF4-FFF2-40B4-BE49-F238E27FC236}">
                  <a16:creationId xmlns="" xmlns:a16="http://schemas.microsoft.com/office/drawing/2014/main" id="{5A3E0CB9-5464-A394-FFB3-0C7DAB842BCD}"/>
                </a:ext>
              </a:extLst>
            </p:cNvPr>
            <p:cNvSpPr/>
            <p:nvPr/>
          </p:nvSpPr>
          <p:spPr bwMode="auto">
            <a:xfrm>
              <a:off x="4723" y="400"/>
              <a:ext cx="86" cy="31"/>
            </a:xfrm>
            <a:custGeom>
              <a:avLst/>
              <a:gdLst>
                <a:gd name="T0" fmla="*/ 31 w 36"/>
                <a:gd name="T1" fmla="*/ 0 h 13"/>
                <a:gd name="T2" fmla="*/ 18 w 36"/>
                <a:gd name="T3" fmla="*/ 3 h 13"/>
                <a:gd name="T4" fmla="*/ 5 w 36"/>
                <a:gd name="T5" fmla="*/ 2 h 13"/>
                <a:gd name="T6" fmla="*/ 3 w 36"/>
                <a:gd name="T7" fmla="*/ 6 h 13"/>
                <a:gd name="T8" fmla="*/ 33 w 36"/>
                <a:gd name="T9" fmla="*/ 7 h 13"/>
                <a:gd name="T10" fmla="*/ 31 w 3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3">
                  <a:moveTo>
                    <a:pt x="31" y="0"/>
                  </a:moveTo>
                  <a:cubicBezTo>
                    <a:pt x="27" y="1"/>
                    <a:pt x="23" y="3"/>
                    <a:pt x="18" y="3"/>
                  </a:cubicBezTo>
                  <a:cubicBezTo>
                    <a:pt x="14" y="3"/>
                    <a:pt x="9" y="3"/>
                    <a:pt x="5" y="2"/>
                  </a:cubicBezTo>
                  <a:cubicBezTo>
                    <a:pt x="2" y="2"/>
                    <a:pt x="0" y="5"/>
                    <a:pt x="3" y="6"/>
                  </a:cubicBezTo>
                  <a:cubicBezTo>
                    <a:pt x="11" y="10"/>
                    <a:pt x="25" y="13"/>
                    <a:pt x="33" y="7"/>
                  </a:cubicBezTo>
                  <a:cubicBezTo>
                    <a:pt x="36" y="5"/>
                    <a:pt x="35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98A9268-DFB9-8BF2-539A-D5FE7EC32A55}"/>
              </a:ext>
            </a:extLst>
          </p:cNvPr>
          <p:cNvSpPr txBox="1"/>
          <p:nvPr/>
        </p:nvSpPr>
        <p:spPr>
          <a:xfrm>
            <a:off x="3337810" y="1498691"/>
            <a:ext cx="5920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DE9A95CF-8DE7-39A0-FF81-777723B62A8A}"/>
              </a:ext>
            </a:extLst>
          </p:cNvPr>
          <p:cNvSpPr txBox="1"/>
          <p:nvPr/>
        </p:nvSpPr>
        <p:spPr>
          <a:xfrm>
            <a:off x="507740" y="2762060"/>
            <a:ext cx="3357465" cy="39018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BCAF745-0D4A-B22B-9660-0F56E668A832}"/>
              </a:ext>
            </a:extLst>
          </p:cNvPr>
          <p:cNvSpPr txBox="1"/>
          <p:nvPr/>
        </p:nvSpPr>
        <p:spPr>
          <a:xfrm>
            <a:off x="4554066" y="3119465"/>
            <a:ext cx="2831559" cy="22398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grpSp>
        <p:nvGrpSpPr>
          <p:cNvPr id="62" name="PA_组合 19">
            <a:extLst>
              <a:ext uri="{FF2B5EF4-FFF2-40B4-BE49-F238E27FC236}">
                <a16:creationId xmlns="" xmlns:a16="http://schemas.microsoft.com/office/drawing/2014/main" id="{4BFF92D4-A944-D124-2FB4-1D6B6582FF4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19815611">
            <a:off x="2095627" y="2170622"/>
            <a:ext cx="1106644" cy="233668"/>
            <a:chOff x="4745516" y="3205684"/>
            <a:chExt cx="1534882" cy="324091"/>
          </a:xfrm>
        </p:grpSpPr>
        <p:sp>
          <p:nvSpPr>
            <p:cNvPr id="63" name="PA_椭圆 13">
              <a:extLst>
                <a:ext uri="{FF2B5EF4-FFF2-40B4-BE49-F238E27FC236}">
                  <a16:creationId xmlns="" xmlns:a16="http://schemas.microsoft.com/office/drawing/2014/main" id="{FF7C5991-0DCB-95F3-D9E2-B2BB33593C5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086090" y="3270575"/>
              <a:ext cx="194308" cy="194308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4" name="PA_椭圆 13">
              <a:extLst>
                <a:ext uri="{FF2B5EF4-FFF2-40B4-BE49-F238E27FC236}">
                  <a16:creationId xmlns="" xmlns:a16="http://schemas.microsoft.com/office/drawing/2014/main" id="{42A43C8D-8978-A4B2-BC97-D522608E2C0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682493" y="3248945"/>
              <a:ext cx="237569" cy="237569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5" name="PA_椭圆 13">
              <a:extLst>
                <a:ext uri="{FF2B5EF4-FFF2-40B4-BE49-F238E27FC236}">
                  <a16:creationId xmlns="" xmlns:a16="http://schemas.microsoft.com/office/drawing/2014/main" id="{700A4483-0914-8FFD-9FE3-59586CC3AB4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235635" y="3227314"/>
              <a:ext cx="280830" cy="280830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6" name="PA_椭圆 13">
              <a:extLst>
                <a:ext uri="{FF2B5EF4-FFF2-40B4-BE49-F238E27FC236}">
                  <a16:creationId xmlns="" xmlns:a16="http://schemas.microsoft.com/office/drawing/2014/main" id="{B6470418-F9BA-07C1-4BDF-4A0AA8E382B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745516" y="3205684"/>
              <a:ext cx="324091" cy="324091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grpSp>
        <p:nvGrpSpPr>
          <p:cNvPr id="67" name="PA_组合 19">
            <a:extLst>
              <a:ext uri="{FF2B5EF4-FFF2-40B4-BE49-F238E27FC236}">
                <a16:creationId xmlns="" xmlns:a16="http://schemas.microsoft.com/office/drawing/2014/main" id="{E4B0CF85-AE4E-962E-FAD1-0DB5153FCBC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16686039">
            <a:off x="5320036" y="2413227"/>
            <a:ext cx="836917" cy="253659"/>
            <a:chOff x="4745516" y="3205684"/>
            <a:chExt cx="1534882" cy="324091"/>
          </a:xfrm>
        </p:grpSpPr>
        <p:sp>
          <p:nvSpPr>
            <p:cNvPr id="68" name="PA_椭圆 13">
              <a:extLst>
                <a:ext uri="{FF2B5EF4-FFF2-40B4-BE49-F238E27FC236}">
                  <a16:creationId xmlns="" xmlns:a16="http://schemas.microsoft.com/office/drawing/2014/main" id="{B96F0C6C-4337-5C5E-5DED-BD35903DE14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086090" y="3270575"/>
              <a:ext cx="194308" cy="194308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9" name="PA_椭圆 13">
              <a:extLst>
                <a:ext uri="{FF2B5EF4-FFF2-40B4-BE49-F238E27FC236}">
                  <a16:creationId xmlns="" xmlns:a16="http://schemas.microsoft.com/office/drawing/2014/main" id="{0C450F9A-5C9F-D4C6-28F3-DE7278FBDE8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682493" y="3248945"/>
              <a:ext cx="237569" cy="237569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0" name="PA_椭圆 13">
              <a:extLst>
                <a:ext uri="{FF2B5EF4-FFF2-40B4-BE49-F238E27FC236}">
                  <a16:creationId xmlns="" xmlns:a16="http://schemas.microsoft.com/office/drawing/2014/main" id="{406AD090-EF5A-CCA3-0586-4B76D524BD3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235635" y="3227314"/>
              <a:ext cx="280830" cy="280830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1" name="PA_椭圆 13">
              <a:extLst>
                <a:ext uri="{FF2B5EF4-FFF2-40B4-BE49-F238E27FC236}">
                  <a16:creationId xmlns="" xmlns:a16="http://schemas.microsoft.com/office/drawing/2014/main" id="{570790AF-013A-867E-181E-6753341ABE1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745516" y="3205684"/>
              <a:ext cx="324091" cy="324091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grpSp>
        <p:nvGrpSpPr>
          <p:cNvPr id="72" name="PA_组合 19">
            <a:extLst>
              <a:ext uri="{FF2B5EF4-FFF2-40B4-BE49-F238E27FC236}">
                <a16:creationId xmlns="" xmlns:a16="http://schemas.microsoft.com/office/drawing/2014/main" id="{977FCCF2-59F6-60C0-A384-4BB78237AC7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3569178">
            <a:off x="8985194" y="2491783"/>
            <a:ext cx="988409" cy="271506"/>
            <a:chOff x="4745516" y="3205684"/>
            <a:chExt cx="1534882" cy="324091"/>
          </a:xfrm>
        </p:grpSpPr>
        <p:sp>
          <p:nvSpPr>
            <p:cNvPr id="73" name="PA_椭圆 13">
              <a:extLst>
                <a:ext uri="{FF2B5EF4-FFF2-40B4-BE49-F238E27FC236}">
                  <a16:creationId xmlns="" xmlns:a16="http://schemas.microsoft.com/office/drawing/2014/main" id="{BA82D907-314C-3F74-280A-3814462A57D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086090" y="3270575"/>
              <a:ext cx="194308" cy="194308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4" name="PA_椭圆 13">
              <a:extLst>
                <a:ext uri="{FF2B5EF4-FFF2-40B4-BE49-F238E27FC236}">
                  <a16:creationId xmlns="" xmlns:a16="http://schemas.microsoft.com/office/drawing/2014/main" id="{D2CA8AD3-B510-EB9C-BCC6-425CFAD0F59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682493" y="3248945"/>
              <a:ext cx="237569" cy="237569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5" name="PA_椭圆 13">
              <a:extLst>
                <a:ext uri="{FF2B5EF4-FFF2-40B4-BE49-F238E27FC236}">
                  <a16:creationId xmlns="" xmlns:a16="http://schemas.microsoft.com/office/drawing/2014/main" id="{C323D8B2-075A-407F-572F-20E9DBFBAC0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235635" y="3227314"/>
              <a:ext cx="280830" cy="280830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6" name="PA_椭圆 13">
              <a:extLst>
                <a:ext uri="{FF2B5EF4-FFF2-40B4-BE49-F238E27FC236}">
                  <a16:creationId xmlns="" xmlns:a16="http://schemas.microsoft.com/office/drawing/2014/main" id="{9F746307-AE8B-2FF4-59CA-8369BE331EA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745516" y="3205684"/>
              <a:ext cx="324091" cy="324091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7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9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794" y="240498"/>
            <a:ext cx="4151088" cy="4233851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468424" y="3674681"/>
            <a:ext cx="3829828" cy="79966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l"/>
            <a:r>
              <a:rPr lang="en-US" altLang="zh-CN" sz="4400" spc="400" dirty="0">
                <a:solidFill>
                  <a:srgbClr val="BF3B72"/>
                </a:soli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  <a:sym typeface="+mn-ea"/>
              </a:rPr>
              <a:t>HOẠT ĐỘNG 3</a:t>
            </a:r>
            <a:endParaRPr lang="zh-CN" altLang="en-US" sz="4400" spc="400" dirty="0">
              <a:solidFill>
                <a:srgbClr val="BF3B72"/>
              </a:solidFill>
              <a:latin typeface="SVN-Caprica Script" pitchFamily="2" charset="0"/>
              <a:ea typeface="Montserrat" panose="00000500000000000000" charset="0"/>
              <a:cs typeface="Montserrat" panose="00000500000000000000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374" y="659488"/>
            <a:ext cx="1279928" cy="190922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3188555" y="2602947"/>
            <a:ext cx="6389566" cy="92544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kern="0" spc="2000" dirty="0">
                <a:solidFill>
                  <a:srgbClr val="00B050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rPr>
              <a:t>LUYỆN TẬP</a:t>
            </a:r>
            <a:endParaRPr lang="zh-CN" altLang="en-US" sz="5400" b="1" kern="0" spc="2000" dirty="0">
              <a:solidFill>
                <a:srgbClr val="00B050"/>
              </a:solidFill>
              <a:latin typeface="SVN-Caprica Script" pitchFamily="2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2D30C65-A08A-AED5-9FE0-A166F9BCBE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867" y="4893339"/>
            <a:ext cx="828941" cy="828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7936165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1.48148E-6 L 2.29167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>
            <a:extLst>
              <a:ext uri="{FF2B5EF4-FFF2-40B4-BE49-F238E27FC236}">
                <a16:creationId xmlns="" xmlns:a16="http://schemas.microsoft.com/office/drawing/2014/main" id="{4F63CA53-F580-7C09-E7BD-91E4A5FCC1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478" y="0"/>
            <a:ext cx="127193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47CBF97-9640-BFBF-4372-F5B49C529F3F}"/>
              </a:ext>
            </a:extLst>
          </p:cNvPr>
          <p:cNvSpPr txBox="1"/>
          <p:nvPr/>
        </p:nvSpPr>
        <p:spPr>
          <a:xfrm>
            <a:off x="1255302" y="2290594"/>
            <a:ext cx="10256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BD95165-9468-211E-7BA5-C7D563D50309}"/>
              </a:ext>
            </a:extLst>
          </p:cNvPr>
          <p:cNvSpPr txBox="1">
            <a:spLocks/>
          </p:cNvSpPr>
          <p:nvPr/>
        </p:nvSpPr>
        <p:spPr>
          <a:xfrm>
            <a:off x="4915971" y="1510701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rgbClr val="00B05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pic>
        <p:nvPicPr>
          <p:cNvPr id="7" name="9Slide.vn 2">
            <a:extLst>
              <a:ext uri="{FF2B5EF4-FFF2-40B4-BE49-F238E27FC236}">
                <a16:creationId xmlns="" xmlns:a16="http://schemas.microsoft.com/office/drawing/2014/main" id="{3380F88A-3165-7329-BE46-AACA65AD01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11" y="3549376"/>
            <a:ext cx="5680953" cy="20343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80ACAF-6FF4-809A-E77E-3FC762162754}"/>
              </a:ext>
            </a:extLst>
          </p:cNvPr>
          <p:cNvSpPr txBox="1">
            <a:spLocks/>
          </p:cNvSpPr>
          <p:nvPr/>
        </p:nvSpPr>
        <p:spPr>
          <a:xfrm>
            <a:off x="300996" y="3837222"/>
            <a:ext cx="5577315" cy="151007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bần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cùm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(Ca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9Slide.vn 2">
            <a:extLst>
              <a:ext uri="{FF2B5EF4-FFF2-40B4-BE49-F238E27FC236}">
                <a16:creationId xmlns="" xmlns:a16="http://schemas.microsoft.com/office/drawing/2014/main" id="{392A90B2-DAC5-D63E-FA58-A30290D3CB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900" y="3464997"/>
            <a:ext cx="5253822" cy="2034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900C9F7-EF38-1C3D-F05C-4FEEA714B228}"/>
              </a:ext>
            </a:extLst>
          </p:cNvPr>
          <p:cNvSpPr txBox="1"/>
          <p:nvPr/>
        </p:nvSpPr>
        <p:spPr>
          <a:xfrm>
            <a:off x="6561961" y="4066648"/>
            <a:ext cx="4926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bói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ma,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82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ferris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4b323909ac51321961af65c8f53037c8">
            <a:extLst>
              <a:ext uri="{FF2B5EF4-FFF2-40B4-BE49-F238E27FC236}">
                <a16:creationId xmlns="" xmlns:a16="http://schemas.microsoft.com/office/drawing/2014/main" id="{67785C6D-6653-E12F-8EE1-FE72898038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081753" cy="67120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1E55D2-D97D-CE5D-200C-2C8ED30679D7}"/>
              </a:ext>
            </a:extLst>
          </p:cNvPr>
          <p:cNvSpPr txBox="1">
            <a:spLocks/>
          </p:cNvSpPr>
          <p:nvPr/>
        </p:nvSpPr>
        <p:spPr>
          <a:xfrm>
            <a:off x="1423332" y="2572768"/>
            <a:ext cx="6693209" cy="2393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879886-838E-9202-46D9-002996134EA1}"/>
              </a:ext>
            </a:extLst>
          </p:cNvPr>
          <p:cNvSpPr txBox="1"/>
          <p:nvPr/>
        </p:nvSpPr>
        <p:spPr>
          <a:xfrm>
            <a:off x="1536969" y="1942888"/>
            <a:ext cx="884159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Vì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8748F56-238A-7623-2A8F-EEF0D878065B}"/>
              </a:ext>
            </a:extLst>
          </p:cNvPr>
          <p:cNvSpPr txBox="1">
            <a:spLocks/>
          </p:cNvSpPr>
          <p:nvPr/>
        </p:nvSpPr>
        <p:spPr>
          <a:xfrm>
            <a:off x="7003188" y="1237354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rgbClr val="BF3B7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96A6E4BF-848E-56E3-94AF-AFA5CCA2687D}"/>
              </a:ext>
            </a:extLst>
          </p:cNvPr>
          <p:cNvSpPr txBox="1">
            <a:spLocks/>
          </p:cNvSpPr>
          <p:nvPr/>
        </p:nvSpPr>
        <p:spPr>
          <a:xfrm>
            <a:off x="6931033" y="3417913"/>
            <a:ext cx="4665839" cy="17476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Gian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图片 20">
            <a:extLst>
              <a:ext uri="{FF2B5EF4-FFF2-40B4-BE49-F238E27FC236}">
                <a16:creationId xmlns="" xmlns:a16="http://schemas.microsoft.com/office/drawing/2014/main" id="{F83FCB6F-68A8-B08D-CAE6-0E2F61163A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pic>
        <p:nvPicPr>
          <p:cNvPr id="8" name="图片 25">
            <a:extLst>
              <a:ext uri="{FF2B5EF4-FFF2-40B4-BE49-F238E27FC236}">
                <a16:creationId xmlns="" xmlns:a16="http://schemas.microsoft.com/office/drawing/2014/main" id="{D55CA304-3F11-6E2F-715D-D93F5DFC02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744" y="2944331"/>
            <a:ext cx="354450" cy="528722"/>
          </a:xfrm>
          <a:prstGeom prst="rect">
            <a:avLst/>
          </a:prstGeom>
        </p:spPr>
      </p:pic>
      <p:pic>
        <p:nvPicPr>
          <p:cNvPr id="9" name="图片 25">
            <a:extLst>
              <a:ext uri="{FF2B5EF4-FFF2-40B4-BE49-F238E27FC236}">
                <a16:creationId xmlns="" xmlns:a16="http://schemas.microsoft.com/office/drawing/2014/main" id="{3ADD69F9-5645-CBE5-910E-58E801C74C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744" y="3902867"/>
            <a:ext cx="354450" cy="528722"/>
          </a:xfrm>
          <a:prstGeom prst="rect">
            <a:avLst/>
          </a:prstGeom>
        </p:spPr>
      </p:pic>
      <p:pic>
        <p:nvPicPr>
          <p:cNvPr id="10" name="图片 25">
            <a:extLst>
              <a:ext uri="{FF2B5EF4-FFF2-40B4-BE49-F238E27FC236}">
                <a16:creationId xmlns="" xmlns:a16="http://schemas.microsoft.com/office/drawing/2014/main" id="{1F453560-658F-8553-C59B-F12299253D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744" y="4914253"/>
            <a:ext cx="354450" cy="528722"/>
          </a:xfrm>
          <a:prstGeom prst="rect">
            <a:avLst/>
          </a:prstGeom>
        </p:spPr>
      </p:pic>
      <p:pic>
        <p:nvPicPr>
          <p:cNvPr id="11" name="图片 25">
            <a:extLst>
              <a:ext uri="{FF2B5EF4-FFF2-40B4-BE49-F238E27FC236}">
                <a16:creationId xmlns="" xmlns:a16="http://schemas.microsoft.com/office/drawing/2014/main" id="{B24EC9F9-8E65-CC7B-E7B7-339E91E5BD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445" y="3818718"/>
            <a:ext cx="354450" cy="528722"/>
          </a:xfrm>
          <a:prstGeom prst="rect">
            <a:avLst/>
          </a:prstGeom>
        </p:spPr>
      </p:pic>
      <p:pic>
        <p:nvPicPr>
          <p:cNvPr id="12" name="图片 25">
            <a:extLst>
              <a:ext uri="{FF2B5EF4-FFF2-40B4-BE49-F238E27FC236}">
                <a16:creationId xmlns="" xmlns:a16="http://schemas.microsoft.com/office/drawing/2014/main" id="{A3ADFE4C-6420-21D5-88F4-27CFD0E7F9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445" y="4764033"/>
            <a:ext cx="354450" cy="5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7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ferris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85FFB2F5-39BB-2D9A-3372-BA40C395FE4B}"/>
              </a:ext>
            </a:extLst>
          </p:cNvPr>
          <p:cNvSpPr txBox="1">
            <a:spLocks/>
          </p:cNvSpPr>
          <p:nvPr/>
        </p:nvSpPr>
        <p:spPr>
          <a:xfrm>
            <a:off x="526121" y="2288375"/>
            <a:ext cx="6540601" cy="3456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4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Q là con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“Ở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.”.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nhiều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đã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21A2657-1467-5CDA-D354-FDBB9D9DFC05}"/>
              </a:ext>
            </a:extLst>
          </p:cNvPr>
          <p:cNvSpPr txBox="1">
            <a:spLocks/>
          </p:cNvSpPr>
          <p:nvPr/>
        </p:nvSpPr>
        <p:spPr>
          <a:xfrm>
            <a:off x="5014306" y="141332"/>
            <a:ext cx="2559596" cy="668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rgbClr val="BF3B7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1400564-6FA6-7BE1-1458-7BE1082F5540}"/>
              </a:ext>
            </a:extLst>
          </p:cNvPr>
          <p:cNvSpPr txBox="1"/>
          <p:nvPr/>
        </p:nvSpPr>
        <p:spPr>
          <a:xfrm>
            <a:off x="2110902" y="802928"/>
            <a:ext cx="895674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SGK tr. 55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5A194C-FD8E-E34E-C3F6-B329A666C7DF}"/>
              </a:ext>
            </a:extLst>
          </p:cNvPr>
          <p:cNvSpPr txBox="1"/>
          <p:nvPr/>
        </p:nvSpPr>
        <p:spPr>
          <a:xfrm>
            <a:off x="3223751" y="1514874"/>
            <a:ext cx="6884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144C659-1E46-9405-6D0D-EC0D0E1B26A7}"/>
              </a:ext>
            </a:extLst>
          </p:cNvPr>
          <p:cNvSpPr txBox="1"/>
          <p:nvPr/>
        </p:nvSpPr>
        <p:spPr>
          <a:xfrm>
            <a:off x="370512" y="6168852"/>
            <a:ext cx="9200871" cy="461665"/>
          </a:xfrm>
          <a:custGeom>
            <a:avLst/>
            <a:gdLst>
              <a:gd name="connsiteX0" fmla="*/ 0 w 9200871"/>
              <a:gd name="connsiteY0" fmla="*/ 0 h 461665"/>
              <a:gd name="connsiteX1" fmla="*/ 565196 w 9200871"/>
              <a:gd name="connsiteY1" fmla="*/ 0 h 461665"/>
              <a:gd name="connsiteX2" fmla="*/ 946375 w 9200871"/>
              <a:gd name="connsiteY2" fmla="*/ 0 h 461665"/>
              <a:gd name="connsiteX3" fmla="*/ 1603580 w 9200871"/>
              <a:gd name="connsiteY3" fmla="*/ 0 h 461665"/>
              <a:gd name="connsiteX4" fmla="*/ 2260785 w 9200871"/>
              <a:gd name="connsiteY4" fmla="*/ 0 h 461665"/>
              <a:gd name="connsiteX5" fmla="*/ 3009999 w 9200871"/>
              <a:gd name="connsiteY5" fmla="*/ 0 h 461665"/>
              <a:gd name="connsiteX6" fmla="*/ 3575196 w 9200871"/>
              <a:gd name="connsiteY6" fmla="*/ 0 h 461665"/>
              <a:gd name="connsiteX7" fmla="*/ 4324409 w 9200871"/>
              <a:gd name="connsiteY7" fmla="*/ 0 h 461665"/>
              <a:gd name="connsiteX8" fmla="*/ 4797597 w 9200871"/>
              <a:gd name="connsiteY8" fmla="*/ 0 h 461665"/>
              <a:gd name="connsiteX9" fmla="*/ 5178776 w 9200871"/>
              <a:gd name="connsiteY9" fmla="*/ 0 h 461665"/>
              <a:gd name="connsiteX10" fmla="*/ 5559955 w 9200871"/>
              <a:gd name="connsiteY10" fmla="*/ 0 h 461665"/>
              <a:gd name="connsiteX11" fmla="*/ 6401177 w 9200871"/>
              <a:gd name="connsiteY11" fmla="*/ 0 h 461665"/>
              <a:gd name="connsiteX12" fmla="*/ 7058382 w 9200871"/>
              <a:gd name="connsiteY12" fmla="*/ 0 h 461665"/>
              <a:gd name="connsiteX13" fmla="*/ 7899605 w 9200871"/>
              <a:gd name="connsiteY13" fmla="*/ 0 h 461665"/>
              <a:gd name="connsiteX14" fmla="*/ 9200871 w 9200871"/>
              <a:gd name="connsiteY14" fmla="*/ 0 h 461665"/>
              <a:gd name="connsiteX15" fmla="*/ 9200871 w 9200871"/>
              <a:gd name="connsiteY15" fmla="*/ 461665 h 461665"/>
              <a:gd name="connsiteX16" fmla="*/ 8727683 w 9200871"/>
              <a:gd name="connsiteY16" fmla="*/ 461665 h 461665"/>
              <a:gd name="connsiteX17" fmla="*/ 8070478 w 9200871"/>
              <a:gd name="connsiteY17" fmla="*/ 461665 h 461665"/>
              <a:gd name="connsiteX18" fmla="*/ 7413273 w 9200871"/>
              <a:gd name="connsiteY18" fmla="*/ 461665 h 461665"/>
              <a:gd name="connsiteX19" fmla="*/ 6848077 w 9200871"/>
              <a:gd name="connsiteY19" fmla="*/ 461665 h 461665"/>
              <a:gd name="connsiteX20" fmla="*/ 6098863 w 9200871"/>
              <a:gd name="connsiteY20" fmla="*/ 461665 h 461665"/>
              <a:gd name="connsiteX21" fmla="*/ 5717684 w 9200871"/>
              <a:gd name="connsiteY21" fmla="*/ 461665 h 461665"/>
              <a:gd name="connsiteX22" fmla="*/ 5060479 w 9200871"/>
              <a:gd name="connsiteY22" fmla="*/ 461665 h 461665"/>
              <a:gd name="connsiteX23" fmla="*/ 4311265 w 9200871"/>
              <a:gd name="connsiteY23" fmla="*/ 461665 h 461665"/>
              <a:gd name="connsiteX24" fmla="*/ 3562051 w 9200871"/>
              <a:gd name="connsiteY24" fmla="*/ 461665 h 461665"/>
              <a:gd name="connsiteX25" fmla="*/ 3088864 w 9200871"/>
              <a:gd name="connsiteY25" fmla="*/ 461665 h 461665"/>
              <a:gd name="connsiteX26" fmla="*/ 2339650 w 9200871"/>
              <a:gd name="connsiteY26" fmla="*/ 461665 h 461665"/>
              <a:gd name="connsiteX27" fmla="*/ 1774454 w 9200871"/>
              <a:gd name="connsiteY27" fmla="*/ 461665 h 461665"/>
              <a:gd name="connsiteX28" fmla="*/ 1209257 w 9200871"/>
              <a:gd name="connsiteY28" fmla="*/ 461665 h 461665"/>
              <a:gd name="connsiteX29" fmla="*/ 0 w 9200871"/>
              <a:gd name="connsiteY29" fmla="*/ 461665 h 461665"/>
              <a:gd name="connsiteX30" fmla="*/ 0 w 9200871"/>
              <a:gd name="connsiteY3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200871" h="461665" fill="none" extrusionOk="0">
                <a:moveTo>
                  <a:pt x="0" y="0"/>
                </a:moveTo>
                <a:cubicBezTo>
                  <a:pt x="216321" y="18066"/>
                  <a:pt x="299875" y="11245"/>
                  <a:pt x="565196" y="0"/>
                </a:cubicBezTo>
                <a:cubicBezTo>
                  <a:pt x="830517" y="-11245"/>
                  <a:pt x="769061" y="-8157"/>
                  <a:pt x="946375" y="0"/>
                </a:cubicBezTo>
                <a:cubicBezTo>
                  <a:pt x="1123689" y="8157"/>
                  <a:pt x="1286762" y="5622"/>
                  <a:pt x="1603580" y="0"/>
                </a:cubicBezTo>
                <a:cubicBezTo>
                  <a:pt x="1920398" y="-5622"/>
                  <a:pt x="2085285" y="-3442"/>
                  <a:pt x="2260785" y="0"/>
                </a:cubicBezTo>
                <a:cubicBezTo>
                  <a:pt x="2436285" y="3442"/>
                  <a:pt x="2679956" y="-12900"/>
                  <a:pt x="3009999" y="0"/>
                </a:cubicBezTo>
                <a:cubicBezTo>
                  <a:pt x="3340042" y="12900"/>
                  <a:pt x="3413186" y="26980"/>
                  <a:pt x="3575196" y="0"/>
                </a:cubicBezTo>
                <a:cubicBezTo>
                  <a:pt x="3737206" y="-26980"/>
                  <a:pt x="4121409" y="-33830"/>
                  <a:pt x="4324409" y="0"/>
                </a:cubicBezTo>
                <a:cubicBezTo>
                  <a:pt x="4527409" y="33830"/>
                  <a:pt x="4586280" y="7979"/>
                  <a:pt x="4797597" y="0"/>
                </a:cubicBezTo>
                <a:cubicBezTo>
                  <a:pt x="5008914" y="-7979"/>
                  <a:pt x="5022179" y="17886"/>
                  <a:pt x="5178776" y="0"/>
                </a:cubicBezTo>
                <a:cubicBezTo>
                  <a:pt x="5335373" y="-17886"/>
                  <a:pt x="5409131" y="10510"/>
                  <a:pt x="5559955" y="0"/>
                </a:cubicBezTo>
                <a:cubicBezTo>
                  <a:pt x="5710779" y="-10510"/>
                  <a:pt x="6207333" y="10115"/>
                  <a:pt x="6401177" y="0"/>
                </a:cubicBezTo>
                <a:cubicBezTo>
                  <a:pt x="6595021" y="-10115"/>
                  <a:pt x="6865466" y="11351"/>
                  <a:pt x="7058382" y="0"/>
                </a:cubicBezTo>
                <a:cubicBezTo>
                  <a:pt x="7251299" y="-11351"/>
                  <a:pt x="7605524" y="-31514"/>
                  <a:pt x="7899605" y="0"/>
                </a:cubicBezTo>
                <a:cubicBezTo>
                  <a:pt x="8193686" y="31514"/>
                  <a:pt x="8586805" y="-15470"/>
                  <a:pt x="9200871" y="0"/>
                </a:cubicBezTo>
                <a:cubicBezTo>
                  <a:pt x="9209063" y="131013"/>
                  <a:pt x="9188414" y="289497"/>
                  <a:pt x="9200871" y="461665"/>
                </a:cubicBezTo>
                <a:cubicBezTo>
                  <a:pt x="9032757" y="440863"/>
                  <a:pt x="8919967" y="439643"/>
                  <a:pt x="8727683" y="461665"/>
                </a:cubicBezTo>
                <a:cubicBezTo>
                  <a:pt x="8535399" y="483687"/>
                  <a:pt x="8228150" y="436252"/>
                  <a:pt x="8070478" y="461665"/>
                </a:cubicBezTo>
                <a:cubicBezTo>
                  <a:pt x="7912807" y="487078"/>
                  <a:pt x="7630869" y="446430"/>
                  <a:pt x="7413273" y="461665"/>
                </a:cubicBezTo>
                <a:cubicBezTo>
                  <a:pt x="7195677" y="476900"/>
                  <a:pt x="7104199" y="463848"/>
                  <a:pt x="6848077" y="461665"/>
                </a:cubicBezTo>
                <a:cubicBezTo>
                  <a:pt x="6591955" y="459482"/>
                  <a:pt x="6403382" y="477634"/>
                  <a:pt x="6098863" y="461665"/>
                </a:cubicBezTo>
                <a:cubicBezTo>
                  <a:pt x="5794344" y="445696"/>
                  <a:pt x="5899387" y="444545"/>
                  <a:pt x="5717684" y="461665"/>
                </a:cubicBezTo>
                <a:cubicBezTo>
                  <a:pt x="5535981" y="478785"/>
                  <a:pt x="5334210" y="432062"/>
                  <a:pt x="5060479" y="461665"/>
                </a:cubicBezTo>
                <a:cubicBezTo>
                  <a:pt x="4786748" y="491268"/>
                  <a:pt x="4634630" y="473316"/>
                  <a:pt x="4311265" y="461665"/>
                </a:cubicBezTo>
                <a:cubicBezTo>
                  <a:pt x="3987900" y="450014"/>
                  <a:pt x="3867885" y="463290"/>
                  <a:pt x="3562051" y="461665"/>
                </a:cubicBezTo>
                <a:cubicBezTo>
                  <a:pt x="3256217" y="460040"/>
                  <a:pt x="3232640" y="483677"/>
                  <a:pt x="3088864" y="461665"/>
                </a:cubicBezTo>
                <a:cubicBezTo>
                  <a:pt x="2945088" y="439653"/>
                  <a:pt x="2639488" y="436586"/>
                  <a:pt x="2339650" y="461665"/>
                </a:cubicBezTo>
                <a:cubicBezTo>
                  <a:pt x="2039812" y="486744"/>
                  <a:pt x="2004941" y="479892"/>
                  <a:pt x="1774454" y="461665"/>
                </a:cubicBezTo>
                <a:cubicBezTo>
                  <a:pt x="1543967" y="443438"/>
                  <a:pt x="1412528" y="459398"/>
                  <a:pt x="1209257" y="461665"/>
                </a:cubicBezTo>
                <a:cubicBezTo>
                  <a:pt x="1005986" y="463932"/>
                  <a:pt x="336718" y="492299"/>
                  <a:pt x="0" y="461665"/>
                </a:cubicBezTo>
                <a:cubicBezTo>
                  <a:pt x="-2391" y="235830"/>
                  <a:pt x="5054" y="185492"/>
                  <a:pt x="0" y="0"/>
                </a:cubicBezTo>
                <a:close/>
              </a:path>
              <a:path w="9200871" h="461665" stroke="0" extrusionOk="0">
                <a:moveTo>
                  <a:pt x="0" y="0"/>
                </a:moveTo>
                <a:cubicBezTo>
                  <a:pt x="362624" y="41247"/>
                  <a:pt x="503981" y="35296"/>
                  <a:pt x="841222" y="0"/>
                </a:cubicBezTo>
                <a:cubicBezTo>
                  <a:pt x="1178463" y="-35296"/>
                  <a:pt x="1134071" y="-5838"/>
                  <a:pt x="1222401" y="0"/>
                </a:cubicBezTo>
                <a:cubicBezTo>
                  <a:pt x="1310731" y="5838"/>
                  <a:pt x="1425168" y="18364"/>
                  <a:pt x="1603580" y="0"/>
                </a:cubicBezTo>
                <a:cubicBezTo>
                  <a:pt x="1781992" y="-18364"/>
                  <a:pt x="2029749" y="11993"/>
                  <a:pt x="2444803" y="0"/>
                </a:cubicBezTo>
                <a:cubicBezTo>
                  <a:pt x="2859857" y="-11993"/>
                  <a:pt x="2900432" y="-29786"/>
                  <a:pt x="3102008" y="0"/>
                </a:cubicBezTo>
                <a:cubicBezTo>
                  <a:pt x="3303584" y="29786"/>
                  <a:pt x="3462921" y="-10190"/>
                  <a:pt x="3575196" y="0"/>
                </a:cubicBezTo>
                <a:cubicBezTo>
                  <a:pt x="3687471" y="10190"/>
                  <a:pt x="4082426" y="36003"/>
                  <a:pt x="4416418" y="0"/>
                </a:cubicBezTo>
                <a:cubicBezTo>
                  <a:pt x="4750410" y="-36003"/>
                  <a:pt x="4825035" y="-11541"/>
                  <a:pt x="5165632" y="0"/>
                </a:cubicBezTo>
                <a:cubicBezTo>
                  <a:pt x="5506229" y="11541"/>
                  <a:pt x="5727574" y="14698"/>
                  <a:pt x="6006854" y="0"/>
                </a:cubicBezTo>
                <a:cubicBezTo>
                  <a:pt x="6286134" y="-14698"/>
                  <a:pt x="6304700" y="3671"/>
                  <a:pt x="6572051" y="0"/>
                </a:cubicBezTo>
                <a:cubicBezTo>
                  <a:pt x="6839402" y="-3671"/>
                  <a:pt x="7000311" y="-24461"/>
                  <a:pt x="7229256" y="0"/>
                </a:cubicBezTo>
                <a:cubicBezTo>
                  <a:pt x="7458201" y="24461"/>
                  <a:pt x="7568101" y="7023"/>
                  <a:pt x="7794452" y="0"/>
                </a:cubicBezTo>
                <a:cubicBezTo>
                  <a:pt x="8020803" y="-7023"/>
                  <a:pt x="8119248" y="-3434"/>
                  <a:pt x="8267640" y="0"/>
                </a:cubicBezTo>
                <a:cubicBezTo>
                  <a:pt x="8416032" y="3434"/>
                  <a:pt x="8854322" y="-43059"/>
                  <a:pt x="9200871" y="0"/>
                </a:cubicBezTo>
                <a:cubicBezTo>
                  <a:pt x="9218705" y="175396"/>
                  <a:pt x="9191509" y="254263"/>
                  <a:pt x="9200871" y="461665"/>
                </a:cubicBezTo>
                <a:cubicBezTo>
                  <a:pt x="9047822" y="461293"/>
                  <a:pt x="8923240" y="476069"/>
                  <a:pt x="8819692" y="461665"/>
                </a:cubicBezTo>
                <a:cubicBezTo>
                  <a:pt x="8716144" y="447261"/>
                  <a:pt x="8445970" y="458311"/>
                  <a:pt x="8254496" y="461665"/>
                </a:cubicBezTo>
                <a:cubicBezTo>
                  <a:pt x="8063022" y="465019"/>
                  <a:pt x="7988640" y="452703"/>
                  <a:pt x="7781308" y="461665"/>
                </a:cubicBezTo>
                <a:cubicBezTo>
                  <a:pt x="7573976" y="470627"/>
                  <a:pt x="7321555" y="437926"/>
                  <a:pt x="7032094" y="461665"/>
                </a:cubicBezTo>
                <a:cubicBezTo>
                  <a:pt x="6742633" y="485404"/>
                  <a:pt x="6698587" y="443015"/>
                  <a:pt x="6558907" y="461665"/>
                </a:cubicBezTo>
                <a:cubicBezTo>
                  <a:pt x="6419227" y="480315"/>
                  <a:pt x="6114332" y="490885"/>
                  <a:pt x="5901702" y="461665"/>
                </a:cubicBezTo>
                <a:cubicBezTo>
                  <a:pt x="5689073" y="432445"/>
                  <a:pt x="5662279" y="455698"/>
                  <a:pt x="5520523" y="461665"/>
                </a:cubicBezTo>
                <a:cubicBezTo>
                  <a:pt x="5378767" y="467632"/>
                  <a:pt x="4953241" y="501422"/>
                  <a:pt x="4679300" y="461665"/>
                </a:cubicBezTo>
                <a:cubicBezTo>
                  <a:pt x="4405359" y="421908"/>
                  <a:pt x="4138460" y="492039"/>
                  <a:pt x="3930086" y="461665"/>
                </a:cubicBezTo>
                <a:cubicBezTo>
                  <a:pt x="3721712" y="431291"/>
                  <a:pt x="3713699" y="474332"/>
                  <a:pt x="3548907" y="461665"/>
                </a:cubicBezTo>
                <a:cubicBezTo>
                  <a:pt x="3384115" y="448998"/>
                  <a:pt x="3256888" y="453190"/>
                  <a:pt x="3167728" y="461665"/>
                </a:cubicBezTo>
                <a:cubicBezTo>
                  <a:pt x="3078568" y="470140"/>
                  <a:pt x="2946411" y="451771"/>
                  <a:pt x="2786550" y="461665"/>
                </a:cubicBezTo>
                <a:cubicBezTo>
                  <a:pt x="2626689" y="471559"/>
                  <a:pt x="2465865" y="455409"/>
                  <a:pt x="2221353" y="461665"/>
                </a:cubicBezTo>
                <a:cubicBezTo>
                  <a:pt x="1976841" y="467921"/>
                  <a:pt x="1780292" y="468224"/>
                  <a:pt x="1656157" y="461665"/>
                </a:cubicBezTo>
                <a:cubicBezTo>
                  <a:pt x="1532022" y="455106"/>
                  <a:pt x="1340986" y="471287"/>
                  <a:pt x="1090960" y="461665"/>
                </a:cubicBezTo>
                <a:cubicBezTo>
                  <a:pt x="840934" y="452043"/>
                  <a:pt x="356430" y="417295"/>
                  <a:pt x="0" y="461665"/>
                </a:cubicBezTo>
                <a:cubicBezTo>
                  <a:pt x="3202" y="242124"/>
                  <a:pt x="-17573" y="220936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="" xmlns:ask="http://schemas.microsoft.com/office/drawing/2018/sketchyshapes" sd="269456239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122" name="Picture 2" descr="Premium Vector | Classmates saying goodbye flat vector illustrations.  schoolmates, schoolboys talking isolated cartoon characters. boys after  school lessons. preteen schoolchildren with backpacks communicating">
            <a:extLst>
              <a:ext uri="{FF2B5EF4-FFF2-40B4-BE49-F238E27FC236}">
                <a16:creationId xmlns="" xmlns:a16="http://schemas.microsoft.com/office/drawing/2014/main" id="{A94856CF-4893-83EC-5818-96B759654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1374" l="9585" r="89617">
                        <a14:foregroundMark x1="72204" y1="15815" x2="67891" y2="69010"/>
                        <a14:foregroundMark x1="27157" y1="90735" x2="27157" y2="90735"/>
                        <a14:foregroundMark x1="30032" y1="13419" x2="32588" y2="79872"/>
                        <a14:foregroundMark x1="28594" y1="91054" x2="28594" y2="91054"/>
                        <a14:foregroundMark x1="25719" y1="90895" x2="30511" y2="91374"/>
                        <a14:foregroundMark x1="31789" y1="90415" x2="32907" y2="90735"/>
                        <a14:foregroundMark x1="33706" y1="90575" x2="40735" y2="90895"/>
                        <a14:foregroundMark x1="20927" y1="90895" x2="25399" y2="91214"/>
                        <a14:foregroundMark x1="35623" y1="32588" x2="42971" y2="38019"/>
                        <a14:foregroundMark x1="27316" y1="29393" x2="16933" y2="38498"/>
                        <a14:foregroundMark x1="28115" y1="28275" x2="21565" y2="44888"/>
                        <a14:foregroundMark x1="34505" y1="29712" x2="34505" y2="29712"/>
                        <a14:foregroundMark x1="38339" y1="39936" x2="38339" y2="39936"/>
                        <a14:foregroundMark x1="75719" y1="27316" x2="75719" y2="27316"/>
                        <a14:foregroundMark x1="78754" y1="44728" x2="78754" y2="44728"/>
                        <a14:foregroundMark x1="65655" y1="27955" x2="65655" y2="27955"/>
                        <a14:foregroundMark x1="51118" y1="26518" x2="48882" y2="28275"/>
                        <a14:foregroundMark x1="53834" y1="30351" x2="53514" y2="30990"/>
                        <a14:foregroundMark x1="25080" y1="89936" x2="23962" y2="8977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902" y="2127874"/>
            <a:ext cx="4270099" cy="42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19">
            <a:extLst>
              <a:ext uri="{FF2B5EF4-FFF2-40B4-BE49-F238E27FC236}">
                <a16:creationId xmlns="" xmlns:a16="http://schemas.microsoft.com/office/drawing/2014/main" id="{57DEFDAA-E518-FC00-B265-8637C99CAF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2130" y="5168417"/>
            <a:ext cx="867497" cy="89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4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8413" y="1695466"/>
            <a:ext cx="2428640" cy="2623390"/>
            <a:chOff x="257686" y="844500"/>
            <a:chExt cx="2428640" cy="2623390"/>
          </a:xfrm>
        </p:grpSpPr>
        <p:grpSp>
          <p:nvGrpSpPr>
            <p:cNvPr id="13" name="组合 12"/>
            <p:cNvGrpSpPr/>
            <p:nvPr/>
          </p:nvGrpSpPr>
          <p:grpSpPr>
            <a:xfrm>
              <a:off x="257686" y="844500"/>
              <a:ext cx="2428640" cy="2623390"/>
              <a:chOff x="1795522" y="1780059"/>
              <a:chExt cx="2428640" cy="2623390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9285" y="1780059"/>
                <a:ext cx="1714877" cy="2558024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95522" y="3189767"/>
                <a:ext cx="521395" cy="777748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10024" y="3997517"/>
                <a:ext cx="272133" cy="405932"/>
              </a:xfrm>
              <a:prstGeom prst="rect">
                <a:avLst/>
              </a:prstGeom>
            </p:spPr>
          </p:pic>
        </p:grpSp>
        <p:sp>
          <p:nvSpPr>
            <p:cNvPr id="15" name="文本框 14"/>
            <p:cNvSpPr txBox="1"/>
            <p:nvPr/>
          </p:nvSpPr>
          <p:spPr>
            <a:xfrm>
              <a:off x="928591" y="1475083"/>
              <a:ext cx="16738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SVN-Caprica Script" pitchFamily="2" charset="0"/>
                  <a:ea typeface="Montserrat" panose="00000500000000000000" charset="0"/>
                  <a:cs typeface="Arial" panose="020B0604020202020204" pitchFamily="34" charset="0"/>
                </a:rPr>
                <a:t>MỤC TIÊU</a:t>
              </a:r>
              <a:endParaRPr lang="zh-CN" altLang="en-US" sz="2800" dirty="0">
                <a:solidFill>
                  <a:schemeClr val="bg1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545389" y="1231050"/>
            <a:ext cx="6402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Nêu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được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khái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niệm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tệ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nạn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xã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hội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và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các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loại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tệ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nạn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xã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hội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phổ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biến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703724" y="3707532"/>
            <a:ext cx="7244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00" i="1" dirty="0">
              <a:solidFill>
                <a:srgbClr val="002060"/>
              </a:solidFill>
              <a:latin typeface="Arial" panose="020B0604020202020204" pitchFamily="34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88341" y="1077719"/>
            <a:ext cx="1163162" cy="1268273"/>
            <a:chOff x="4678326" y="738758"/>
            <a:chExt cx="813800" cy="88734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8326" y="738758"/>
              <a:ext cx="594865" cy="887341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4813225" y="856802"/>
              <a:ext cx="678901" cy="36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657598" y="3606083"/>
            <a:ext cx="1046126" cy="1268273"/>
            <a:chOff x="3607900" y="2035905"/>
            <a:chExt cx="731917" cy="88734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7900" y="2035905"/>
              <a:ext cx="594865" cy="887341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660916" y="2143315"/>
              <a:ext cx="678901" cy="36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794" y="240498"/>
            <a:ext cx="4151088" cy="4233851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549541" y="3708916"/>
            <a:ext cx="3829828" cy="79966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l"/>
            <a:r>
              <a:rPr lang="en-US" altLang="zh-CN" sz="4400" spc="400" dirty="0">
                <a:solidFill>
                  <a:srgbClr val="BF3B72"/>
                </a:soli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  <a:sym typeface="+mn-ea"/>
              </a:rPr>
              <a:t>HOẠT ĐỘNG 4</a:t>
            </a:r>
            <a:endParaRPr lang="zh-CN" altLang="en-US" sz="4400" spc="400" dirty="0">
              <a:solidFill>
                <a:srgbClr val="BF3B72"/>
              </a:solidFill>
              <a:latin typeface="SVN-Caprica Script" pitchFamily="2" charset="0"/>
              <a:ea typeface="Montserrat" panose="00000500000000000000" charset="0"/>
              <a:cs typeface="Montserrat" panose="00000500000000000000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374" y="659488"/>
            <a:ext cx="1279928" cy="190922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3286345" y="2587869"/>
            <a:ext cx="6015080" cy="79966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kern="0" spc="2000" dirty="0">
                <a:solidFill>
                  <a:srgbClr val="00B050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rPr>
              <a:t>VẬN DỤNG</a:t>
            </a:r>
            <a:endParaRPr lang="zh-CN" altLang="en-US" sz="5400" b="1" kern="0" spc="2000" dirty="0">
              <a:solidFill>
                <a:srgbClr val="00B050"/>
              </a:solidFill>
              <a:latin typeface="SVN-Caprica Script" pitchFamily="2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0CFF5E-3446-C592-F79D-FFF81B8E549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734" y="4931163"/>
            <a:ext cx="747207" cy="7472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9095146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4.07407E-6 L 1.66667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="" xmlns:a16="http://schemas.microsoft.com/office/drawing/2014/main" id="{065D6618-601B-83CE-2F27-3CEAD7B2CA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581B0D37-B3E4-93BF-6A5A-AA2FC5E7520A}"/>
              </a:ext>
            </a:extLst>
          </p:cNvPr>
          <p:cNvSpPr txBox="1">
            <a:spLocks/>
          </p:cNvSpPr>
          <p:nvPr/>
        </p:nvSpPr>
        <p:spPr>
          <a:xfrm>
            <a:off x="2929558" y="2295939"/>
            <a:ext cx="7794764" cy="1661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tác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từ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chia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116882F-672E-7CEB-A189-9977DBBB2DCC}"/>
              </a:ext>
            </a:extLst>
          </p:cNvPr>
          <p:cNvSpPr txBox="1"/>
          <p:nvPr/>
        </p:nvSpPr>
        <p:spPr>
          <a:xfrm>
            <a:off x="3943350" y="5007395"/>
            <a:ext cx="6097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SGK tr. 55.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2D3E8F90-C3D3-662D-55AC-637E253942B8}"/>
              </a:ext>
            </a:extLst>
          </p:cNvPr>
          <p:cNvSpPr txBox="1">
            <a:spLocks/>
          </p:cNvSpPr>
          <p:nvPr/>
        </p:nvSpPr>
        <p:spPr>
          <a:xfrm>
            <a:off x="5243961" y="911152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600" dirty="0">
                <a:solidFill>
                  <a:srgbClr val="BF3B7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pic>
        <p:nvPicPr>
          <p:cNvPr id="9" name="图片 3">
            <a:extLst>
              <a:ext uri="{FF2B5EF4-FFF2-40B4-BE49-F238E27FC236}">
                <a16:creationId xmlns="" xmlns:a16="http://schemas.microsoft.com/office/drawing/2014/main" id="{DE4CE29E-AEA5-F240-65B3-E967E04333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90061">
            <a:off x="1461881" y="2077975"/>
            <a:ext cx="1177685" cy="11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21086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="" xmlns:a16="http://schemas.microsoft.com/office/drawing/2014/main" id="{065D6618-601B-83CE-2F27-3CEAD7B2CA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581B0D37-B3E4-93BF-6A5A-AA2FC5E7520A}"/>
              </a:ext>
            </a:extLst>
          </p:cNvPr>
          <p:cNvSpPr txBox="1">
            <a:spLocks/>
          </p:cNvSpPr>
          <p:nvPr/>
        </p:nvSpPr>
        <p:spPr>
          <a:xfrm>
            <a:off x="2929558" y="2295939"/>
            <a:ext cx="7794764" cy="1661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116882F-672E-7CEB-A189-9977DBBB2DCC}"/>
              </a:ext>
            </a:extLst>
          </p:cNvPr>
          <p:cNvSpPr txBox="1"/>
          <p:nvPr/>
        </p:nvSpPr>
        <p:spPr>
          <a:xfrm>
            <a:off x="3615358" y="4391842"/>
            <a:ext cx="68306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</a:p>
          <a:p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hiện: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2D3E8F90-C3D3-662D-55AC-637E253942B8}"/>
              </a:ext>
            </a:extLst>
          </p:cNvPr>
          <p:cNvSpPr txBox="1">
            <a:spLocks/>
          </p:cNvSpPr>
          <p:nvPr/>
        </p:nvSpPr>
        <p:spPr>
          <a:xfrm>
            <a:off x="5214144" y="911152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pic>
        <p:nvPicPr>
          <p:cNvPr id="6" name="图片 3">
            <a:extLst>
              <a:ext uri="{FF2B5EF4-FFF2-40B4-BE49-F238E27FC236}">
                <a16:creationId xmlns="" xmlns:a16="http://schemas.microsoft.com/office/drawing/2014/main" id="{D74D6376-1F99-F6B2-36BB-98746F65FB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855" y="1900705"/>
            <a:ext cx="1281319" cy="152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78125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19075"/>
            <a:ext cx="12192000" cy="72961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72711" y="2979422"/>
            <a:ext cx="101184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Tạm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biệt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và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hẹn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gặp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lại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các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em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</a:p>
          <a:p>
            <a:pPr algn="ctr"/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ở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bài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học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tiếp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theo.</a:t>
            </a:r>
            <a:endParaRPr lang="en-US" altLang="zh-CN" sz="5400" b="1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rgbClr val="BF3B72">
                      <a:shade val="30000"/>
                      <a:satMod val="115000"/>
                    </a:srgbClr>
                  </a:gs>
                  <a:gs pos="50000">
                    <a:srgbClr val="BF3B72">
                      <a:shade val="67500"/>
                      <a:satMod val="115000"/>
                    </a:srgbClr>
                  </a:gs>
                  <a:gs pos="100000">
                    <a:srgbClr val="BF3B72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VN-Caprica Script" pitchFamily="2" charset="0"/>
              <a:ea typeface="Montserrat" panose="00000500000000000000" charset="0"/>
              <a:cs typeface="Montserrat" panose="00000500000000000000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217728" y="0"/>
            <a:ext cx="3945045" cy="2676553"/>
            <a:chOff x="3967604" y="1063332"/>
            <a:chExt cx="3945045" cy="267655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8590" y="1063332"/>
              <a:ext cx="1714877" cy="255802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7604" y="2506694"/>
              <a:ext cx="521395" cy="77774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6340" y="3333953"/>
              <a:ext cx="272133" cy="4059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1254" y="1953470"/>
              <a:ext cx="521395" cy="77774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9121" y="3047822"/>
              <a:ext cx="272133" cy="40593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4857" y="2641890"/>
              <a:ext cx="153452" cy="2289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794" y="240498"/>
            <a:ext cx="4151088" cy="4233851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629054" y="3674681"/>
            <a:ext cx="3829828" cy="79966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l"/>
            <a:r>
              <a:rPr lang="en-US" altLang="zh-CN" sz="4400" spc="400" dirty="0">
                <a:solidFill>
                  <a:srgbClr val="BF3B72"/>
                </a:soli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  <a:sym typeface="+mn-ea"/>
              </a:rPr>
              <a:t>HOẠT ĐỘNG 1</a:t>
            </a:r>
            <a:endParaRPr lang="zh-CN" altLang="en-US" sz="4400" spc="400" dirty="0">
              <a:solidFill>
                <a:srgbClr val="BF3B72"/>
              </a:solidFill>
              <a:latin typeface="SVN-Caprica Script" pitchFamily="2" charset="0"/>
              <a:ea typeface="Montserrat" panose="00000500000000000000" charset="0"/>
              <a:cs typeface="Montserrat" panose="00000500000000000000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374" y="659488"/>
            <a:ext cx="1279928" cy="190922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3188555" y="2602948"/>
            <a:ext cx="6389566" cy="79966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kern="0" spc="2000" dirty="0">
                <a:solidFill>
                  <a:srgbClr val="00B050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rPr>
              <a:t>KHỞI ĐỘNG</a:t>
            </a:r>
            <a:endParaRPr lang="zh-CN" altLang="en-US" sz="5400" b="1" kern="0" spc="2000" dirty="0">
              <a:solidFill>
                <a:srgbClr val="00B050"/>
              </a:solidFill>
              <a:latin typeface="SVN-Caprica Script" pitchFamily="2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B4A73B-B27F-6B60-4A20-4C3ACBA0975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835" y="4746414"/>
            <a:ext cx="857005" cy="8570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1.48148E-6 L 1.25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lant&#10;&#10;Description automatically generated">
            <a:extLst>
              <a:ext uri="{FF2B5EF4-FFF2-40B4-BE49-F238E27FC236}">
                <a16:creationId xmlns="" xmlns:a16="http://schemas.microsoft.com/office/drawing/2014/main" id="{E89C6EB4-3B2B-7126-06AB-CB617C92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chat or text message&#10;&#10;Description automatically generated">
            <a:extLst>
              <a:ext uri="{FF2B5EF4-FFF2-40B4-BE49-F238E27FC236}">
                <a16:creationId xmlns="" xmlns:a16="http://schemas.microsoft.com/office/drawing/2014/main" id="{CE833566-DDB9-0A10-8D6E-13408215CC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89"/>
          <a:stretch/>
        </p:blipFill>
        <p:spPr>
          <a:xfrm>
            <a:off x="127271" y="-52929"/>
            <a:ext cx="11422000" cy="165312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76F57609-D96B-A871-E581-740F5996E7C2}"/>
              </a:ext>
            </a:extLst>
          </p:cNvPr>
          <p:cNvSpPr txBox="1">
            <a:spLocks/>
          </p:cNvSpPr>
          <p:nvPr/>
        </p:nvSpPr>
        <p:spPr>
          <a:xfrm>
            <a:off x="1112547" y="856315"/>
            <a:ext cx="9966905" cy="654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hiện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861FB91-2C7D-A71E-7A14-89624B32FF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47" y="1964874"/>
            <a:ext cx="4725724" cy="3793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4623D11-8407-C562-4E32-3CE33B8DC2F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338" y="2092496"/>
            <a:ext cx="5165933" cy="3685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7C0B670-6669-24A7-AF28-95289C9F3D74}"/>
              </a:ext>
            </a:extLst>
          </p:cNvPr>
          <p:cNvSpPr txBox="1"/>
          <p:nvPr/>
        </p:nvSpPr>
        <p:spPr>
          <a:xfrm>
            <a:off x="7832524" y="6001684"/>
            <a:ext cx="253398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518B47C-5EDE-29AC-604B-539E01B8A9EB}"/>
              </a:ext>
            </a:extLst>
          </p:cNvPr>
          <p:cNvSpPr txBox="1"/>
          <p:nvPr/>
        </p:nvSpPr>
        <p:spPr>
          <a:xfrm>
            <a:off x="2173358" y="6001684"/>
            <a:ext cx="218611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túy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51277"/>
      </p:ext>
    </p:extLst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lant&#10;&#10;Description automatically generated">
            <a:extLst>
              <a:ext uri="{FF2B5EF4-FFF2-40B4-BE49-F238E27FC236}">
                <a16:creationId xmlns="" xmlns:a16="http://schemas.microsoft.com/office/drawing/2014/main" id="{E89C6EB4-3B2B-7126-06AB-CB617C92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chat or text message&#10;&#10;Description automatically generated">
            <a:extLst>
              <a:ext uri="{FF2B5EF4-FFF2-40B4-BE49-F238E27FC236}">
                <a16:creationId xmlns="" xmlns:a16="http://schemas.microsoft.com/office/drawing/2014/main" id="{CE833566-DDB9-0A10-8D6E-13408215CC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89"/>
          <a:stretch/>
        </p:blipFill>
        <p:spPr>
          <a:xfrm>
            <a:off x="127271" y="-52929"/>
            <a:ext cx="11422000" cy="165312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76F57609-D96B-A871-E581-740F5996E7C2}"/>
              </a:ext>
            </a:extLst>
          </p:cNvPr>
          <p:cNvSpPr txBox="1">
            <a:spLocks/>
          </p:cNvSpPr>
          <p:nvPr/>
        </p:nvSpPr>
        <p:spPr>
          <a:xfrm>
            <a:off x="1112547" y="856315"/>
            <a:ext cx="9966905" cy="654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hiện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7C0B670-6669-24A7-AF28-95289C9F3D74}"/>
              </a:ext>
            </a:extLst>
          </p:cNvPr>
          <p:cNvSpPr txBox="1"/>
          <p:nvPr/>
        </p:nvSpPr>
        <p:spPr>
          <a:xfrm>
            <a:off x="7832524" y="6001684"/>
            <a:ext cx="218611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518B47C-5EDE-29AC-604B-539E01B8A9EB}"/>
              </a:ext>
            </a:extLst>
          </p:cNvPr>
          <p:cNvSpPr txBox="1"/>
          <p:nvPr/>
        </p:nvSpPr>
        <p:spPr>
          <a:xfrm>
            <a:off x="1487558" y="5770851"/>
            <a:ext cx="265705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rượu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198C53B-6B04-6E0A-E34D-00D803072B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59" y="1936546"/>
            <a:ext cx="4857010" cy="3446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E3DD029-38E9-C645-B2EA-9146F21725B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338" y="1936546"/>
            <a:ext cx="4774393" cy="3446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889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5000">
        <p14:pan dir="u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lant&#10;&#10;Description automatically generated">
            <a:extLst>
              <a:ext uri="{FF2B5EF4-FFF2-40B4-BE49-F238E27FC236}">
                <a16:creationId xmlns="" xmlns:a16="http://schemas.microsoft.com/office/drawing/2014/main" id="{E89C6EB4-3B2B-7126-06AB-CB617C92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组合 2">
            <a:extLst>
              <a:ext uri="{FF2B5EF4-FFF2-40B4-BE49-F238E27FC236}">
                <a16:creationId xmlns="" xmlns:a16="http://schemas.microsoft.com/office/drawing/2014/main" id="{40530CE3-3A81-7C66-4B6A-940762D93199}"/>
              </a:ext>
            </a:extLst>
          </p:cNvPr>
          <p:cNvGrpSpPr/>
          <p:nvPr/>
        </p:nvGrpSpPr>
        <p:grpSpPr>
          <a:xfrm flipH="1">
            <a:off x="2771204" y="594943"/>
            <a:ext cx="5480478" cy="3131157"/>
            <a:chOff x="-558688" y="0"/>
            <a:chExt cx="9107943" cy="6858000"/>
          </a:xfrm>
        </p:grpSpPr>
        <p:pic>
          <p:nvPicPr>
            <p:cNvPr id="18" name="图片 3">
              <a:extLst>
                <a:ext uri="{FF2B5EF4-FFF2-40B4-BE49-F238E27FC236}">
                  <a16:creationId xmlns="" xmlns:a16="http://schemas.microsoft.com/office/drawing/2014/main" id="{0339FFBD-564F-CABE-2727-7204961E9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9" name="图片 4">
              <a:extLst>
                <a:ext uri="{FF2B5EF4-FFF2-40B4-BE49-F238E27FC236}">
                  <a16:creationId xmlns="" xmlns:a16="http://schemas.microsoft.com/office/drawing/2014/main" id="{BA770018-238A-2139-D673-96846FFA7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92C6798-8A58-92ED-E293-61A8DA367005}"/>
              </a:ext>
            </a:extLst>
          </p:cNvPr>
          <p:cNvSpPr txBox="1"/>
          <p:nvPr/>
        </p:nvSpPr>
        <p:spPr>
          <a:xfrm>
            <a:off x="3357162" y="1868133"/>
            <a:ext cx="4306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" name="图片 1">
            <a:extLst>
              <a:ext uri="{FF2B5EF4-FFF2-40B4-BE49-F238E27FC236}">
                <a16:creationId xmlns="" xmlns:a16="http://schemas.microsoft.com/office/drawing/2014/main" id="{63B271C7-7D69-6E35-CE2C-5F641529BD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976" y="3726100"/>
            <a:ext cx="2147381" cy="28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5000">
        <p14:pan dir="u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46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14537 L 1.45833E-6 1.48148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794" y="240498"/>
            <a:ext cx="4151088" cy="4233851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629054" y="3674681"/>
            <a:ext cx="3829828" cy="79966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l"/>
            <a:r>
              <a:rPr lang="en-US" altLang="zh-CN" sz="4400" spc="400" dirty="0">
                <a:solidFill>
                  <a:srgbClr val="BF3B72"/>
                </a:soli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  <a:sym typeface="+mn-ea"/>
              </a:rPr>
              <a:t>HOẠT ĐỘNG 2</a:t>
            </a:r>
            <a:endParaRPr lang="zh-CN" altLang="en-US" sz="4400" spc="400" dirty="0">
              <a:solidFill>
                <a:srgbClr val="BF3B72"/>
              </a:solidFill>
              <a:latin typeface="SVN-Caprica Script" pitchFamily="2" charset="0"/>
              <a:ea typeface="Montserrat" panose="00000500000000000000" charset="0"/>
              <a:cs typeface="Montserrat" panose="00000500000000000000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374" y="659488"/>
            <a:ext cx="1279928" cy="190922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3188555" y="2602948"/>
            <a:ext cx="6389566" cy="79966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kern="0" spc="2000" dirty="0">
                <a:solidFill>
                  <a:srgbClr val="00B050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rPr>
              <a:t>KHÁM PHÁ</a:t>
            </a:r>
            <a:endParaRPr lang="zh-CN" altLang="en-US" sz="5400" b="1" kern="0" spc="2000" dirty="0">
              <a:solidFill>
                <a:srgbClr val="00B050"/>
              </a:solidFill>
              <a:latin typeface="SVN-Caprica Script" pitchFamily="2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2CFAF61-6BF2-B222-F085-4C1FF4F32D4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496" y="4746414"/>
            <a:ext cx="845343" cy="845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3385882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1.48148E-6 L 1.25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6.png">
            <a:extLst>
              <a:ext uri="{FF2B5EF4-FFF2-40B4-BE49-F238E27FC236}">
                <a16:creationId xmlns="" xmlns:a16="http://schemas.microsoft.com/office/drawing/2014/main" id="{3627F729-D33D-EA79-0C39-B7DBE652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35" y="-99391"/>
            <a:ext cx="11525250" cy="65490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B5F1A9C-B03F-80DF-2B1C-949A9ED5DE3E}"/>
              </a:ext>
            </a:extLst>
          </p:cNvPr>
          <p:cNvSpPr txBox="1"/>
          <p:nvPr/>
        </p:nvSpPr>
        <p:spPr>
          <a:xfrm>
            <a:off x="539115" y="3429000"/>
            <a:ext cx="10326756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tr. 53 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4CF76D37-291D-B1B3-9D50-40EB25ED3DA2}"/>
              </a:ext>
            </a:extLst>
          </p:cNvPr>
          <p:cNvSpPr txBox="1">
            <a:spLocks/>
          </p:cNvSpPr>
          <p:nvPr/>
        </p:nvSpPr>
        <p:spPr>
          <a:xfrm>
            <a:off x="4547516" y="1933618"/>
            <a:ext cx="3096968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4000" dirty="0">
                <a:solidFill>
                  <a:srgbClr val="FF8E9B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</p:spTree>
    <p:extLst>
      <p:ext uri="{BB962C8B-B14F-4D97-AF65-F5344CB8AC3E}">
        <p14:creationId xmlns:p14="http://schemas.microsoft.com/office/powerpoint/2010/main" val="93613000"/>
      </p:ext>
    </p:extLst>
  </p:cSld>
  <p:clrMapOvr>
    <a:masterClrMapping/>
  </p:clrMapOvr>
  <p:transition spd="slow" advClick="0" advTm="1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pressed sad man thinking over financial problems | EPS PNG Images Free  Download - Pikbest">
            <a:extLst>
              <a:ext uri="{FF2B5EF4-FFF2-40B4-BE49-F238E27FC236}">
                <a16:creationId xmlns="" xmlns:a16="http://schemas.microsoft.com/office/drawing/2014/main" id="{8F1076C9-1724-7DF8-ED82-D0A6DEF76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857" y1="12557" x2="28429" y2="34247"/>
                        <a14:foregroundMark x1="44857" y1="27626" x2="44714" y2="36301"/>
                        <a14:foregroundMark x1="60857" y1="31279" x2="69571" y2="54795"/>
                        <a14:foregroundMark x1="67143" y1="65753" x2="39714" y2="77397"/>
                        <a14:foregroundMark x1="69714" y1="56164" x2="54571" y2="7808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3666" y="2636830"/>
            <a:ext cx="7028648" cy="439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52302124-2D9D-F9B3-0EF0-0CD34CB598F8}"/>
              </a:ext>
            </a:extLst>
          </p:cNvPr>
          <p:cNvSpPr txBox="1">
            <a:spLocks/>
          </p:cNvSpPr>
          <p:nvPr/>
        </p:nvSpPr>
        <p:spPr>
          <a:xfrm>
            <a:off x="4280170" y="55642"/>
            <a:ext cx="7815933" cy="4397924"/>
          </a:xfrm>
          <a:custGeom>
            <a:avLst/>
            <a:gdLst>
              <a:gd name="connsiteX0" fmla="*/ 733002 w 7815933"/>
              <a:gd name="connsiteY0" fmla="*/ 0 h 4397924"/>
              <a:gd name="connsiteX1" fmla="*/ 1181588 w 7815933"/>
              <a:gd name="connsiteY1" fmla="*/ 0 h 4397924"/>
              <a:gd name="connsiteX2" fmla="*/ 1559344 w 7815933"/>
              <a:gd name="connsiteY2" fmla="*/ 0 h 4397924"/>
              <a:gd name="connsiteX3" fmla="*/ 2007930 w 7815933"/>
              <a:gd name="connsiteY3" fmla="*/ 0 h 4397924"/>
              <a:gd name="connsiteX4" fmla="*/ 2739832 w 7815933"/>
              <a:gd name="connsiteY4" fmla="*/ 0 h 4397924"/>
              <a:gd name="connsiteX5" fmla="*/ 3259247 w 7815933"/>
              <a:gd name="connsiteY5" fmla="*/ 0 h 4397924"/>
              <a:gd name="connsiteX6" fmla="*/ 3707833 w 7815933"/>
              <a:gd name="connsiteY6" fmla="*/ 0 h 4397924"/>
              <a:gd name="connsiteX7" fmla="*/ 4298077 w 7815933"/>
              <a:gd name="connsiteY7" fmla="*/ 0 h 4397924"/>
              <a:gd name="connsiteX8" fmla="*/ 4746663 w 7815933"/>
              <a:gd name="connsiteY8" fmla="*/ 0 h 4397924"/>
              <a:gd name="connsiteX9" fmla="*/ 5478566 w 7815933"/>
              <a:gd name="connsiteY9" fmla="*/ 0 h 4397924"/>
              <a:gd name="connsiteX10" fmla="*/ 5997981 w 7815933"/>
              <a:gd name="connsiteY10" fmla="*/ 0 h 4397924"/>
              <a:gd name="connsiteX11" fmla="*/ 6588225 w 7815933"/>
              <a:gd name="connsiteY11" fmla="*/ 0 h 4397924"/>
              <a:gd name="connsiteX12" fmla="*/ 6965981 w 7815933"/>
              <a:gd name="connsiteY12" fmla="*/ 0 h 4397924"/>
              <a:gd name="connsiteX13" fmla="*/ 7815933 w 7815933"/>
              <a:gd name="connsiteY13" fmla="*/ 0 h 4397924"/>
              <a:gd name="connsiteX14" fmla="*/ 7815933 w 7815933"/>
              <a:gd name="connsiteY14" fmla="*/ 0 h 4397924"/>
              <a:gd name="connsiteX15" fmla="*/ 7815933 w 7815933"/>
              <a:gd name="connsiteY15" fmla="*/ 560210 h 4397924"/>
              <a:gd name="connsiteX16" fmla="*/ 7815933 w 7815933"/>
              <a:gd name="connsiteY16" fmla="*/ 1010471 h 4397924"/>
              <a:gd name="connsiteX17" fmla="*/ 7815933 w 7815933"/>
              <a:gd name="connsiteY17" fmla="*/ 1570681 h 4397924"/>
              <a:gd name="connsiteX18" fmla="*/ 7815933 w 7815933"/>
              <a:gd name="connsiteY18" fmla="*/ 2167540 h 4397924"/>
              <a:gd name="connsiteX19" fmla="*/ 7815933 w 7815933"/>
              <a:gd name="connsiteY19" fmla="*/ 2727749 h 4397924"/>
              <a:gd name="connsiteX20" fmla="*/ 7815933 w 7815933"/>
              <a:gd name="connsiteY20" fmla="*/ 3178011 h 4397924"/>
              <a:gd name="connsiteX21" fmla="*/ 7815933 w 7815933"/>
              <a:gd name="connsiteY21" fmla="*/ 3664922 h 4397924"/>
              <a:gd name="connsiteX22" fmla="*/ 7082931 w 7815933"/>
              <a:gd name="connsiteY22" fmla="*/ 4397924 h 4397924"/>
              <a:gd name="connsiteX23" fmla="*/ 6705175 w 7815933"/>
              <a:gd name="connsiteY23" fmla="*/ 4397924 h 4397924"/>
              <a:gd name="connsiteX24" fmla="*/ 6044101 w 7815933"/>
              <a:gd name="connsiteY24" fmla="*/ 4397924 h 4397924"/>
              <a:gd name="connsiteX25" fmla="*/ 5312198 w 7815933"/>
              <a:gd name="connsiteY25" fmla="*/ 4397924 h 4397924"/>
              <a:gd name="connsiteX26" fmla="*/ 4792783 w 7815933"/>
              <a:gd name="connsiteY26" fmla="*/ 4397924 h 4397924"/>
              <a:gd name="connsiteX27" fmla="*/ 4202539 w 7815933"/>
              <a:gd name="connsiteY27" fmla="*/ 4397924 h 4397924"/>
              <a:gd name="connsiteX28" fmla="*/ 3683124 w 7815933"/>
              <a:gd name="connsiteY28" fmla="*/ 4397924 h 4397924"/>
              <a:gd name="connsiteX29" fmla="*/ 2951221 w 7815933"/>
              <a:gd name="connsiteY29" fmla="*/ 4397924 h 4397924"/>
              <a:gd name="connsiteX30" fmla="*/ 2219318 w 7815933"/>
              <a:gd name="connsiteY30" fmla="*/ 4397924 h 4397924"/>
              <a:gd name="connsiteX31" fmla="*/ 1699903 w 7815933"/>
              <a:gd name="connsiteY31" fmla="*/ 4397924 h 4397924"/>
              <a:gd name="connsiteX32" fmla="*/ 1109659 w 7815933"/>
              <a:gd name="connsiteY32" fmla="*/ 4397924 h 4397924"/>
              <a:gd name="connsiteX33" fmla="*/ 731903 w 7815933"/>
              <a:gd name="connsiteY33" fmla="*/ 4397924 h 4397924"/>
              <a:gd name="connsiteX34" fmla="*/ 0 w 7815933"/>
              <a:gd name="connsiteY34" fmla="*/ 4397924 h 4397924"/>
              <a:gd name="connsiteX35" fmla="*/ 0 w 7815933"/>
              <a:gd name="connsiteY35" fmla="*/ 4397924 h 4397924"/>
              <a:gd name="connsiteX36" fmla="*/ 0 w 7815933"/>
              <a:gd name="connsiteY36" fmla="*/ 3911013 h 4397924"/>
              <a:gd name="connsiteX37" fmla="*/ 0 w 7815933"/>
              <a:gd name="connsiteY37" fmla="*/ 3387453 h 4397924"/>
              <a:gd name="connsiteX38" fmla="*/ 0 w 7815933"/>
              <a:gd name="connsiteY38" fmla="*/ 2827243 h 4397924"/>
              <a:gd name="connsiteX39" fmla="*/ 0 w 7815933"/>
              <a:gd name="connsiteY39" fmla="*/ 2376981 h 4397924"/>
              <a:gd name="connsiteX40" fmla="*/ 0 w 7815933"/>
              <a:gd name="connsiteY40" fmla="*/ 1816772 h 4397924"/>
              <a:gd name="connsiteX41" fmla="*/ 0 w 7815933"/>
              <a:gd name="connsiteY41" fmla="*/ 1366510 h 4397924"/>
              <a:gd name="connsiteX42" fmla="*/ 0 w 7815933"/>
              <a:gd name="connsiteY42" fmla="*/ 733002 h 4397924"/>
              <a:gd name="connsiteX43" fmla="*/ 733002 w 7815933"/>
              <a:gd name="connsiteY43" fmla="*/ 0 h 43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815933" h="4397924" fill="none" extrusionOk="0">
                <a:moveTo>
                  <a:pt x="733002" y="0"/>
                </a:moveTo>
                <a:cubicBezTo>
                  <a:pt x="866977" y="-37404"/>
                  <a:pt x="1070873" y="13860"/>
                  <a:pt x="1181588" y="0"/>
                </a:cubicBezTo>
                <a:cubicBezTo>
                  <a:pt x="1292303" y="-13860"/>
                  <a:pt x="1377945" y="24780"/>
                  <a:pt x="1559344" y="0"/>
                </a:cubicBezTo>
                <a:cubicBezTo>
                  <a:pt x="1740743" y="-24780"/>
                  <a:pt x="1786219" y="9013"/>
                  <a:pt x="2007930" y="0"/>
                </a:cubicBezTo>
                <a:cubicBezTo>
                  <a:pt x="2229641" y="-9013"/>
                  <a:pt x="2515670" y="6442"/>
                  <a:pt x="2739832" y="0"/>
                </a:cubicBezTo>
                <a:cubicBezTo>
                  <a:pt x="2963994" y="-6442"/>
                  <a:pt x="3000425" y="60334"/>
                  <a:pt x="3259247" y="0"/>
                </a:cubicBezTo>
                <a:cubicBezTo>
                  <a:pt x="3518070" y="-60334"/>
                  <a:pt x="3505162" y="33791"/>
                  <a:pt x="3707833" y="0"/>
                </a:cubicBezTo>
                <a:cubicBezTo>
                  <a:pt x="3910504" y="-33791"/>
                  <a:pt x="4115890" y="20628"/>
                  <a:pt x="4298077" y="0"/>
                </a:cubicBezTo>
                <a:cubicBezTo>
                  <a:pt x="4480264" y="-20628"/>
                  <a:pt x="4620727" y="49022"/>
                  <a:pt x="4746663" y="0"/>
                </a:cubicBezTo>
                <a:cubicBezTo>
                  <a:pt x="4872599" y="-49022"/>
                  <a:pt x="5289624" y="35458"/>
                  <a:pt x="5478566" y="0"/>
                </a:cubicBezTo>
                <a:cubicBezTo>
                  <a:pt x="5667508" y="-35458"/>
                  <a:pt x="5857663" y="60264"/>
                  <a:pt x="5997981" y="0"/>
                </a:cubicBezTo>
                <a:cubicBezTo>
                  <a:pt x="6138300" y="-60264"/>
                  <a:pt x="6327553" y="63623"/>
                  <a:pt x="6588225" y="0"/>
                </a:cubicBezTo>
                <a:cubicBezTo>
                  <a:pt x="6848897" y="-63623"/>
                  <a:pt x="6787921" y="43017"/>
                  <a:pt x="6965981" y="0"/>
                </a:cubicBezTo>
                <a:cubicBezTo>
                  <a:pt x="7144041" y="-43017"/>
                  <a:pt x="7574576" y="91988"/>
                  <a:pt x="7815933" y="0"/>
                </a:cubicBezTo>
                <a:lnTo>
                  <a:pt x="7815933" y="0"/>
                </a:lnTo>
                <a:cubicBezTo>
                  <a:pt x="7858332" y="246784"/>
                  <a:pt x="7790684" y="412182"/>
                  <a:pt x="7815933" y="560210"/>
                </a:cubicBezTo>
                <a:cubicBezTo>
                  <a:pt x="7841182" y="708238"/>
                  <a:pt x="7778534" y="806570"/>
                  <a:pt x="7815933" y="1010471"/>
                </a:cubicBezTo>
                <a:cubicBezTo>
                  <a:pt x="7853332" y="1214372"/>
                  <a:pt x="7806582" y="1401115"/>
                  <a:pt x="7815933" y="1570681"/>
                </a:cubicBezTo>
                <a:cubicBezTo>
                  <a:pt x="7825284" y="1740247"/>
                  <a:pt x="7748118" y="1932749"/>
                  <a:pt x="7815933" y="2167540"/>
                </a:cubicBezTo>
                <a:cubicBezTo>
                  <a:pt x="7883748" y="2402331"/>
                  <a:pt x="7762623" y="2510896"/>
                  <a:pt x="7815933" y="2727749"/>
                </a:cubicBezTo>
                <a:cubicBezTo>
                  <a:pt x="7869243" y="2944602"/>
                  <a:pt x="7781913" y="2960887"/>
                  <a:pt x="7815933" y="3178011"/>
                </a:cubicBezTo>
                <a:cubicBezTo>
                  <a:pt x="7849953" y="3395135"/>
                  <a:pt x="7787799" y="3451085"/>
                  <a:pt x="7815933" y="3664922"/>
                </a:cubicBezTo>
                <a:cubicBezTo>
                  <a:pt x="7783790" y="4167007"/>
                  <a:pt x="7381172" y="4350764"/>
                  <a:pt x="7082931" y="4397924"/>
                </a:cubicBezTo>
                <a:cubicBezTo>
                  <a:pt x="7002527" y="4431794"/>
                  <a:pt x="6856165" y="4353158"/>
                  <a:pt x="6705175" y="4397924"/>
                </a:cubicBezTo>
                <a:cubicBezTo>
                  <a:pt x="6554185" y="4442690"/>
                  <a:pt x="6295011" y="4376010"/>
                  <a:pt x="6044101" y="4397924"/>
                </a:cubicBezTo>
                <a:cubicBezTo>
                  <a:pt x="5793191" y="4419838"/>
                  <a:pt x="5565959" y="4314196"/>
                  <a:pt x="5312198" y="4397924"/>
                </a:cubicBezTo>
                <a:cubicBezTo>
                  <a:pt x="5058437" y="4481652"/>
                  <a:pt x="4927116" y="4372010"/>
                  <a:pt x="4792783" y="4397924"/>
                </a:cubicBezTo>
                <a:cubicBezTo>
                  <a:pt x="4658450" y="4423838"/>
                  <a:pt x="4415286" y="4338786"/>
                  <a:pt x="4202539" y="4397924"/>
                </a:cubicBezTo>
                <a:cubicBezTo>
                  <a:pt x="3989792" y="4457062"/>
                  <a:pt x="3894640" y="4392607"/>
                  <a:pt x="3683124" y="4397924"/>
                </a:cubicBezTo>
                <a:cubicBezTo>
                  <a:pt x="3471608" y="4403241"/>
                  <a:pt x="3167062" y="4363653"/>
                  <a:pt x="2951221" y="4397924"/>
                </a:cubicBezTo>
                <a:cubicBezTo>
                  <a:pt x="2735380" y="4432195"/>
                  <a:pt x="2568383" y="4325598"/>
                  <a:pt x="2219318" y="4397924"/>
                </a:cubicBezTo>
                <a:cubicBezTo>
                  <a:pt x="1870253" y="4470250"/>
                  <a:pt x="1880741" y="4396662"/>
                  <a:pt x="1699903" y="4397924"/>
                </a:cubicBezTo>
                <a:cubicBezTo>
                  <a:pt x="1519065" y="4399186"/>
                  <a:pt x="1256419" y="4345909"/>
                  <a:pt x="1109659" y="4397924"/>
                </a:cubicBezTo>
                <a:cubicBezTo>
                  <a:pt x="962899" y="4449939"/>
                  <a:pt x="917044" y="4386372"/>
                  <a:pt x="731903" y="4397924"/>
                </a:cubicBezTo>
                <a:cubicBezTo>
                  <a:pt x="546762" y="4409476"/>
                  <a:pt x="155835" y="4376172"/>
                  <a:pt x="0" y="4397924"/>
                </a:cubicBezTo>
                <a:lnTo>
                  <a:pt x="0" y="4397924"/>
                </a:lnTo>
                <a:cubicBezTo>
                  <a:pt x="-29754" y="4283760"/>
                  <a:pt x="7346" y="4131684"/>
                  <a:pt x="0" y="3911013"/>
                </a:cubicBezTo>
                <a:cubicBezTo>
                  <a:pt x="-7346" y="3690342"/>
                  <a:pt x="14152" y="3609835"/>
                  <a:pt x="0" y="3387453"/>
                </a:cubicBezTo>
                <a:cubicBezTo>
                  <a:pt x="-14152" y="3165071"/>
                  <a:pt x="52320" y="2972907"/>
                  <a:pt x="0" y="2827243"/>
                </a:cubicBezTo>
                <a:cubicBezTo>
                  <a:pt x="-52320" y="2681579"/>
                  <a:pt x="20113" y="2563451"/>
                  <a:pt x="0" y="2376981"/>
                </a:cubicBezTo>
                <a:cubicBezTo>
                  <a:pt x="-20113" y="2190511"/>
                  <a:pt x="30884" y="2042795"/>
                  <a:pt x="0" y="1816772"/>
                </a:cubicBezTo>
                <a:cubicBezTo>
                  <a:pt x="-30884" y="1590749"/>
                  <a:pt x="29745" y="1486778"/>
                  <a:pt x="0" y="1366510"/>
                </a:cubicBezTo>
                <a:cubicBezTo>
                  <a:pt x="-29745" y="1246242"/>
                  <a:pt x="28278" y="965519"/>
                  <a:pt x="0" y="733002"/>
                </a:cubicBezTo>
                <a:cubicBezTo>
                  <a:pt x="36870" y="281684"/>
                  <a:pt x="283442" y="71747"/>
                  <a:pt x="733002" y="0"/>
                </a:cubicBezTo>
                <a:close/>
              </a:path>
              <a:path w="7815933" h="4397924" stroke="0" extrusionOk="0">
                <a:moveTo>
                  <a:pt x="733002" y="0"/>
                </a:moveTo>
                <a:cubicBezTo>
                  <a:pt x="1035309" y="-60943"/>
                  <a:pt x="1224893" y="73941"/>
                  <a:pt x="1394076" y="0"/>
                </a:cubicBezTo>
                <a:cubicBezTo>
                  <a:pt x="1563259" y="-73941"/>
                  <a:pt x="1587932" y="16533"/>
                  <a:pt x="1771832" y="0"/>
                </a:cubicBezTo>
                <a:cubicBezTo>
                  <a:pt x="1955732" y="-16533"/>
                  <a:pt x="2039583" y="36215"/>
                  <a:pt x="2220418" y="0"/>
                </a:cubicBezTo>
                <a:cubicBezTo>
                  <a:pt x="2401253" y="-36215"/>
                  <a:pt x="2575223" y="9467"/>
                  <a:pt x="2739832" y="0"/>
                </a:cubicBezTo>
                <a:cubicBezTo>
                  <a:pt x="2904441" y="-9467"/>
                  <a:pt x="3038557" y="36003"/>
                  <a:pt x="3259247" y="0"/>
                </a:cubicBezTo>
                <a:cubicBezTo>
                  <a:pt x="3479938" y="-36003"/>
                  <a:pt x="3513602" y="39291"/>
                  <a:pt x="3637004" y="0"/>
                </a:cubicBezTo>
                <a:cubicBezTo>
                  <a:pt x="3760406" y="-39291"/>
                  <a:pt x="3932369" y="50202"/>
                  <a:pt x="4156419" y="0"/>
                </a:cubicBezTo>
                <a:cubicBezTo>
                  <a:pt x="4380470" y="-50202"/>
                  <a:pt x="4404303" y="35846"/>
                  <a:pt x="4534175" y="0"/>
                </a:cubicBezTo>
                <a:cubicBezTo>
                  <a:pt x="4664047" y="-35846"/>
                  <a:pt x="4794325" y="12527"/>
                  <a:pt x="4911931" y="0"/>
                </a:cubicBezTo>
                <a:cubicBezTo>
                  <a:pt x="5029537" y="-12527"/>
                  <a:pt x="5349510" y="23629"/>
                  <a:pt x="5643834" y="0"/>
                </a:cubicBezTo>
                <a:cubicBezTo>
                  <a:pt x="5938158" y="-23629"/>
                  <a:pt x="6039664" y="73582"/>
                  <a:pt x="6304908" y="0"/>
                </a:cubicBezTo>
                <a:cubicBezTo>
                  <a:pt x="6570152" y="-73582"/>
                  <a:pt x="6805929" y="27192"/>
                  <a:pt x="6965981" y="0"/>
                </a:cubicBezTo>
                <a:cubicBezTo>
                  <a:pt x="7126033" y="-27192"/>
                  <a:pt x="7424960" y="85867"/>
                  <a:pt x="7815933" y="0"/>
                </a:cubicBezTo>
                <a:lnTo>
                  <a:pt x="7815933" y="0"/>
                </a:lnTo>
                <a:cubicBezTo>
                  <a:pt x="7824054" y="95477"/>
                  <a:pt x="7780879" y="268376"/>
                  <a:pt x="7815933" y="450262"/>
                </a:cubicBezTo>
                <a:cubicBezTo>
                  <a:pt x="7850987" y="632148"/>
                  <a:pt x="7790777" y="780725"/>
                  <a:pt x="7815933" y="937173"/>
                </a:cubicBezTo>
                <a:cubicBezTo>
                  <a:pt x="7841089" y="1093621"/>
                  <a:pt x="7807626" y="1307891"/>
                  <a:pt x="7815933" y="1460733"/>
                </a:cubicBezTo>
                <a:cubicBezTo>
                  <a:pt x="7824240" y="1613575"/>
                  <a:pt x="7782509" y="1873843"/>
                  <a:pt x="7815933" y="2057592"/>
                </a:cubicBezTo>
                <a:cubicBezTo>
                  <a:pt x="7849357" y="2241341"/>
                  <a:pt x="7808476" y="2344521"/>
                  <a:pt x="7815933" y="2471205"/>
                </a:cubicBezTo>
                <a:cubicBezTo>
                  <a:pt x="7823390" y="2597889"/>
                  <a:pt x="7801288" y="2700265"/>
                  <a:pt x="7815933" y="2884817"/>
                </a:cubicBezTo>
                <a:cubicBezTo>
                  <a:pt x="7830578" y="3069369"/>
                  <a:pt x="7785893" y="3290846"/>
                  <a:pt x="7815933" y="3664922"/>
                </a:cubicBezTo>
                <a:cubicBezTo>
                  <a:pt x="7842778" y="4004134"/>
                  <a:pt x="7484904" y="4439074"/>
                  <a:pt x="7082931" y="4397924"/>
                </a:cubicBezTo>
                <a:cubicBezTo>
                  <a:pt x="6862980" y="4428755"/>
                  <a:pt x="6574658" y="4317868"/>
                  <a:pt x="6351028" y="4397924"/>
                </a:cubicBezTo>
                <a:cubicBezTo>
                  <a:pt x="6127398" y="4477980"/>
                  <a:pt x="5887808" y="4384505"/>
                  <a:pt x="5760784" y="4397924"/>
                </a:cubicBezTo>
                <a:cubicBezTo>
                  <a:pt x="5633760" y="4411343"/>
                  <a:pt x="5323679" y="4332457"/>
                  <a:pt x="5099710" y="4397924"/>
                </a:cubicBezTo>
                <a:cubicBezTo>
                  <a:pt x="4875741" y="4463391"/>
                  <a:pt x="4869100" y="4383931"/>
                  <a:pt x="4721954" y="4397924"/>
                </a:cubicBezTo>
                <a:cubicBezTo>
                  <a:pt x="4574808" y="4411917"/>
                  <a:pt x="4388924" y="4336987"/>
                  <a:pt x="4131710" y="4397924"/>
                </a:cubicBezTo>
                <a:cubicBezTo>
                  <a:pt x="3874496" y="4458861"/>
                  <a:pt x="3648112" y="4325412"/>
                  <a:pt x="3470636" y="4397924"/>
                </a:cubicBezTo>
                <a:cubicBezTo>
                  <a:pt x="3293160" y="4470436"/>
                  <a:pt x="3107291" y="4395251"/>
                  <a:pt x="2809563" y="4397924"/>
                </a:cubicBezTo>
                <a:cubicBezTo>
                  <a:pt x="2511835" y="4400597"/>
                  <a:pt x="2536006" y="4382753"/>
                  <a:pt x="2431806" y="4397924"/>
                </a:cubicBezTo>
                <a:cubicBezTo>
                  <a:pt x="2327606" y="4413095"/>
                  <a:pt x="2032225" y="4338353"/>
                  <a:pt x="1770733" y="4397924"/>
                </a:cubicBezTo>
                <a:cubicBezTo>
                  <a:pt x="1509241" y="4457495"/>
                  <a:pt x="1304824" y="4323009"/>
                  <a:pt x="1038830" y="4397924"/>
                </a:cubicBezTo>
                <a:cubicBezTo>
                  <a:pt x="772836" y="4472839"/>
                  <a:pt x="416642" y="4367182"/>
                  <a:pt x="0" y="4397924"/>
                </a:cubicBezTo>
                <a:lnTo>
                  <a:pt x="0" y="4397924"/>
                </a:lnTo>
                <a:cubicBezTo>
                  <a:pt x="-2674" y="4204676"/>
                  <a:pt x="16788" y="4054654"/>
                  <a:pt x="0" y="3801065"/>
                </a:cubicBezTo>
                <a:cubicBezTo>
                  <a:pt x="-16788" y="3547476"/>
                  <a:pt x="55029" y="3539830"/>
                  <a:pt x="0" y="3314154"/>
                </a:cubicBezTo>
                <a:cubicBezTo>
                  <a:pt x="-55029" y="3088478"/>
                  <a:pt x="46680" y="2994768"/>
                  <a:pt x="0" y="2790594"/>
                </a:cubicBezTo>
                <a:cubicBezTo>
                  <a:pt x="-46680" y="2586420"/>
                  <a:pt x="487" y="2551794"/>
                  <a:pt x="0" y="2376981"/>
                </a:cubicBezTo>
                <a:cubicBezTo>
                  <a:pt x="-487" y="2202168"/>
                  <a:pt x="34609" y="2162233"/>
                  <a:pt x="0" y="1963369"/>
                </a:cubicBezTo>
                <a:cubicBezTo>
                  <a:pt x="-34609" y="1764505"/>
                  <a:pt x="63840" y="1663993"/>
                  <a:pt x="0" y="1403159"/>
                </a:cubicBezTo>
                <a:cubicBezTo>
                  <a:pt x="-63840" y="1142325"/>
                  <a:pt x="43604" y="987028"/>
                  <a:pt x="0" y="733002"/>
                </a:cubicBezTo>
                <a:cubicBezTo>
                  <a:pt x="-20992" y="318832"/>
                  <a:pt x="441008" y="-23061"/>
                  <a:pt x="733002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759905308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Anh T đã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năm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Gia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người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người cha,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Anh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vì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nhiều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thất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khích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nản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 Anh bắt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rượu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toả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phiền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Khi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ông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cuồng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451F5B1-68CA-3F30-CA64-27E8F406DD2A}"/>
              </a:ext>
            </a:extLst>
          </p:cNvPr>
          <p:cNvSpPr txBox="1"/>
          <p:nvPr/>
        </p:nvSpPr>
        <p:spPr>
          <a:xfrm>
            <a:off x="5067455" y="5048058"/>
            <a:ext cx="7028648" cy="1114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Anh T đã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MH_Other_1">
            <a:extLst>
              <a:ext uri="{FF2B5EF4-FFF2-40B4-BE49-F238E27FC236}">
                <a16:creationId xmlns="" xmlns:a16="http://schemas.microsoft.com/office/drawing/2014/main" id="{BF4A828F-5C4A-C486-AC4B-F6785DBA28FD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2957209" y="134957"/>
            <a:ext cx="1124086" cy="1110711"/>
          </a:xfrm>
          <a:custGeom>
            <a:avLst/>
            <a:gdLst>
              <a:gd name="T0" fmla="*/ 635470 w 252"/>
              <a:gd name="T1" fmla="*/ 648288 h 253"/>
              <a:gd name="T2" fmla="*/ 42567 w 252"/>
              <a:gd name="T3" fmla="*/ 368276 h 253"/>
              <a:gd name="T4" fmla="*/ 702362 w 252"/>
              <a:gd name="T5" fmla="*/ 468715 h 253"/>
              <a:gd name="T6" fmla="*/ 76013 w 252"/>
              <a:gd name="T7" fmla="*/ 206965 h 253"/>
              <a:gd name="T8" fmla="*/ 586822 w 252"/>
              <a:gd name="T9" fmla="*/ 127831 h 253"/>
              <a:gd name="T10" fmla="*/ 361823 w 252"/>
              <a:gd name="T11" fmla="*/ 651331 h 253"/>
              <a:gd name="T12" fmla="*/ 76013 w 252"/>
              <a:gd name="T13" fmla="*/ 267837 h 253"/>
              <a:gd name="T14" fmla="*/ 361823 w 252"/>
              <a:gd name="T15" fmla="*/ 626983 h 253"/>
              <a:gd name="T16" fmla="*/ 103378 w 252"/>
              <a:gd name="T17" fmla="*/ 261750 h 253"/>
              <a:gd name="T18" fmla="*/ 340539 w 252"/>
              <a:gd name="T19" fmla="*/ 109570 h 253"/>
              <a:gd name="T20" fmla="*/ 592903 w 252"/>
              <a:gd name="T21" fmla="*/ 499151 h 253"/>
              <a:gd name="T22" fmla="*/ 349661 w 252"/>
              <a:gd name="T23" fmla="*/ 222183 h 253"/>
              <a:gd name="T24" fmla="*/ 419593 w 252"/>
              <a:gd name="T25" fmla="*/ 450454 h 253"/>
              <a:gd name="T26" fmla="*/ 529052 w 252"/>
              <a:gd name="T27" fmla="*/ 365233 h 253"/>
              <a:gd name="T28" fmla="*/ 522971 w 252"/>
              <a:gd name="T29" fmla="*/ 295230 h 253"/>
              <a:gd name="T30" fmla="*/ 559457 w 252"/>
              <a:gd name="T31" fmla="*/ 295230 h 253"/>
              <a:gd name="T32" fmla="*/ 297972 w 252"/>
              <a:gd name="T33" fmla="*/ 398712 h 253"/>
              <a:gd name="T34" fmla="*/ 456079 w 252"/>
              <a:gd name="T35" fmla="*/ 486977 h 253"/>
              <a:gd name="T36" fmla="*/ 586822 w 252"/>
              <a:gd name="T37" fmla="*/ 322622 h 253"/>
              <a:gd name="T38" fmla="*/ 495606 w 252"/>
              <a:gd name="T39" fmla="*/ 249576 h 253"/>
              <a:gd name="T40" fmla="*/ 167229 w 252"/>
              <a:gd name="T41" fmla="*/ 371320 h 253"/>
              <a:gd name="T42" fmla="*/ 167229 w 252"/>
              <a:gd name="T43" fmla="*/ 252619 h 253"/>
              <a:gd name="T44" fmla="*/ 261485 w 252"/>
              <a:gd name="T45" fmla="*/ 200878 h 253"/>
              <a:gd name="T46" fmla="*/ 200675 w 252"/>
              <a:gd name="T47" fmla="*/ 340884 h 253"/>
              <a:gd name="T48" fmla="*/ 282769 w 252"/>
              <a:gd name="T49" fmla="*/ 273924 h 253"/>
              <a:gd name="T50" fmla="*/ 136824 w 252"/>
              <a:gd name="T51" fmla="*/ 307404 h 253"/>
              <a:gd name="T52" fmla="*/ 179391 w 252"/>
              <a:gd name="T53" fmla="*/ 280012 h 253"/>
              <a:gd name="T54" fmla="*/ 234121 w 252"/>
              <a:gd name="T55" fmla="*/ 380451 h 253"/>
              <a:gd name="T56" fmla="*/ 358782 w 252"/>
              <a:gd name="T57" fmla="*/ 483933 h 253"/>
              <a:gd name="T58" fmla="*/ 483444 w 252"/>
              <a:gd name="T59" fmla="*/ 526544 h 253"/>
              <a:gd name="T60" fmla="*/ 608106 w 252"/>
              <a:gd name="T61" fmla="*/ 286099 h 253"/>
              <a:gd name="T62" fmla="*/ 431755 w 252"/>
              <a:gd name="T63" fmla="*/ 149137 h 253"/>
              <a:gd name="T64" fmla="*/ 316215 w 252"/>
              <a:gd name="T65" fmla="*/ 109570 h 253"/>
              <a:gd name="T66" fmla="*/ 112500 w 252"/>
              <a:gd name="T67" fmla="*/ 337840 h 253"/>
              <a:gd name="T68" fmla="*/ 148986 w 252"/>
              <a:gd name="T69" fmla="*/ 493064 h 253"/>
              <a:gd name="T70" fmla="*/ 243242 w 252"/>
              <a:gd name="T71" fmla="*/ 426105 h 253"/>
              <a:gd name="T72" fmla="*/ 313174 w 252"/>
              <a:gd name="T73" fmla="*/ 596547 h 253"/>
              <a:gd name="T74" fmla="*/ 480403 w 252"/>
              <a:gd name="T75" fmla="*/ 560023 h 253"/>
              <a:gd name="T76" fmla="*/ 659795 w 252"/>
              <a:gd name="T77" fmla="*/ 480890 h 253"/>
              <a:gd name="T78" fmla="*/ 617227 w 252"/>
              <a:gd name="T79" fmla="*/ 188703 h 253"/>
              <a:gd name="T80" fmla="*/ 434795 w 252"/>
              <a:gd name="T81" fmla="*/ 45654 h 253"/>
              <a:gd name="T82" fmla="*/ 313174 w 252"/>
              <a:gd name="T83" fmla="*/ 97395 h 253"/>
              <a:gd name="T84" fmla="*/ 91216 w 252"/>
              <a:gd name="T85" fmla="*/ 286099 h 253"/>
              <a:gd name="T86" fmla="*/ 203715 w 252"/>
              <a:gd name="T87" fmla="*/ 611765 h 253"/>
              <a:gd name="T88" fmla="*/ 279729 w 252"/>
              <a:gd name="T89" fmla="*/ 556980 h 253"/>
              <a:gd name="T90" fmla="*/ 380066 w 252"/>
              <a:gd name="T91" fmla="*/ 684811 h 253"/>
              <a:gd name="T92" fmla="*/ 556417 w 252"/>
              <a:gd name="T93" fmla="*/ 605677 h 253"/>
              <a:gd name="T94" fmla="*/ 662835 w 252"/>
              <a:gd name="T95" fmla="*/ 234358 h 253"/>
              <a:gd name="T96" fmla="*/ 486484 w 252"/>
              <a:gd name="T97" fmla="*/ 24349 h 253"/>
              <a:gd name="T98" fmla="*/ 124662 w 252"/>
              <a:gd name="T99" fmla="*/ 115657 h 253"/>
              <a:gd name="T100" fmla="*/ 88175 w 252"/>
              <a:gd name="T101" fmla="*/ 450454 h 253"/>
              <a:gd name="T102" fmla="*/ 212837 w 252"/>
              <a:gd name="T103" fmla="*/ 693942 h 253"/>
              <a:gd name="T104" fmla="*/ 288850 w 252"/>
              <a:gd name="T105" fmla="*/ 672637 h 253"/>
              <a:gd name="T106" fmla="*/ 446958 w 252"/>
              <a:gd name="T107" fmla="*/ 696985 h 253"/>
              <a:gd name="T108" fmla="*/ 687159 w 252"/>
              <a:gd name="T109" fmla="*/ 459584 h 253"/>
              <a:gd name="T110" fmla="*/ 684119 w 252"/>
              <a:gd name="T111" fmla="*/ 200878 h 253"/>
              <a:gd name="T112" fmla="*/ 562498 w 252"/>
              <a:gd name="T113" fmla="*/ 79134 h 253"/>
              <a:gd name="T114" fmla="*/ 54730 w 252"/>
              <a:gd name="T115" fmla="*/ 289142 h 253"/>
              <a:gd name="T116" fmla="*/ 24324 w 252"/>
              <a:gd name="T117" fmla="*/ 353058 h 253"/>
              <a:gd name="T118" fmla="*/ 246283 w 252"/>
              <a:gd name="T119" fmla="*/ 684811 h 253"/>
              <a:gd name="T120" fmla="*/ 550336 w 252"/>
              <a:gd name="T121" fmla="*/ 696985 h 253"/>
              <a:gd name="T122" fmla="*/ 647632 w 252"/>
              <a:gd name="T123" fmla="*/ 118701 h 253"/>
              <a:gd name="T124" fmla="*/ 383107 w 252"/>
              <a:gd name="T125" fmla="*/ 754814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2"/>
              <a:gd name="T190" fmla="*/ 0 h 253"/>
              <a:gd name="T191" fmla="*/ 252 w 252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rgbClr val="FD84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dirty="0">
                <a:latin typeface="Montserrat" panose="00000500000000000000" charset="0"/>
                <a:ea typeface="Montserrat" panose="00000500000000000000" charset="0"/>
                <a:cs typeface="Arial" panose="020B0604020202020204" pitchFamily="34" charset="0"/>
              </a:rPr>
              <a:t>01</a:t>
            </a:r>
            <a:endParaRPr lang="zh-CN" altLang="en-US" sz="2800" b="1" dirty="0">
              <a:latin typeface="Montserrat" panose="00000500000000000000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11" name="图片 5">
            <a:extLst>
              <a:ext uri="{FF2B5EF4-FFF2-40B4-BE49-F238E27FC236}">
                <a16:creationId xmlns="" xmlns:a16="http://schemas.microsoft.com/office/drawing/2014/main" id="{95EFC709-65D7-1DA7-CBA4-4B11A815E6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7" y="55642"/>
            <a:ext cx="774376" cy="723810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="" xmlns:a16="http://schemas.microsoft.com/office/drawing/2014/main" id="{9B6D5E32-B34B-165B-A7FC-9881665CF94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7864">
            <a:off x="458408" y="-88119"/>
            <a:ext cx="1245496" cy="1164167"/>
          </a:xfrm>
          <a:prstGeom prst="rect">
            <a:avLst/>
          </a:prstGeom>
        </p:spPr>
      </p:pic>
      <p:pic>
        <p:nvPicPr>
          <p:cNvPr id="13" name="图片 5">
            <a:extLst>
              <a:ext uri="{FF2B5EF4-FFF2-40B4-BE49-F238E27FC236}">
                <a16:creationId xmlns="" xmlns:a16="http://schemas.microsoft.com/office/drawing/2014/main" id="{74C7A1C8-63BF-65DE-C829-7DA661EA8E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28" y="417547"/>
            <a:ext cx="774376" cy="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43433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F6547EA-41D3-4BF5-8A21-C9B464E348F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E:\学习\包图网\视频"/>
  <p:tag name="ISPRING_PRESENTATION_TITLE" val="可爱卡通教师说课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1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1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1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25732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25732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1281</Words>
  <Application>Microsoft Office PowerPoint</Application>
  <PresentationFormat>Custom</PresentationFormat>
  <Paragraphs>107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2022-08-04T05:18:44Z</dcterms:created>
  <dcterms:modified xsi:type="dcterms:W3CDTF">2022-08-04T05:19:54Z</dcterms:modified>
</cp:coreProperties>
</file>