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9"/>
  </p:notesMasterIdLst>
  <p:sldIdLst>
    <p:sldId id="256" r:id="rId2"/>
    <p:sldId id="11843" r:id="rId3"/>
    <p:sldId id="11844" r:id="rId4"/>
    <p:sldId id="258" r:id="rId5"/>
    <p:sldId id="11845" r:id="rId6"/>
    <p:sldId id="11848" r:id="rId7"/>
    <p:sldId id="260" r:id="rId8"/>
    <p:sldId id="11849" r:id="rId9"/>
    <p:sldId id="11850" r:id="rId10"/>
    <p:sldId id="11851" r:id="rId11"/>
    <p:sldId id="263" r:id="rId12"/>
    <p:sldId id="265" r:id="rId13"/>
    <p:sldId id="367" r:id="rId14"/>
    <p:sldId id="11852" r:id="rId15"/>
    <p:sldId id="11854" r:id="rId16"/>
    <p:sldId id="11853" r:id="rId17"/>
    <p:sldId id="266"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966"/>
    <a:srgbClr val="294983"/>
    <a:srgbClr val="D7EE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74" d="100"/>
          <a:sy n="74" d="100"/>
        </p:scale>
        <p:origin x="-456" y="-90"/>
      </p:cViewPr>
      <p:guideLst>
        <p:guide orient="horz" pos="2160"/>
        <p:guide pos="3840"/>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20号-石头体" panose="00000500000000000000" pitchFamily="2" charset="-122"/>
                <a:ea typeface="字魂20号-石头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20号-石头体" panose="00000500000000000000" pitchFamily="2" charset="-122"/>
                <a:ea typeface="字魂20号-石头体" panose="00000500000000000000" pitchFamily="2" charset="-122"/>
              </a:defRPr>
            </a:lvl1pPr>
          </a:lstStyle>
          <a:p>
            <a:fld id="{AAE72EFF-BDC8-4AB9-904E-EBFEBC7CA594}" type="datetimeFigureOut">
              <a:rPr lang="zh-CN" altLang="en-US" smtClean="0"/>
              <a:pPr/>
              <a:t>2022/8/16</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20号-石头体" panose="00000500000000000000" pitchFamily="2" charset="-122"/>
                <a:ea typeface="字魂20号-石头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20号-石头体" panose="00000500000000000000" pitchFamily="2" charset="-122"/>
                <a:ea typeface="字魂20号-石头体" panose="00000500000000000000" pitchFamily="2" charset="-122"/>
              </a:defRPr>
            </a:lvl1pPr>
          </a:lstStyle>
          <a:p>
            <a:fld id="{2AB191F5-762F-4C60-B182-3A97ED785A72}" type="slidenum">
              <a:rPr lang="zh-CN" altLang="en-US" smtClean="0"/>
              <a:pPr/>
              <a:t>‹#›</a:t>
            </a:fld>
            <a:endParaRPr lang="zh-CN" altLang="en-US" dirty="0"/>
          </a:p>
        </p:txBody>
      </p:sp>
    </p:spTree>
    <p:extLst>
      <p:ext uri="{BB962C8B-B14F-4D97-AF65-F5344CB8AC3E}">
        <p14:creationId xmlns:p14="http://schemas.microsoft.com/office/powerpoint/2010/main" val="515956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1pPr>
    <a:lvl2pPr marL="4572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2pPr>
    <a:lvl3pPr marL="9144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3pPr>
    <a:lvl4pPr marL="13716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4pPr>
    <a:lvl5pPr marL="18288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1</a:t>
            </a:fld>
            <a:endParaRPr lang="zh-CN" altLang="en-US" dirty="0"/>
          </a:p>
        </p:txBody>
      </p:sp>
    </p:spTree>
    <p:extLst>
      <p:ext uri="{BB962C8B-B14F-4D97-AF65-F5344CB8AC3E}">
        <p14:creationId xmlns:p14="http://schemas.microsoft.com/office/powerpoint/2010/main" val="1007154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16</a:t>
            </a:fld>
            <a:endParaRPr lang="zh-CN" altLang="en-US" dirty="0"/>
          </a:p>
        </p:txBody>
      </p:sp>
    </p:spTree>
    <p:extLst>
      <p:ext uri="{BB962C8B-B14F-4D97-AF65-F5344CB8AC3E}">
        <p14:creationId xmlns:p14="http://schemas.microsoft.com/office/powerpoint/2010/main" val="283196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17</a:t>
            </a:fld>
            <a:endParaRPr lang="zh-CN" altLang="en-US" dirty="0"/>
          </a:p>
        </p:txBody>
      </p:sp>
    </p:spTree>
    <p:extLst>
      <p:ext uri="{BB962C8B-B14F-4D97-AF65-F5344CB8AC3E}">
        <p14:creationId xmlns:p14="http://schemas.microsoft.com/office/powerpoint/2010/main" val="313888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4</a:t>
            </a:fld>
            <a:endParaRPr lang="zh-CN" altLang="en-US" dirty="0"/>
          </a:p>
        </p:txBody>
      </p:sp>
    </p:spTree>
    <p:extLst>
      <p:ext uri="{BB962C8B-B14F-4D97-AF65-F5344CB8AC3E}">
        <p14:creationId xmlns:p14="http://schemas.microsoft.com/office/powerpoint/2010/main" val="1630844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7</a:t>
            </a:fld>
            <a:endParaRPr lang="zh-CN" altLang="en-US" dirty="0"/>
          </a:p>
        </p:txBody>
      </p:sp>
    </p:spTree>
    <p:extLst>
      <p:ext uri="{BB962C8B-B14F-4D97-AF65-F5344CB8AC3E}">
        <p14:creationId xmlns:p14="http://schemas.microsoft.com/office/powerpoint/2010/main" val="3160698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9</a:t>
            </a:fld>
            <a:endParaRPr lang="zh-CN" altLang="en-US" dirty="0"/>
          </a:p>
        </p:txBody>
      </p:sp>
    </p:spTree>
    <p:extLst>
      <p:ext uri="{BB962C8B-B14F-4D97-AF65-F5344CB8AC3E}">
        <p14:creationId xmlns:p14="http://schemas.microsoft.com/office/powerpoint/2010/main" val="56674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11</a:t>
            </a:fld>
            <a:endParaRPr lang="zh-CN" altLang="en-US" dirty="0"/>
          </a:p>
        </p:txBody>
      </p:sp>
    </p:spTree>
    <p:extLst>
      <p:ext uri="{BB962C8B-B14F-4D97-AF65-F5344CB8AC3E}">
        <p14:creationId xmlns:p14="http://schemas.microsoft.com/office/powerpoint/2010/main" val="1900714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12</a:t>
            </a:fld>
            <a:endParaRPr lang="zh-CN" altLang="en-US" dirty="0"/>
          </a:p>
        </p:txBody>
      </p:sp>
    </p:spTree>
    <p:extLst>
      <p:ext uri="{BB962C8B-B14F-4D97-AF65-F5344CB8AC3E}">
        <p14:creationId xmlns:p14="http://schemas.microsoft.com/office/powerpoint/2010/main" val="2560504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t>13</a:t>
            </a:fld>
            <a:endParaRPr lang="en-US" dirty="0"/>
          </a:p>
        </p:txBody>
      </p:sp>
    </p:spTree>
    <p:extLst>
      <p:ext uri="{BB962C8B-B14F-4D97-AF65-F5344CB8AC3E}">
        <p14:creationId xmlns:p14="http://schemas.microsoft.com/office/powerpoint/2010/main" val="2705381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14</a:t>
            </a:fld>
            <a:endParaRPr lang="zh-CN" altLang="en-US" dirty="0"/>
          </a:p>
        </p:txBody>
      </p:sp>
    </p:spTree>
    <p:extLst>
      <p:ext uri="{BB962C8B-B14F-4D97-AF65-F5344CB8AC3E}">
        <p14:creationId xmlns:p14="http://schemas.microsoft.com/office/powerpoint/2010/main" val="4261924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15</a:t>
            </a:fld>
            <a:endParaRPr lang="zh-CN" altLang="en-US" dirty="0"/>
          </a:p>
        </p:txBody>
      </p:sp>
    </p:spTree>
    <p:extLst>
      <p:ext uri="{BB962C8B-B14F-4D97-AF65-F5344CB8AC3E}">
        <p14:creationId xmlns:p14="http://schemas.microsoft.com/office/powerpoint/2010/main" val="3337344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74E8A08-85C0-4058-AD23-D3F9A0D7CC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30979B41-22AD-48F1-AA91-88F83534E5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0643824B-0FA8-4E79-93BB-34FB73F85B21}"/>
              </a:ext>
            </a:extLst>
          </p:cNvPr>
          <p:cNvSpPr>
            <a:spLocks noGrp="1"/>
          </p:cNvSpPr>
          <p:nvPr>
            <p:ph type="dt" sz="half" idx="10"/>
          </p:nvPr>
        </p:nvSpPr>
        <p:spPr/>
        <p:txBody>
          <a:bodyPr/>
          <a:lstStyle/>
          <a:p>
            <a:fld id="{52DE855B-433B-4567-B6EF-92972C25C087}" type="datetimeFigureOut">
              <a:rPr lang="zh-CN" altLang="en-US" smtClean="0"/>
              <a:t>2022/8/16</a:t>
            </a:fld>
            <a:endParaRPr lang="zh-CN" altLang="en-US"/>
          </a:p>
        </p:txBody>
      </p:sp>
      <p:sp>
        <p:nvSpPr>
          <p:cNvPr id="5" name="页脚占位符 4">
            <a:extLst>
              <a:ext uri="{FF2B5EF4-FFF2-40B4-BE49-F238E27FC236}">
                <a16:creationId xmlns="" xmlns:a16="http://schemas.microsoft.com/office/drawing/2014/main" id="{56E7D7BA-6496-4D5C-8BF6-5E5B797877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6727AB3-BE22-4773-89F3-0F48AB75364C}"/>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2648156033"/>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5F9AEF7-6E7C-4928-B6FB-107CE2F8FD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C4244752-8522-4B47-A256-56091B1BC5B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8AFE333-B245-4BDA-9BA1-4A10674A4903}"/>
              </a:ext>
            </a:extLst>
          </p:cNvPr>
          <p:cNvSpPr>
            <a:spLocks noGrp="1"/>
          </p:cNvSpPr>
          <p:nvPr>
            <p:ph type="dt" sz="half" idx="10"/>
          </p:nvPr>
        </p:nvSpPr>
        <p:spPr/>
        <p:txBody>
          <a:bodyPr/>
          <a:lstStyle/>
          <a:p>
            <a:fld id="{52DE855B-433B-4567-B6EF-92972C25C087}" type="datetimeFigureOut">
              <a:rPr lang="zh-CN" altLang="en-US" smtClean="0"/>
              <a:t>2022/8/16</a:t>
            </a:fld>
            <a:endParaRPr lang="zh-CN" altLang="en-US"/>
          </a:p>
        </p:txBody>
      </p:sp>
      <p:sp>
        <p:nvSpPr>
          <p:cNvPr id="5" name="页脚占位符 4">
            <a:extLst>
              <a:ext uri="{FF2B5EF4-FFF2-40B4-BE49-F238E27FC236}">
                <a16:creationId xmlns="" xmlns:a16="http://schemas.microsoft.com/office/drawing/2014/main" id="{016CDC3C-2756-408D-B3A3-C4CDC379C7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7331197-7340-4808-B642-A5169EE70748}"/>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3654876891"/>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4D069A9B-BCE4-4CB9-9585-68BC95000BC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CBC4AA78-B93D-431E-B43F-B6C510B18C5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6B76DAD-7156-4B7A-BEE1-791D028CBEC1}"/>
              </a:ext>
            </a:extLst>
          </p:cNvPr>
          <p:cNvSpPr>
            <a:spLocks noGrp="1"/>
          </p:cNvSpPr>
          <p:nvPr>
            <p:ph type="dt" sz="half" idx="10"/>
          </p:nvPr>
        </p:nvSpPr>
        <p:spPr/>
        <p:txBody>
          <a:bodyPr/>
          <a:lstStyle/>
          <a:p>
            <a:fld id="{52DE855B-433B-4567-B6EF-92972C25C087}" type="datetimeFigureOut">
              <a:rPr lang="zh-CN" altLang="en-US" smtClean="0"/>
              <a:t>2022/8/16</a:t>
            </a:fld>
            <a:endParaRPr lang="zh-CN" altLang="en-US"/>
          </a:p>
        </p:txBody>
      </p:sp>
      <p:sp>
        <p:nvSpPr>
          <p:cNvPr id="5" name="页脚占位符 4">
            <a:extLst>
              <a:ext uri="{FF2B5EF4-FFF2-40B4-BE49-F238E27FC236}">
                <a16:creationId xmlns="" xmlns:a16="http://schemas.microsoft.com/office/drawing/2014/main" id="{EF0D12D5-B704-49DF-B293-EEFCB1999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579245A-7FA5-45B6-A893-26D23D0CF50C}"/>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421786614"/>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BFF4A41-6AB5-414E-957A-3B6C61EE89A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4F8576D-4F40-4849-8D6A-BDFCDDC9DE9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B9EEF4A-8516-40B4-806F-AB96594E49A2}"/>
              </a:ext>
            </a:extLst>
          </p:cNvPr>
          <p:cNvSpPr>
            <a:spLocks noGrp="1"/>
          </p:cNvSpPr>
          <p:nvPr>
            <p:ph type="dt" sz="half" idx="10"/>
          </p:nvPr>
        </p:nvSpPr>
        <p:spPr/>
        <p:txBody>
          <a:bodyPr/>
          <a:lstStyle/>
          <a:p>
            <a:fld id="{52DE855B-433B-4567-B6EF-92972C25C087}" type="datetimeFigureOut">
              <a:rPr lang="zh-CN" altLang="en-US" smtClean="0"/>
              <a:t>2022/8/16</a:t>
            </a:fld>
            <a:endParaRPr lang="zh-CN" altLang="en-US"/>
          </a:p>
        </p:txBody>
      </p:sp>
      <p:sp>
        <p:nvSpPr>
          <p:cNvPr id="5" name="页脚占位符 4">
            <a:extLst>
              <a:ext uri="{FF2B5EF4-FFF2-40B4-BE49-F238E27FC236}">
                <a16:creationId xmlns="" xmlns:a16="http://schemas.microsoft.com/office/drawing/2014/main" id="{E639BBFF-E9EE-4864-B66B-A2511AE2E9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FF2CF1C-D4A0-4E91-961B-00621D546973}"/>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3681410525"/>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FAB4711-1758-49F2-A292-42C15799F8E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D1856963-A4C6-42B7-B5CB-B62195BF10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942318BB-E320-4486-B1F9-5AAA2E0F7407}"/>
              </a:ext>
            </a:extLst>
          </p:cNvPr>
          <p:cNvSpPr>
            <a:spLocks noGrp="1"/>
          </p:cNvSpPr>
          <p:nvPr>
            <p:ph type="dt" sz="half" idx="10"/>
          </p:nvPr>
        </p:nvSpPr>
        <p:spPr/>
        <p:txBody>
          <a:bodyPr/>
          <a:lstStyle/>
          <a:p>
            <a:fld id="{52DE855B-433B-4567-B6EF-92972C25C087}" type="datetimeFigureOut">
              <a:rPr lang="zh-CN" altLang="en-US" smtClean="0"/>
              <a:t>2022/8/16</a:t>
            </a:fld>
            <a:endParaRPr lang="zh-CN" altLang="en-US"/>
          </a:p>
        </p:txBody>
      </p:sp>
      <p:sp>
        <p:nvSpPr>
          <p:cNvPr id="5" name="页脚占位符 4">
            <a:extLst>
              <a:ext uri="{FF2B5EF4-FFF2-40B4-BE49-F238E27FC236}">
                <a16:creationId xmlns="" xmlns:a16="http://schemas.microsoft.com/office/drawing/2014/main" id="{14EF0F33-49D6-45CB-8B9A-121B8FF6F6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0D7533F-DAB2-4973-B18D-58F29AAE7DBD}"/>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357025093"/>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542E4C5-0A8D-4CF3-B31F-86D01C7EBE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FD5D2A2-4863-4929-AA23-FDEE999A266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FE233224-F865-4C7F-9029-F7AEF920E53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9C2F6259-F645-4F83-B070-65E18FDF5CFF}"/>
              </a:ext>
            </a:extLst>
          </p:cNvPr>
          <p:cNvSpPr>
            <a:spLocks noGrp="1"/>
          </p:cNvSpPr>
          <p:nvPr>
            <p:ph type="dt" sz="half" idx="10"/>
          </p:nvPr>
        </p:nvSpPr>
        <p:spPr/>
        <p:txBody>
          <a:bodyPr/>
          <a:lstStyle/>
          <a:p>
            <a:fld id="{52DE855B-433B-4567-B6EF-92972C25C087}" type="datetimeFigureOut">
              <a:rPr lang="zh-CN" altLang="en-US" smtClean="0"/>
              <a:t>2022/8/16</a:t>
            </a:fld>
            <a:endParaRPr lang="zh-CN" altLang="en-US"/>
          </a:p>
        </p:txBody>
      </p:sp>
      <p:sp>
        <p:nvSpPr>
          <p:cNvPr id="6" name="页脚占位符 5">
            <a:extLst>
              <a:ext uri="{FF2B5EF4-FFF2-40B4-BE49-F238E27FC236}">
                <a16:creationId xmlns="" xmlns:a16="http://schemas.microsoft.com/office/drawing/2014/main" id="{5E9DB847-DF53-404E-A0B1-093DF229A2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371AB9D5-6DDC-4C72-AED8-8523808E464B}"/>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459873183"/>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5B4CCFA-2BE9-4C53-8BB7-18BB09FADE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77A2937-132B-423A-B16E-84390DEA9A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5E3DCC85-0385-4DFA-A294-EF7294E7BD7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56AA992-94BF-4B71-AF99-0CC5E1DE57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A9873C21-5F57-4505-8584-27F7665A13E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C134269B-FF58-44EE-9592-E6E91957756D}"/>
              </a:ext>
            </a:extLst>
          </p:cNvPr>
          <p:cNvSpPr>
            <a:spLocks noGrp="1"/>
          </p:cNvSpPr>
          <p:nvPr>
            <p:ph type="dt" sz="half" idx="10"/>
          </p:nvPr>
        </p:nvSpPr>
        <p:spPr/>
        <p:txBody>
          <a:bodyPr/>
          <a:lstStyle/>
          <a:p>
            <a:fld id="{52DE855B-433B-4567-B6EF-92972C25C087}" type="datetimeFigureOut">
              <a:rPr lang="zh-CN" altLang="en-US" smtClean="0"/>
              <a:t>2022/8/16</a:t>
            </a:fld>
            <a:endParaRPr lang="zh-CN" altLang="en-US"/>
          </a:p>
        </p:txBody>
      </p:sp>
      <p:sp>
        <p:nvSpPr>
          <p:cNvPr id="8" name="页脚占位符 7">
            <a:extLst>
              <a:ext uri="{FF2B5EF4-FFF2-40B4-BE49-F238E27FC236}">
                <a16:creationId xmlns="" xmlns:a16="http://schemas.microsoft.com/office/drawing/2014/main" id="{5FD1137F-EEDE-4B2A-89CD-C81969FF231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ADA754B-556E-4CEF-9D3C-AE89B4C9C42E}"/>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899856577"/>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93E0D29-4D56-4D94-9326-3A589200FB4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A141C2E-ED40-4305-A260-CC0048734B22}"/>
              </a:ext>
            </a:extLst>
          </p:cNvPr>
          <p:cNvSpPr>
            <a:spLocks noGrp="1"/>
          </p:cNvSpPr>
          <p:nvPr>
            <p:ph type="dt" sz="half" idx="10"/>
          </p:nvPr>
        </p:nvSpPr>
        <p:spPr/>
        <p:txBody>
          <a:bodyPr/>
          <a:lstStyle/>
          <a:p>
            <a:fld id="{52DE855B-433B-4567-B6EF-92972C25C087}" type="datetimeFigureOut">
              <a:rPr lang="zh-CN" altLang="en-US" smtClean="0"/>
              <a:t>2022/8/16</a:t>
            </a:fld>
            <a:endParaRPr lang="zh-CN" altLang="en-US"/>
          </a:p>
        </p:txBody>
      </p:sp>
      <p:sp>
        <p:nvSpPr>
          <p:cNvPr id="4" name="页脚占位符 3">
            <a:extLst>
              <a:ext uri="{FF2B5EF4-FFF2-40B4-BE49-F238E27FC236}">
                <a16:creationId xmlns="" xmlns:a16="http://schemas.microsoft.com/office/drawing/2014/main" id="{D08AFCFD-71E0-4B7F-957A-E4E043137BE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BCF12B0C-A015-4A74-9896-07EF88FE3D33}"/>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959891736"/>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A535797-11C8-4567-9352-125E16980486}"/>
              </a:ext>
            </a:extLst>
          </p:cNvPr>
          <p:cNvSpPr>
            <a:spLocks noGrp="1"/>
          </p:cNvSpPr>
          <p:nvPr>
            <p:ph type="dt" sz="half" idx="10"/>
          </p:nvPr>
        </p:nvSpPr>
        <p:spPr/>
        <p:txBody>
          <a:bodyPr/>
          <a:lstStyle/>
          <a:p>
            <a:fld id="{52DE855B-433B-4567-B6EF-92972C25C087}" type="datetimeFigureOut">
              <a:rPr lang="zh-CN" altLang="en-US" smtClean="0"/>
              <a:t>2022/8/16</a:t>
            </a:fld>
            <a:endParaRPr lang="zh-CN" altLang="en-US"/>
          </a:p>
        </p:txBody>
      </p:sp>
      <p:sp>
        <p:nvSpPr>
          <p:cNvPr id="3" name="页脚占位符 2">
            <a:extLst>
              <a:ext uri="{FF2B5EF4-FFF2-40B4-BE49-F238E27FC236}">
                <a16:creationId xmlns="" xmlns:a16="http://schemas.microsoft.com/office/drawing/2014/main" id="{08D1D8EB-EAE7-4339-BFEC-96E6E9745C7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778534AA-9DE1-4892-9545-426776EF8509}"/>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481601024"/>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C7CA5C1-FBC6-4C1E-A004-3DAC15DF45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0EA7B4DC-F678-453F-9BBC-0AF9D8D1E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9F864EBA-2A05-4F83-97D8-CCB3CCD73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D51D82AB-07CA-4A52-B127-FEC1FD3369ED}"/>
              </a:ext>
            </a:extLst>
          </p:cNvPr>
          <p:cNvSpPr>
            <a:spLocks noGrp="1"/>
          </p:cNvSpPr>
          <p:nvPr>
            <p:ph type="dt" sz="half" idx="10"/>
          </p:nvPr>
        </p:nvSpPr>
        <p:spPr/>
        <p:txBody>
          <a:bodyPr/>
          <a:lstStyle/>
          <a:p>
            <a:fld id="{52DE855B-433B-4567-B6EF-92972C25C087}" type="datetimeFigureOut">
              <a:rPr lang="zh-CN" altLang="en-US" smtClean="0"/>
              <a:t>2022/8/16</a:t>
            </a:fld>
            <a:endParaRPr lang="zh-CN" altLang="en-US"/>
          </a:p>
        </p:txBody>
      </p:sp>
      <p:sp>
        <p:nvSpPr>
          <p:cNvPr id="6" name="页脚占位符 5">
            <a:extLst>
              <a:ext uri="{FF2B5EF4-FFF2-40B4-BE49-F238E27FC236}">
                <a16:creationId xmlns="" xmlns:a16="http://schemas.microsoft.com/office/drawing/2014/main" id="{4B872202-6349-493D-8FC0-F2F15ADE40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FF7939FE-D977-4601-B0CD-3FF517D98DCD}"/>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849884987"/>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23F3D8-1B25-4048-A485-E4427E1039B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BFFC6CB2-DCE4-4DF1-B191-8620CC0147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484E3B1B-E28E-47EC-8994-FD2D8D446D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3B41F5F3-F3B8-4C93-A25C-F71A776EC7A1}"/>
              </a:ext>
            </a:extLst>
          </p:cNvPr>
          <p:cNvSpPr>
            <a:spLocks noGrp="1"/>
          </p:cNvSpPr>
          <p:nvPr>
            <p:ph type="dt" sz="half" idx="10"/>
          </p:nvPr>
        </p:nvSpPr>
        <p:spPr/>
        <p:txBody>
          <a:bodyPr/>
          <a:lstStyle/>
          <a:p>
            <a:fld id="{52DE855B-433B-4567-B6EF-92972C25C087}" type="datetimeFigureOut">
              <a:rPr lang="zh-CN" altLang="en-US" smtClean="0"/>
              <a:t>2022/8/16</a:t>
            </a:fld>
            <a:endParaRPr lang="zh-CN" altLang="en-US"/>
          </a:p>
        </p:txBody>
      </p:sp>
      <p:sp>
        <p:nvSpPr>
          <p:cNvPr id="6" name="页脚占位符 5">
            <a:extLst>
              <a:ext uri="{FF2B5EF4-FFF2-40B4-BE49-F238E27FC236}">
                <a16:creationId xmlns="" xmlns:a16="http://schemas.microsoft.com/office/drawing/2014/main" id="{47C002C9-2057-413E-B7AB-933AF169481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58B82D8-50F7-460C-BA07-E4132F3F5FCC}"/>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2827525122"/>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D429DA7-9536-48D3-B380-097A444344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1E21FD15-1307-43A1-B01E-DF8599922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061DF7CC-9160-4C26-8B3F-D571A49863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20号-石头体" panose="00000500000000000000" pitchFamily="2" charset="-122"/>
                <a:ea typeface="字魂20号-石头体" panose="00000500000000000000" pitchFamily="2" charset="-122"/>
              </a:defRPr>
            </a:lvl1pPr>
          </a:lstStyle>
          <a:p>
            <a:fld id="{52DE855B-433B-4567-B6EF-92972C25C087}" type="datetimeFigureOut">
              <a:rPr lang="zh-CN" altLang="en-US" smtClean="0"/>
              <a:pPr/>
              <a:t>2022/8/16</a:t>
            </a:fld>
            <a:endParaRPr lang="zh-CN" altLang="en-US" dirty="0"/>
          </a:p>
        </p:txBody>
      </p:sp>
      <p:sp>
        <p:nvSpPr>
          <p:cNvPr id="5" name="页脚占位符 4">
            <a:extLst>
              <a:ext uri="{FF2B5EF4-FFF2-40B4-BE49-F238E27FC236}">
                <a16:creationId xmlns="" xmlns:a16="http://schemas.microsoft.com/office/drawing/2014/main" id="{FA49CED9-28C6-4E09-86A9-271CFC3630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20号-石头体" panose="00000500000000000000" pitchFamily="2" charset="-122"/>
                <a:ea typeface="字魂20号-石头体" panose="00000500000000000000" pitchFamily="2" charset="-122"/>
              </a:defRPr>
            </a:lvl1pPr>
          </a:lstStyle>
          <a:p>
            <a:endParaRPr lang="zh-CN" altLang="en-US" dirty="0"/>
          </a:p>
        </p:txBody>
      </p:sp>
      <p:sp>
        <p:nvSpPr>
          <p:cNvPr id="6" name="灯片编号占位符 5">
            <a:extLst>
              <a:ext uri="{FF2B5EF4-FFF2-40B4-BE49-F238E27FC236}">
                <a16:creationId xmlns="" xmlns:a16="http://schemas.microsoft.com/office/drawing/2014/main" id="{368ED079-49D6-4330-BF0B-D387056988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20号-石头体" panose="00000500000000000000" pitchFamily="2" charset="-122"/>
                <a:ea typeface="字魂20号-石头体" panose="00000500000000000000" pitchFamily="2" charset="-122"/>
              </a:defRPr>
            </a:lvl1pPr>
          </a:lstStyle>
          <a:p>
            <a:fld id="{E42DEB14-F6FE-4F58-B1D2-5733AA0B40E9}" type="slidenum">
              <a:rPr lang="zh-CN" altLang="en-US" smtClean="0"/>
              <a:pPr/>
              <a:t>‹#›</a:t>
            </a:fld>
            <a:endParaRPr lang="zh-CN" altLang="en-US" dirty="0"/>
          </a:p>
        </p:txBody>
      </p:sp>
      <p:pic>
        <p:nvPicPr>
          <p:cNvPr id="7" name="图片 6">
            <a:extLst>
              <a:ext uri="{FF2B5EF4-FFF2-40B4-BE49-F238E27FC236}">
                <a16:creationId xmlns="" xmlns:a16="http://schemas.microsoft.com/office/drawing/2014/main" id="{54C4BF6C-B19D-4DC2-B569-F51CAA8B9B0C}"/>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0" y="4853302"/>
            <a:ext cx="2499360" cy="2004698"/>
          </a:xfrm>
          <a:prstGeom prst="rect">
            <a:avLst/>
          </a:prstGeom>
        </p:spPr>
      </p:pic>
      <p:pic>
        <p:nvPicPr>
          <p:cNvPr id="8" name="图片 7">
            <a:extLst>
              <a:ext uri="{FF2B5EF4-FFF2-40B4-BE49-F238E27FC236}">
                <a16:creationId xmlns="" xmlns:a16="http://schemas.microsoft.com/office/drawing/2014/main" id="{BD0D96D6-CD0F-4464-8ADE-6155B0F19E5E}"/>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a:stretch/>
        </p:blipFill>
        <p:spPr>
          <a:xfrm>
            <a:off x="0" y="5181600"/>
            <a:ext cx="1570262" cy="1686231"/>
          </a:xfrm>
          <a:prstGeom prst="rect">
            <a:avLst/>
          </a:prstGeom>
        </p:spPr>
      </p:pic>
      <p:pic>
        <p:nvPicPr>
          <p:cNvPr id="9" name="图片 8">
            <a:extLst>
              <a:ext uri="{FF2B5EF4-FFF2-40B4-BE49-F238E27FC236}">
                <a16:creationId xmlns="" xmlns:a16="http://schemas.microsoft.com/office/drawing/2014/main" id="{3E14C2B5-B547-4948-AA99-6133FEADE473}"/>
              </a:ext>
            </a:extLst>
          </p:cNvPr>
          <p:cNvPicPr>
            <a:picLocks noChangeAspect="1"/>
          </p:cNvPicPr>
          <p:nvPr userDrawn="1"/>
        </p:nvPicPr>
        <p:blipFill rotWithShape="1">
          <a:blip r:embed="rId16" cstate="email">
            <a:extLst>
              <a:ext uri="{28A0092B-C50C-407E-A947-70E740481C1C}">
                <a14:useLocalDpi xmlns:a14="http://schemas.microsoft.com/office/drawing/2010/main"/>
              </a:ext>
            </a:extLst>
          </a:blip>
          <a:srcRect/>
          <a:stretch/>
        </p:blipFill>
        <p:spPr>
          <a:xfrm rot="10800000">
            <a:off x="9179378" y="0"/>
            <a:ext cx="3012622" cy="1899920"/>
          </a:xfrm>
          <a:prstGeom prst="rect">
            <a:avLst/>
          </a:prstGeom>
        </p:spPr>
      </p:pic>
      <p:pic>
        <p:nvPicPr>
          <p:cNvPr id="10" name="图片 9">
            <a:extLst>
              <a:ext uri="{FF2B5EF4-FFF2-40B4-BE49-F238E27FC236}">
                <a16:creationId xmlns="" xmlns:a16="http://schemas.microsoft.com/office/drawing/2014/main" id="{99AF9950-70DA-47F4-9CD5-433F43FD005D}"/>
              </a:ext>
            </a:extLst>
          </p:cNvPr>
          <p:cNvPicPr>
            <a:picLocks noChangeAspect="1"/>
          </p:cNvPicPr>
          <p:nvPr userDrawn="1"/>
        </p:nvPicPr>
        <p:blipFill rotWithShape="1">
          <a:blip r:embed="rId17" cstate="email">
            <a:extLst>
              <a:ext uri="{28A0092B-C50C-407E-A947-70E740481C1C}">
                <a14:useLocalDpi xmlns:a14="http://schemas.microsoft.com/office/drawing/2010/main"/>
              </a:ext>
            </a:extLst>
          </a:blip>
          <a:srcRect/>
          <a:stretch/>
        </p:blipFill>
        <p:spPr>
          <a:xfrm rot="10800000">
            <a:off x="10431286" y="-1"/>
            <a:ext cx="1760713" cy="1412241"/>
          </a:xfrm>
          <a:prstGeom prst="rect">
            <a:avLst/>
          </a:prstGeom>
        </p:spPr>
      </p:pic>
      <p:pic>
        <p:nvPicPr>
          <p:cNvPr id="11" name="图片 10">
            <a:extLst>
              <a:ext uri="{FF2B5EF4-FFF2-40B4-BE49-F238E27FC236}">
                <a16:creationId xmlns="" xmlns:a16="http://schemas.microsoft.com/office/drawing/2014/main" id="{DC6F9AE7-99CD-496C-8106-E1B423A255DC}"/>
              </a:ext>
            </a:extLst>
          </p:cNvPr>
          <p:cNvPicPr>
            <a:picLocks noChangeAspect="1"/>
          </p:cNvPicPr>
          <p:nvPr userDrawn="1"/>
        </p:nvPicPr>
        <p:blipFill rotWithShape="1">
          <a:blip r:embed="rId18" cstate="email">
            <a:extLst>
              <a:ext uri="{28A0092B-C50C-407E-A947-70E740481C1C}">
                <a14:useLocalDpi xmlns:a14="http://schemas.microsoft.com/office/drawing/2010/main"/>
              </a:ext>
            </a:extLst>
          </a:blip>
          <a:srcRect/>
          <a:stretch/>
        </p:blipFill>
        <p:spPr>
          <a:xfrm flipH="1">
            <a:off x="0" y="0"/>
            <a:ext cx="934065" cy="1089876"/>
          </a:xfrm>
          <a:prstGeom prst="rect">
            <a:avLst/>
          </a:prstGeom>
        </p:spPr>
      </p:pic>
      <p:pic>
        <p:nvPicPr>
          <p:cNvPr id="12" name="图片 11">
            <a:extLst>
              <a:ext uri="{FF2B5EF4-FFF2-40B4-BE49-F238E27FC236}">
                <a16:creationId xmlns="" xmlns:a16="http://schemas.microsoft.com/office/drawing/2014/main" id="{C16B0854-9864-4EBF-821B-60EC9A876044}"/>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flipH="1">
            <a:off x="10923639" y="59341"/>
            <a:ext cx="1268360" cy="646778"/>
          </a:xfrm>
          <a:prstGeom prst="rect">
            <a:avLst/>
          </a:prstGeom>
        </p:spPr>
      </p:pic>
      <p:sp>
        <p:nvSpPr>
          <p:cNvPr id="13" name="文本框 12">
            <a:extLst>
              <a:ext uri="{FF2B5EF4-FFF2-40B4-BE49-F238E27FC236}">
                <a16:creationId xmlns="" xmlns:a16="http://schemas.microsoft.com/office/drawing/2014/main" id="{C3D7A5F3-8124-43EA-B014-213CDA313E6D}"/>
              </a:ext>
            </a:extLst>
          </p:cNvPr>
          <p:cNvSpPr txBox="1"/>
          <p:nvPr userDrawn="1"/>
        </p:nvSpPr>
        <p:spPr>
          <a:xfrm>
            <a:off x="4355690" y="29369"/>
            <a:ext cx="3480620" cy="630942"/>
          </a:xfrm>
          <a:prstGeom prst="rect">
            <a:avLst/>
          </a:prstGeom>
          <a:noFill/>
        </p:spPr>
        <p:txBody>
          <a:bodyPr wrap="square" rtlCol="0">
            <a:spAutoFit/>
          </a:bodyPr>
          <a:lstStyle/>
          <a:p>
            <a:pPr algn="ctr"/>
            <a:r>
              <a:rPr lang="zh-CN" altLang="en-US" sz="3500" dirty="0">
                <a:solidFill>
                  <a:schemeClr val="bg1"/>
                </a:solidFill>
                <a:latin typeface="字魂20号-石头体" panose="00000500000000000000" pitchFamily="2" charset="-122"/>
                <a:ea typeface="字魂20号-石头体" panose="00000500000000000000" pitchFamily="2" charset="-122"/>
              </a:rPr>
              <a:t>梦幻太空</a:t>
            </a:r>
          </a:p>
        </p:txBody>
      </p:sp>
      <p:sp>
        <p:nvSpPr>
          <p:cNvPr id="14" name="文本框 13">
            <a:extLst>
              <a:ext uri="{FF2B5EF4-FFF2-40B4-BE49-F238E27FC236}">
                <a16:creationId xmlns="" xmlns:a16="http://schemas.microsoft.com/office/drawing/2014/main" id="{87D77BE7-AC40-4C4E-8B73-4F2FAA196EC3}"/>
              </a:ext>
            </a:extLst>
          </p:cNvPr>
          <p:cNvSpPr txBox="1"/>
          <p:nvPr userDrawn="1"/>
        </p:nvSpPr>
        <p:spPr>
          <a:xfrm>
            <a:off x="4355690" y="595160"/>
            <a:ext cx="3480620" cy="246221"/>
          </a:xfrm>
          <a:prstGeom prst="rect">
            <a:avLst/>
          </a:prstGeom>
          <a:noFill/>
        </p:spPr>
        <p:txBody>
          <a:bodyPr wrap="square" rtlCol="0">
            <a:spAutoFit/>
          </a:bodyPr>
          <a:lstStyle/>
          <a:p>
            <a:pPr algn="ctr" eaLnBrk="0"/>
            <a:r>
              <a:rPr lang="en-US" altLang="zh-CN" sz="1000" cap="none" dirty="0">
                <a:solidFill>
                  <a:schemeClr val="bg1"/>
                </a:solidFill>
                <a:latin typeface="字魂20号-石头体" panose="00000500000000000000" pitchFamily="2" charset="-122"/>
                <a:ea typeface="字魂20号-石头体" panose="00000500000000000000" pitchFamily="2" charset="-122"/>
              </a:rPr>
              <a:t>Nunc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viverra</a:t>
            </a:r>
            <a:r>
              <a:rPr lang="en-US" altLang="zh-CN" sz="1000" cap="none" dirty="0">
                <a:solidFill>
                  <a:schemeClr val="bg1"/>
                </a:solidFill>
                <a:latin typeface="字魂20号-石头体" panose="00000500000000000000" pitchFamily="2" charset="-122"/>
                <a:ea typeface="字魂20号-石头体" panose="00000500000000000000" pitchFamily="2" charset="-122"/>
              </a:rPr>
              <a:t>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imperdiet</a:t>
            </a:r>
            <a:r>
              <a:rPr lang="en-US" altLang="zh-CN" sz="1000" cap="none" dirty="0">
                <a:solidFill>
                  <a:schemeClr val="bg1"/>
                </a:solidFill>
                <a:latin typeface="字魂20号-石头体" panose="00000500000000000000" pitchFamily="2" charset="-122"/>
                <a:ea typeface="字魂20号-石头体" panose="00000500000000000000" pitchFamily="2" charset="-122"/>
              </a:rPr>
              <a:t>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enim</a:t>
            </a:r>
            <a:r>
              <a:rPr lang="en-US" altLang="zh-CN" sz="1000" cap="none" dirty="0">
                <a:solidFill>
                  <a:schemeClr val="bg1"/>
                </a:solidFill>
                <a:latin typeface="字魂20号-石头体" panose="00000500000000000000" pitchFamily="2" charset="-122"/>
                <a:ea typeface="字魂20号-石头体" panose="00000500000000000000" pitchFamily="2" charset="-122"/>
              </a:rPr>
              <a:t>.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Fusce</a:t>
            </a:r>
            <a:r>
              <a:rPr lang="en-US" altLang="zh-CN" sz="1000" cap="none" dirty="0">
                <a:solidFill>
                  <a:schemeClr val="bg1"/>
                </a:solidFill>
                <a:latin typeface="字魂20号-石头体" panose="00000500000000000000" pitchFamily="2" charset="-122"/>
                <a:ea typeface="字魂20号-石头体" panose="00000500000000000000" pitchFamily="2" charset="-122"/>
              </a:rPr>
              <a:t> est.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Vivamus</a:t>
            </a:r>
            <a:r>
              <a:rPr lang="en-US" altLang="zh-CN" sz="1000" cap="none" dirty="0">
                <a:solidFill>
                  <a:schemeClr val="bg1"/>
                </a:solidFill>
                <a:latin typeface="字魂20号-石头体" panose="00000500000000000000" pitchFamily="2" charset="-122"/>
                <a:ea typeface="字魂20号-石头体" panose="00000500000000000000" pitchFamily="2" charset="-122"/>
              </a:rPr>
              <a:t> a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tellus</a:t>
            </a:r>
            <a:r>
              <a:rPr lang="en-US" altLang="zh-CN" sz="1000" cap="none" dirty="0">
                <a:solidFill>
                  <a:schemeClr val="bg1"/>
                </a:solidFill>
                <a:latin typeface="字魂20号-石头体" panose="00000500000000000000" pitchFamily="2" charset="-122"/>
                <a:ea typeface="字魂20号-石头体" panose="00000500000000000000" pitchFamily="2" charset="-122"/>
              </a:rPr>
              <a:t>.</a:t>
            </a:r>
          </a:p>
        </p:txBody>
      </p:sp>
    </p:spTree>
    <p:extLst>
      <p:ext uri="{BB962C8B-B14F-4D97-AF65-F5344CB8AC3E}">
        <p14:creationId xmlns:p14="http://schemas.microsoft.com/office/powerpoint/2010/main" val="4112009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xmlns:a14="http://schemas.microsoft.com/office/drawing/2010/main">
      <p:transition spd="slow" advClick="0"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20号-石头体" panose="00000500000000000000" pitchFamily="2" charset="-122"/>
          <a:ea typeface="字魂20号-石头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0号-石头体" panose="00000500000000000000" pitchFamily="2" charset="-122"/>
          <a:ea typeface="字魂20号-石头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0号-石头体" panose="00000500000000000000" pitchFamily="2" charset="-122"/>
          <a:ea typeface="字魂20号-石头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0号-石头体" panose="00000500000000000000" pitchFamily="2" charset="-122"/>
          <a:ea typeface="字魂20号-石头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0号-石头体" panose="00000500000000000000" pitchFamily="2" charset="-122"/>
          <a:ea typeface="字魂20号-石头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0号-石头体" panose="00000500000000000000" pitchFamily="2" charset="-122"/>
          <a:ea typeface="字魂20号-石头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1F7292E-3B4E-4A16-92AB-998677945F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 xmlns:a16="http://schemas.microsoft.com/office/drawing/2014/main" id="{7D474CAE-EB37-4ACB-8C8C-167AF6022F1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954"/>
          <a:stretch/>
        </p:blipFill>
        <p:spPr>
          <a:xfrm>
            <a:off x="0" y="0"/>
            <a:ext cx="8056880" cy="6858000"/>
          </a:xfrm>
          <a:prstGeom prst="rect">
            <a:avLst/>
          </a:prstGeom>
        </p:spPr>
      </p:pic>
      <p:pic>
        <p:nvPicPr>
          <p:cNvPr id="8" name="图片 7">
            <a:extLst>
              <a:ext uri="{FF2B5EF4-FFF2-40B4-BE49-F238E27FC236}">
                <a16:creationId xmlns="" xmlns:a16="http://schemas.microsoft.com/office/drawing/2014/main" id="{6F1669D7-24FE-4DB1-8B3F-7FA1682C4C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16837" y="-1"/>
            <a:ext cx="3475164" cy="3007361"/>
          </a:xfrm>
          <a:prstGeom prst="rect">
            <a:avLst/>
          </a:prstGeom>
        </p:spPr>
      </p:pic>
      <p:pic>
        <p:nvPicPr>
          <p:cNvPr id="11" name="图片 10">
            <a:extLst>
              <a:ext uri="{FF2B5EF4-FFF2-40B4-BE49-F238E27FC236}">
                <a16:creationId xmlns="" xmlns:a16="http://schemas.microsoft.com/office/drawing/2014/main" id="{C76A51E1-C94B-4CC8-ACD9-164B78D865B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47725" y="4003040"/>
            <a:ext cx="5844275" cy="2854960"/>
          </a:xfrm>
          <a:prstGeom prst="rect">
            <a:avLst/>
          </a:prstGeom>
        </p:spPr>
      </p:pic>
      <p:pic>
        <p:nvPicPr>
          <p:cNvPr id="13" name="图片 12">
            <a:extLst>
              <a:ext uri="{FF2B5EF4-FFF2-40B4-BE49-F238E27FC236}">
                <a16:creationId xmlns="" xmlns:a16="http://schemas.microsoft.com/office/drawing/2014/main" id="{A0232DE5-B913-4DE6-AC06-27B5E5A3E7E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092" y="182238"/>
            <a:ext cx="5705017" cy="6163935"/>
          </a:xfrm>
          <a:prstGeom prst="rect">
            <a:avLst/>
          </a:prstGeom>
        </p:spPr>
      </p:pic>
      <p:sp>
        <p:nvSpPr>
          <p:cNvPr id="2" name="AutoShape 2">
            <a:extLst>
              <a:ext uri="{FF2B5EF4-FFF2-40B4-BE49-F238E27FC236}">
                <a16:creationId xmlns="" xmlns:a16="http://schemas.microsoft.com/office/drawing/2014/main" id="{3F93F073-5463-425E-B37B-5F1C671161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 xmlns:a16="http://schemas.microsoft.com/office/drawing/2014/main" id="{8456D563-66A4-49D3-9830-BF0A394F639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文本框 8">
            <a:extLst>
              <a:ext uri="{FF2B5EF4-FFF2-40B4-BE49-F238E27FC236}">
                <a16:creationId xmlns="" xmlns:a16="http://schemas.microsoft.com/office/drawing/2014/main" id="{3C9C67FF-A45B-44C8-BA35-EE5B989BC587}"/>
              </a:ext>
            </a:extLst>
          </p:cNvPr>
          <p:cNvSpPr txBox="1"/>
          <p:nvPr/>
        </p:nvSpPr>
        <p:spPr>
          <a:xfrm>
            <a:off x="2847403" y="2898924"/>
            <a:ext cx="8110184" cy="1938992"/>
          </a:xfrm>
          <a:prstGeom prst="rect">
            <a:avLst/>
          </a:prstGeom>
          <a:noFill/>
        </p:spPr>
        <p:txBody>
          <a:bodyPr wrap="square" rtlCol="0">
            <a:spAutoFit/>
          </a:bodyPr>
          <a:lstStyle/>
          <a:p>
            <a:pPr algn="ctr"/>
            <a:r>
              <a:rPr lang="en-US" sz="6000" b="1" dirty="0">
                <a:solidFill>
                  <a:schemeClr val="bg1"/>
                </a:solidFill>
              </a:rPr>
              <a:t>BÀI 16: TỪ TRƯỜNG TRÁI ĐẤT</a:t>
            </a:r>
            <a:endParaRPr lang="en-US" sz="6000" dirty="0">
              <a:solidFill>
                <a:schemeClr val="bg1"/>
              </a:solidFill>
            </a:endParaRPr>
          </a:p>
          <a:p>
            <a:pPr algn="ctr"/>
            <a:r>
              <a:rPr lang="en-US" sz="6000" dirty="0" err="1">
                <a:solidFill>
                  <a:schemeClr val="bg1"/>
                </a:solidFill>
              </a:rPr>
              <a:t>Môn</a:t>
            </a:r>
            <a:r>
              <a:rPr lang="en-US" sz="6000" dirty="0">
                <a:solidFill>
                  <a:schemeClr val="bg1"/>
                </a:solidFill>
              </a:rPr>
              <a:t> </a:t>
            </a:r>
            <a:r>
              <a:rPr lang="en-US" sz="6000" dirty="0" err="1">
                <a:solidFill>
                  <a:schemeClr val="bg1"/>
                </a:solidFill>
              </a:rPr>
              <a:t>học</a:t>
            </a:r>
            <a:r>
              <a:rPr lang="en-US" sz="6000" dirty="0">
                <a:solidFill>
                  <a:schemeClr val="bg1"/>
                </a:solidFill>
              </a:rPr>
              <a:t>: KHTN - </a:t>
            </a:r>
            <a:r>
              <a:rPr lang="en-US" sz="6000" dirty="0" err="1">
                <a:solidFill>
                  <a:schemeClr val="bg1"/>
                </a:solidFill>
              </a:rPr>
              <a:t>Lớp</a:t>
            </a:r>
            <a:r>
              <a:rPr lang="en-US" sz="6000" dirty="0">
                <a:solidFill>
                  <a:schemeClr val="bg1"/>
                </a:solidFill>
              </a:rPr>
              <a:t>: 7</a:t>
            </a:r>
          </a:p>
        </p:txBody>
      </p:sp>
    </p:spTree>
    <p:extLst>
      <p:ext uri="{BB962C8B-B14F-4D97-AF65-F5344CB8AC3E}">
        <p14:creationId xmlns:p14="http://schemas.microsoft.com/office/powerpoint/2010/main" val="41542102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0"/>
                                  </p:iterate>
                                  <p:childTnLst>
                                    <p:set>
                                      <p:cBhvr>
                                        <p:cTn id="6" dur="1" fill="hold">
                                          <p:stCondLst>
                                            <p:cond delay="0"/>
                                          </p:stCondLst>
                                        </p:cTn>
                                        <p:tgtEl>
                                          <p:spTgt spid="9">
                                            <p:txEl>
                                              <p:pRg st="0" end="0"/>
                                            </p:txEl>
                                          </p:spTgt>
                                        </p:tgtEl>
                                        <p:attrNameLst>
                                          <p:attrName>style.visibility</p:attrName>
                                        </p:attrNameLst>
                                      </p:cBhvr>
                                      <p:to>
                                        <p:strVal val="visible"/>
                                      </p:to>
                                    </p:set>
                                    <p:set>
                                      <p:cBhvr>
                                        <p:cTn id="7" dur="455" fill="hold">
                                          <p:stCondLst>
                                            <p:cond delay="0"/>
                                          </p:stCondLst>
                                        </p:cTn>
                                        <p:tgtEl>
                                          <p:spTgt spid="9">
                                            <p:txEl>
                                              <p:pRg st="0" end="0"/>
                                            </p:txEl>
                                          </p:spTgt>
                                        </p:tgtEl>
                                        <p:attrNameLst>
                                          <p:attrName>style.rotation</p:attrName>
                                        </p:attrNameLst>
                                      </p:cBhvr>
                                      <p:to>
                                        <p:strVal val="-45.0"/>
                                      </p:to>
                                    </p:set>
                                    <p:anim calcmode="lin" valueType="num">
                                      <p:cBhvr>
                                        <p:cTn id="8" dur="455" fill="hold">
                                          <p:stCondLst>
                                            <p:cond delay="455"/>
                                          </p:stCondLst>
                                        </p:cTn>
                                        <p:tgtEl>
                                          <p:spTgt spid="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9">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9">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nodeType="clickEffect">
                                  <p:stCondLst>
                                    <p:cond delay="0"/>
                                  </p:stCondLst>
                                  <p:iterate type="lt">
                                    <p:tmPct val="0"/>
                                  </p:iterate>
                                  <p:childTnLst>
                                    <p:set>
                                      <p:cBhvr>
                                        <p:cTn id="15" dur="1" fill="hold">
                                          <p:stCondLst>
                                            <p:cond delay="0"/>
                                          </p:stCondLst>
                                        </p:cTn>
                                        <p:tgtEl>
                                          <p:spTgt spid="9">
                                            <p:txEl>
                                              <p:pRg st="1" end="1"/>
                                            </p:txEl>
                                          </p:spTgt>
                                        </p:tgtEl>
                                        <p:attrNameLst>
                                          <p:attrName>style.visibility</p:attrName>
                                        </p:attrNameLst>
                                      </p:cBhvr>
                                      <p:to>
                                        <p:strVal val="visible"/>
                                      </p:to>
                                    </p:set>
                                    <p:set>
                                      <p:cBhvr>
                                        <p:cTn id="16" dur="455" fill="hold">
                                          <p:stCondLst>
                                            <p:cond delay="0"/>
                                          </p:stCondLst>
                                        </p:cTn>
                                        <p:tgtEl>
                                          <p:spTgt spid="9">
                                            <p:txEl>
                                              <p:pRg st="1" end="1"/>
                                            </p:txEl>
                                          </p:spTgt>
                                        </p:tgtEl>
                                        <p:attrNameLst>
                                          <p:attrName>style.rotation</p:attrName>
                                        </p:attrNameLst>
                                      </p:cBhvr>
                                      <p:to>
                                        <p:strVal val="-45.0"/>
                                      </p:to>
                                    </p:set>
                                    <p:anim calcmode="lin" valueType="num">
                                      <p:cBhvr>
                                        <p:cTn id="17" dur="455" fill="hold">
                                          <p:stCondLst>
                                            <p:cond delay="455"/>
                                          </p:stCondLst>
                                        </p:cTn>
                                        <p:tgtEl>
                                          <p:spTgt spid="9">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9">
                                            <p:txEl>
                                              <p:pRg st="1" end="1"/>
                                            </p:txEl>
                                          </p:spTgt>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9">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9">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6731391-602B-455D-BE9B-1142D0E78B28}"/>
              </a:ext>
            </a:extLst>
          </p:cNvPr>
          <p:cNvPicPr>
            <a:picLocks noChangeAspect="1"/>
          </p:cNvPicPr>
          <p:nvPr/>
        </p:nvPicPr>
        <p:blipFill>
          <a:blip r:embed="rId4"/>
          <a:stretch>
            <a:fillRect/>
          </a:stretch>
        </p:blipFill>
        <p:spPr>
          <a:xfrm>
            <a:off x="3978920" y="0"/>
            <a:ext cx="3695760" cy="1746348"/>
          </a:xfrm>
          <a:prstGeom prst="rect">
            <a:avLst/>
          </a:prstGeom>
        </p:spPr>
      </p:pic>
      <p:sp>
        <p:nvSpPr>
          <p:cNvPr id="4" name="Rounded Rectangle 156">
            <a:extLst>
              <a:ext uri="{FF2B5EF4-FFF2-40B4-BE49-F238E27FC236}">
                <a16:creationId xmlns="" xmlns:a16="http://schemas.microsoft.com/office/drawing/2014/main" id="{031FB58D-90C5-45D3-8ADF-EFE84B8A5D0A}"/>
              </a:ext>
            </a:extLst>
          </p:cNvPr>
          <p:cNvSpPr/>
          <p:nvPr/>
        </p:nvSpPr>
        <p:spPr>
          <a:xfrm>
            <a:off x="861482" y="2531725"/>
            <a:ext cx="9085727" cy="2482021"/>
          </a:xfrm>
          <a:prstGeom prst="roundRect">
            <a:avLst>
              <a:gd name="adj" fmla="val 6290"/>
            </a:avLst>
          </a:prstGeom>
          <a:solidFill>
            <a:schemeClr val="bg2">
              <a:lumMod val="90000"/>
            </a:schemeClr>
          </a:solidFill>
          <a:ln w="3810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H3. </a:t>
            </a:r>
            <a:r>
              <a:rPr lang="en-US" sz="3600" dirty="0" err="1">
                <a:solidFill>
                  <a:schemeClr val="tx1"/>
                </a:solidFill>
              </a:rPr>
              <a:t>Nêu</a:t>
            </a:r>
            <a:r>
              <a:rPr lang="en-US" sz="3600" dirty="0">
                <a:solidFill>
                  <a:schemeClr val="tx1"/>
                </a:solidFill>
              </a:rPr>
              <a:t> </a:t>
            </a:r>
            <a:r>
              <a:rPr lang="en-US" sz="3600" dirty="0" err="1">
                <a:solidFill>
                  <a:schemeClr val="tx1"/>
                </a:solidFill>
              </a:rPr>
              <a:t>cách</a:t>
            </a:r>
            <a:r>
              <a:rPr lang="en-US" sz="3600" dirty="0">
                <a:solidFill>
                  <a:schemeClr val="tx1"/>
                </a:solidFill>
              </a:rPr>
              <a:t> </a:t>
            </a:r>
            <a:r>
              <a:rPr lang="en-US" sz="3600" dirty="0" err="1">
                <a:solidFill>
                  <a:schemeClr val="tx1"/>
                </a:solidFill>
              </a:rPr>
              <a:t>sử</a:t>
            </a:r>
            <a:r>
              <a:rPr lang="en-US" sz="3600" dirty="0">
                <a:solidFill>
                  <a:schemeClr val="tx1"/>
                </a:solidFill>
              </a:rPr>
              <a:t> </a:t>
            </a:r>
            <a:r>
              <a:rPr lang="en-US" sz="3600" dirty="0" err="1">
                <a:solidFill>
                  <a:schemeClr val="tx1"/>
                </a:solidFill>
              </a:rPr>
              <a:t>dụng</a:t>
            </a:r>
            <a:r>
              <a:rPr lang="en-US" sz="3600" dirty="0">
                <a:solidFill>
                  <a:schemeClr val="tx1"/>
                </a:solidFill>
              </a:rPr>
              <a:t> la </a:t>
            </a:r>
            <a:r>
              <a:rPr lang="en-US" sz="3600" dirty="0" err="1">
                <a:solidFill>
                  <a:schemeClr val="tx1"/>
                </a:solidFill>
              </a:rPr>
              <a:t>bàn</a:t>
            </a:r>
            <a:r>
              <a:rPr lang="en-US" sz="3600" dirty="0">
                <a:solidFill>
                  <a:schemeClr val="tx1"/>
                </a:solidFill>
              </a:rPr>
              <a:t>:</a:t>
            </a:r>
          </a:p>
          <a:p>
            <a:r>
              <a:rPr lang="en-US" sz="3600" dirty="0">
                <a:solidFill>
                  <a:schemeClr val="tx1"/>
                </a:solidFill>
              </a:rPr>
              <a:t>H4. </a:t>
            </a:r>
            <a:r>
              <a:rPr lang="en-US" sz="3600" dirty="0" err="1">
                <a:solidFill>
                  <a:schemeClr val="tx1"/>
                </a:solidFill>
              </a:rPr>
              <a:t>Thực</a:t>
            </a:r>
            <a:r>
              <a:rPr lang="en-US" sz="3600" dirty="0">
                <a:solidFill>
                  <a:schemeClr val="tx1"/>
                </a:solidFill>
              </a:rPr>
              <a:t> </a:t>
            </a:r>
            <a:r>
              <a:rPr lang="en-US" sz="3600" dirty="0" err="1">
                <a:solidFill>
                  <a:schemeClr val="tx1"/>
                </a:solidFill>
              </a:rPr>
              <a:t>hiện</a:t>
            </a:r>
            <a:r>
              <a:rPr lang="en-US" sz="3600" dirty="0">
                <a:solidFill>
                  <a:schemeClr val="tx1"/>
                </a:solidFill>
              </a:rPr>
              <a:t> </a:t>
            </a:r>
            <a:r>
              <a:rPr lang="en-US" sz="3600" dirty="0" err="1">
                <a:solidFill>
                  <a:schemeClr val="tx1"/>
                </a:solidFill>
              </a:rPr>
              <a:t>xác</a:t>
            </a:r>
            <a:r>
              <a:rPr lang="en-US" sz="3600" dirty="0">
                <a:solidFill>
                  <a:schemeClr val="tx1"/>
                </a:solidFill>
              </a:rPr>
              <a:t> </a:t>
            </a:r>
            <a:r>
              <a:rPr lang="en-US" sz="3600" dirty="0" err="1">
                <a:solidFill>
                  <a:schemeClr val="tx1"/>
                </a:solidFill>
              </a:rPr>
              <a:t>định</a:t>
            </a:r>
            <a:r>
              <a:rPr lang="en-US" sz="3600" dirty="0">
                <a:solidFill>
                  <a:schemeClr val="tx1"/>
                </a:solidFill>
              </a:rPr>
              <a:t> </a:t>
            </a:r>
            <a:r>
              <a:rPr lang="en-US" sz="3600" dirty="0" err="1">
                <a:solidFill>
                  <a:schemeClr val="tx1"/>
                </a:solidFill>
              </a:rPr>
              <a:t>hướng</a:t>
            </a:r>
            <a:r>
              <a:rPr lang="en-US" sz="3600" dirty="0">
                <a:solidFill>
                  <a:schemeClr val="tx1"/>
                </a:solidFill>
              </a:rPr>
              <a:t> </a:t>
            </a:r>
            <a:r>
              <a:rPr lang="en-US" sz="3600" dirty="0" err="1">
                <a:solidFill>
                  <a:schemeClr val="tx1"/>
                </a:solidFill>
              </a:rPr>
              <a:t>địa</a:t>
            </a:r>
            <a:r>
              <a:rPr lang="en-US" sz="3600" dirty="0">
                <a:solidFill>
                  <a:schemeClr val="tx1"/>
                </a:solidFill>
              </a:rPr>
              <a:t> lí </a:t>
            </a:r>
            <a:r>
              <a:rPr lang="en-US" sz="3600" dirty="0" err="1">
                <a:solidFill>
                  <a:schemeClr val="tx1"/>
                </a:solidFill>
              </a:rPr>
              <a:t>của</a:t>
            </a:r>
            <a:r>
              <a:rPr lang="en-US" sz="3600" dirty="0">
                <a:solidFill>
                  <a:schemeClr val="tx1"/>
                </a:solidFill>
              </a:rPr>
              <a:t> </a:t>
            </a:r>
            <a:r>
              <a:rPr lang="en-US" sz="3600" dirty="0" err="1">
                <a:solidFill>
                  <a:schemeClr val="tx1"/>
                </a:solidFill>
              </a:rPr>
              <a:t>điểm</a:t>
            </a:r>
            <a:r>
              <a:rPr lang="en-US" sz="3600" dirty="0">
                <a:solidFill>
                  <a:schemeClr val="tx1"/>
                </a:solidFill>
              </a:rPr>
              <a:t> A </a:t>
            </a:r>
            <a:r>
              <a:rPr lang="en-US" sz="3600" dirty="0" err="1">
                <a:solidFill>
                  <a:schemeClr val="tx1"/>
                </a:solidFill>
              </a:rPr>
              <a:t>va</a:t>
            </a:r>
            <a:r>
              <a:rPr lang="en-US" sz="3600" dirty="0">
                <a:solidFill>
                  <a:schemeClr val="tx1"/>
                </a:solidFill>
              </a:rPr>
              <a:t>̀ B </a:t>
            </a:r>
            <a:r>
              <a:rPr lang="en-US" sz="3600" dirty="0" err="1">
                <a:solidFill>
                  <a:schemeClr val="tx1"/>
                </a:solidFill>
              </a:rPr>
              <a:t>trong</a:t>
            </a:r>
            <a:r>
              <a:rPr lang="en-US" sz="3600" dirty="0">
                <a:solidFill>
                  <a:schemeClr val="tx1"/>
                </a:solidFill>
              </a:rPr>
              <a:t> SGK (</a:t>
            </a:r>
            <a:r>
              <a:rPr lang="en-US" sz="3600" dirty="0" err="1">
                <a:solidFill>
                  <a:schemeClr val="tx1"/>
                </a:solidFill>
              </a:rPr>
              <a:t>hình</a:t>
            </a:r>
            <a:r>
              <a:rPr lang="en-US" sz="3600" dirty="0">
                <a:solidFill>
                  <a:schemeClr val="tx1"/>
                </a:solidFill>
              </a:rPr>
              <a:t> 16.3)</a:t>
            </a:r>
          </a:p>
          <a:p>
            <a:pPr algn="ctr"/>
            <a:endParaRPr lang="en-US" sz="2600" dirty="0">
              <a:solidFill>
                <a:srgbClr val="0070C0"/>
              </a:solidFill>
              <a:latin typeface="字魂20号-石头体" panose="00000500000000000000" pitchFamily="2" charset="-122"/>
              <a:ea typeface="字魂20号-石头体" panose="00000500000000000000" pitchFamily="2" charset="-122"/>
            </a:endParaRPr>
          </a:p>
        </p:txBody>
      </p:sp>
      <p:pic>
        <p:nvPicPr>
          <p:cNvPr id="31" name="Rainbow Timer 7 Minute 🌈">
            <a:hlinkClick r:id="" action="ppaction://media"/>
            <a:extLst>
              <a:ext uri="{FF2B5EF4-FFF2-40B4-BE49-F238E27FC236}">
                <a16:creationId xmlns="" xmlns:a16="http://schemas.microsoft.com/office/drawing/2014/main" id="{DC055347-C552-420C-9679-FA4C1157F4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1839" y="5545530"/>
            <a:ext cx="2030161" cy="1312470"/>
          </a:xfrm>
          <a:prstGeom prst="rect">
            <a:avLst/>
          </a:prstGeom>
        </p:spPr>
      </p:pic>
      <p:sp>
        <p:nvSpPr>
          <p:cNvPr id="7" name="TextBox 6">
            <a:extLst>
              <a:ext uri="{FF2B5EF4-FFF2-40B4-BE49-F238E27FC236}">
                <a16:creationId xmlns="" xmlns:a16="http://schemas.microsoft.com/office/drawing/2014/main" id="{B964A914-9AF3-4303-B0F3-91208AB6502C}"/>
              </a:ext>
            </a:extLst>
          </p:cNvPr>
          <p:cNvSpPr txBox="1"/>
          <p:nvPr/>
        </p:nvSpPr>
        <p:spPr>
          <a:xfrm>
            <a:off x="1682597" y="1081574"/>
            <a:ext cx="6096000" cy="1323439"/>
          </a:xfrm>
          <a:prstGeom prst="rect">
            <a:avLst/>
          </a:prstGeom>
          <a:noFill/>
        </p:spPr>
        <p:txBody>
          <a:bodyPr wrap="square">
            <a:spAutoFit/>
          </a:bodyPr>
          <a:lstStyle/>
          <a:p>
            <a:pPr algn="ctr"/>
            <a:r>
              <a:rPr lang="en-US" sz="4000" b="1" dirty="0" err="1" smtClean="0">
                <a:solidFill>
                  <a:srgbClr val="FFFF00"/>
                </a:solidFill>
                <a:latin typeface="Arial" panose="020B0604020202020204" pitchFamily="34" charset="0"/>
                <a:cs typeface="Arial" panose="020B0604020202020204" pitchFamily="34" charset="0"/>
              </a:rPr>
              <a:t>Thảo</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luận</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nhóm</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hoàn</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thành</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nhiệm</a:t>
            </a:r>
            <a:r>
              <a:rPr lang="en-US" sz="4000" b="1" dirty="0" smtClean="0">
                <a:solidFill>
                  <a:srgbClr val="FFFF00"/>
                </a:solidFill>
                <a:latin typeface="Arial" panose="020B0604020202020204" pitchFamily="34" charset="0"/>
                <a:cs typeface="Arial" panose="020B0604020202020204" pitchFamily="34" charset="0"/>
              </a:rPr>
              <a:t> vụ </a:t>
            </a:r>
            <a:r>
              <a:rPr lang="en-US" sz="4000" b="1" dirty="0" err="1" smtClean="0">
                <a:solidFill>
                  <a:srgbClr val="FFFF00"/>
                </a:solidFill>
                <a:latin typeface="Arial" panose="020B0604020202020204" pitchFamily="34" charset="0"/>
                <a:cs typeface="Arial" panose="020B0604020202020204" pitchFamily="34" charset="0"/>
              </a:rPr>
              <a:t>sau</a:t>
            </a:r>
            <a:r>
              <a:rPr lang="en-US" sz="4000" b="1" dirty="0" smtClean="0">
                <a:solidFill>
                  <a:srgbClr val="FFFF00"/>
                </a:solidFill>
                <a:latin typeface="Arial" panose="020B0604020202020204" pitchFamily="34" charset="0"/>
                <a:cs typeface="Arial" panose="020B0604020202020204" pitchFamily="34" charset="0"/>
              </a:rPr>
              <a:t>:</a:t>
            </a:r>
            <a:endParaRPr lang="en-US" sz="4000" b="1" dirty="0">
              <a:solidFill>
                <a:srgbClr val="FFFF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B964A914-9AF3-4303-B0F3-91208AB6502C}"/>
              </a:ext>
            </a:extLst>
          </p:cNvPr>
          <p:cNvSpPr txBox="1"/>
          <p:nvPr/>
        </p:nvSpPr>
        <p:spPr>
          <a:xfrm>
            <a:off x="253796" y="246976"/>
            <a:ext cx="10301097" cy="707886"/>
          </a:xfrm>
          <a:prstGeom prst="rect">
            <a:avLst/>
          </a:prstGeom>
          <a:noFill/>
        </p:spPr>
        <p:txBody>
          <a:bodyPr wrap="square">
            <a:spAutoFit/>
          </a:bodyPr>
          <a:lstStyle/>
          <a:p>
            <a:pPr algn="ctr"/>
            <a:r>
              <a:rPr lang="en-US" sz="4000" b="1" dirty="0" smtClean="0">
                <a:solidFill>
                  <a:schemeClr val="bg1"/>
                </a:solidFill>
                <a:latin typeface="Arial" panose="020B0604020202020204" pitchFamily="34" charset="0"/>
                <a:cs typeface="Arial" panose="020B0604020202020204" pitchFamily="34" charset="0"/>
              </a:rPr>
              <a:t>2. </a:t>
            </a:r>
            <a:r>
              <a:rPr lang="en-US" sz="4000" b="1" dirty="0" err="1" smtClean="0">
                <a:solidFill>
                  <a:schemeClr val="bg1"/>
                </a:solidFill>
                <a:latin typeface="Arial" panose="020B0604020202020204" pitchFamily="34" charset="0"/>
                <a:cs typeface="Arial" panose="020B0604020202020204" pitchFamily="34" charset="0"/>
              </a:rPr>
              <a:t>Sư</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dụng</a:t>
            </a:r>
            <a:r>
              <a:rPr lang="en-US" sz="4000" b="1" dirty="0" smtClean="0">
                <a:solidFill>
                  <a:schemeClr val="bg1"/>
                </a:solidFill>
                <a:latin typeface="Arial" panose="020B0604020202020204" pitchFamily="34" charset="0"/>
                <a:cs typeface="Arial" panose="020B0604020202020204" pitchFamily="34" charset="0"/>
              </a:rPr>
              <a:t> la </a:t>
            </a:r>
            <a:r>
              <a:rPr lang="en-US" sz="4000" b="1" dirty="0" err="1" smtClean="0">
                <a:solidFill>
                  <a:schemeClr val="bg1"/>
                </a:solidFill>
                <a:latin typeface="Arial" panose="020B0604020202020204" pitchFamily="34" charset="0"/>
                <a:cs typeface="Arial" panose="020B0604020202020204" pitchFamily="34" charset="0"/>
              </a:rPr>
              <a:t>bàn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xác</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định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hướng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địa</a:t>
            </a:r>
            <a:r>
              <a:rPr lang="en-US" sz="4000" b="1" dirty="0" smtClean="0">
                <a:solidFill>
                  <a:schemeClr val="bg1"/>
                </a:solidFill>
                <a:latin typeface="Arial" panose="020B0604020202020204" pitchFamily="34" charset="0"/>
                <a:cs typeface="Arial" panose="020B0604020202020204" pitchFamily="34" charset="0"/>
              </a:rPr>
              <a:t> lí</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436018"/>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nodeType="clickEffect">
                                  <p:stCondLst>
                                    <p:cond delay="0"/>
                                  </p:stCondLst>
                                  <p:iterate type="lt">
                                    <p:tmPct val="0"/>
                                  </p:iterate>
                                  <p:childTnLst>
                                    <p:set>
                                      <p:cBhvr>
                                        <p:cTn id="16" dur="1" fill="hold">
                                          <p:stCondLst>
                                            <p:cond delay="0"/>
                                          </p:stCondLst>
                                        </p:cTn>
                                        <p:tgtEl>
                                          <p:spTgt spid="7">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7">
                                            <p:txEl>
                                              <p:pRg st="0" end="0"/>
                                            </p:txEl>
                                          </p:spTgt>
                                        </p:tgtEl>
                                        <p:attrNameLst>
                                          <p:attrName>ppt_w</p:attrName>
                                        </p:attrNameLst>
                                      </p:cBhvr>
                                    </p:anim>
                                    <p:anim by="(#ppt_w*0.50)" calcmode="lin" valueType="num">
                                      <p:cBhvr>
                                        <p:cTn id="18" dur="500" decel="50000" autoRev="1" fill="hold">
                                          <p:stCondLst>
                                            <p:cond delay="0"/>
                                          </p:stCondLst>
                                        </p:cTn>
                                        <p:tgtEl>
                                          <p:spTgt spid="7">
                                            <p:txEl>
                                              <p:pRg st="0" end="0"/>
                                            </p:txEl>
                                          </p:spTgt>
                                        </p:tgtEl>
                                        <p:attrNameLst>
                                          <p:attrName>ppt_x</p:attrName>
                                        </p:attrNameLst>
                                      </p:cBhvr>
                                    </p:anim>
                                    <p:anim from="(-#ppt_h/2)" to="(#ppt_y)" calcmode="lin" valueType="num">
                                      <p:cBhvr>
                                        <p:cTn id="19" dur="1000" fill="hold">
                                          <p:stCondLst>
                                            <p:cond delay="0"/>
                                          </p:stCondLst>
                                        </p:cTn>
                                        <p:tgtEl>
                                          <p:spTgt spid="7">
                                            <p:txEl>
                                              <p:pRg st="0" end="0"/>
                                            </p:txEl>
                                          </p:spTgt>
                                        </p:tgtEl>
                                        <p:attrNameLst>
                                          <p:attrName>ppt_y</p:attrName>
                                        </p:attrNameLst>
                                      </p:cBhvr>
                                    </p:anim>
                                    <p:animRot by="21600000">
                                      <p:cBhvr>
                                        <p:cTn id="20" dur="1000" fill="hold">
                                          <p:stCondLst>
                                            <p:cond delay="0"/>
                                          </p:stCondLst>
                                        </p:cTn>
                                        <p:tgtEl>
                                          <p:spTgt spid="7">
                                            <p:txEl>
                                              <p:pRg st="0" end="0"/>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nodeType="clickEffect">
                                  <p:stCondLst>
                                    <p:cond delay="0"/>
                                  </p:stCondLst>
                                  <p:iterate type="lt">
                                    <p:tmPct val="0"/>
                                  </p:iterate>
                                  <p:childTnLst>
                                    <p:set>
                                      <p:cBhvr>
                                        <p:cTn id="24" dur="1" fill="hold">
                                          <p:stCondLst>
                                            <p:cond delay="0"/>
                                          </p:stCondLst>
                                        </p:cTn>
                                        <p:tgtEl>
                                          <p:spTgt spid="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8">
                                            <p:txEl>
                                              <p:pRg st="0" end="0"/>
                                            </p:txEl>
                                          </p:spTgt>
                                        </p:tgtEl>
                                        <p:attrNameLst>
                                          <p:attrName>ppt_w</p:attrName>
                                        </p:attrNameLst>
                                      </p:cBhvr>
                                    </p:anim>
                                    <p:anim by="(#ppt_w*0.50)" calcmode="lin" valueType="num">
                                      <p:cBhvr>
                                        <p:cTn id="26" dur="500" decel="50000" autoRev="1" fill="hold">
                                          <p:stCondLst>
                                            <p:cond delay="0"/>
                                          </p:stCondLst>
                                        </p:cTn>
                                        <p:tgtEl>
                                          <p:spTgt spid="8">
                                            <p:txEl>
                                              <p:pRg st="0" end="0"/>
                                            </p:txEl>
                                          </p:spTgt>
                                        </p:tgtEl>
                                        <p:attrNameLst>
                                          <p:attrName>ppt_x</p:attrName>
                                        </p:attrNameLst>
                                      </p:cBhvr>
                                    </p:anim>
                                    <p:anim from="(-#ppt_h/2)" to="(#ppt_y)" calcmode="lin" valueType="num">
                                      <p:cBhvr>
                                        <p:cTn id="27" dur="1000" fill="hold">
                                          <p:stCondLst>
                                            <p:cond delay="0"/>
                                          </p:stCondLst>
                                        </p:cTn>
                                        <p:tgtEl>
                                          <p:spTgt spid="8">
                                            <p:txEl>
                                              <p:pRg st="0" end="0"/>
                                            </p:txEl>
                                          </p:spTgt>
                                        </p:tgtEl>
                                        <p:attrNameLst>
                                          <p:attrName>ppt_y</p:attrName>
                                        </p:attrNameLst>
                                      </p:cBhvr>
                                    </p:anim>
                                    <p:animRot by="21600000">
                                      <p:cBhvr>
                                        <p:cTn id="28" dur="1000" fill="hold">
                                          <p:stCondLst>
                                            <p:cond delay="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1"/>
                </p:tgtEl>
              </p:cMediaNode>
            </p:video>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72F56BB-4444-4686-AA89-A16D14D8A6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954"/>
          <a:stretch/>
        </p:blipFill>
        <p:spPr>
          <a:xfrm flipH="1">
            <a:off x="-3753509" y="0"/>
            <a:ext cx="19203058" cy="6858000"/>
          </a:xfrm>
          <a:prstGeom prst="rect">
            <a:avLst/>
          </a:prstGeom>
        </p:spPr>
      </p:pic>
      <p:sp>
        <p:nvSpPr>
          <p:cNvPr id="8" name="TextBox 7">
            <a:extLst>
              <a:ext uri="{FF2B5EF4-FFF2-40B4-BE49-F238E27FC236}">
                <a16:creationId xmlns="" xmlns:a16="http://schemas.microsoft.com/office/drawing/2014/main" id="{B964A914-9AF3-4303-B0F3-91208AB6502C}"/>
              </a:ext>
            </a:extLst>
          </p:cNvPr>
          <p:cNvSpPr txBox="1"/>
          <p:nvPr/>
        </p:nvSpPr>
        <p:spPr>
          <a:xfrm>
            <a:off x="203642" y="313651"/>
            <a:ext cx="10064308" cy="707886"/>
          </a:xfrm>
          <a:prstGeom prst="rect">
            <a:avLst/>
          </a:prstGeom>
          <a:noFill/>
        </p:spPr>
        <p:txBody>
          <a:bodyPr wrap="square">
            <a:spAutoFit/>
          </a:bodyPr>
          <a:lstStyle/>
          <a:p>
            <a:pPr algn="ctr"/>
            <a:r>
              <a:rPr lang="en-US" sz="4000" b="1" dirty="0" smtClean="0">
                <a:solidFill>
                  <a:srgbClr val="FFFF00"/>
                </a:solidFill>
                <a:latin typeface="Arial" panose="020B0604020202020204" pitchFamily="34" charset="0"/>
                <a:cs typeface="Arial" panose="020B0604020202020204" pitchFamily="34" charset="0"/>
              </a:rPr>
              <a:t>2. </a:t>
            </a:r>
            <a:r>
              <a:rPr lang="en-US" sz="4000" b="1" dirty="0" err="1" smtClean="0">
                <a:solidFill>
                  <a:srgbClr val="FFFF00"/>
                </a:solidFill>
                <a:latin typeface="Arial" panose="020B0604020202020204" pitchFamily="34" charset="0"/>
                <a:cs typeface="Arial" panose="020B0604020202020204" pitchFamily="34" charset="0"/>
              </a:rPr>
              <a:t>Sư</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dụng</a:t>
            </a:r>
            <a:r>
              <a:rPr lang="en-US" sz="4000" b="1" dirty="0" smtClean="0">
                <a:solidFill>
                  <a:srgbClr val="FFFF00"/>
                </a:solidFill>
                <a:latin typeface="Arial" panose="020B0604020202020204" pitchFamily="34" charset="0"/>
                <a:cs typeface="Arial" panose="020B0604020202020204" pitchFamily="34" charset="0"/>
              </a:rPr>
              <a:t> la </a:t>
            </a:r>
            <a:r>
              <a:rPr lang="en-US" sz="4000" b="1" dirty="0" err="1" smtClean="0">
                <a:solidFill>
                  <a:srgbClr val="FFFF00"/>
                </a:solidFill>
                <a:latin typeface="Arial" panose="020B0604020202020204" pitchFamily="34" charset="0"/>
                <a:cs typeface="Arial" panose="020B0604020202020204" pitchFamily="34" charset="0"/>
              </a:rPr>
              <a:t>bàn</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xác</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định</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hướng</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địa</a:t>
            </a:r>
            <a:r>
              <a:rPr lang="en-US" sz="4000" b="1" dirty="0" smtClean="0">
                <a:solidFill>
                  <a:srgbClr val="FFFF00"/>
                </a:solidFill>
                <a:latin typeface="Arial" panose="020B0604020202020204" pitchFamily="34" charset="0"/>
                <a:cs typeface="Arial" panose="020B0604020202020204" pitchFamily="34" charset="0"/>
              </a:rPr>
              <a:t> lí</a:t>
            </a:r>
            <a:endParaRPr lang="en-US" sz="4000" b="1" dirty="0">
              <a:solidFill>
                <a:srgbClr val="FFFF00"/>
              </a:solidFill>
              <a:latin typeface="Arial" panose="020B0604020202020204" pitchFamily="34" charset="0"/>
              <a:cs typeface="Arial" panose="020B0604020202020204" pitchFamily="34" charset="0"/>
            </a:endParaRPr>
          </a:p>
        </p:txBody>
      </p:sp>
      <p:sp>
        <p:nvSpPr>
          <p:cNvPr id="9" name="Rectangle 8"/>
          <p:cNvSpPr/>
          <p:nvPr/>
        </p:nvSpPr>
        <p:spPr>
          <a:xfrm>
            <a:off x="671350" y="1701881"/>
            <a:ext cx="10872950" cy="4096634"/>
          </a:xfrm>
          <a:prstGeom prst="rect">
            <a:avLst/>
          </a:prstGeom>
        </p:spPr>
        <p:txBody>
          <a:bodyPr wrap="square">
            <a:spAutoFit/>
          </a:bodyPr>
          <a:lstStyle/>
          <a:p>
            <a:pPr>
              <a:lnSpc>
                <a:spcPct val="107000"/>
              </a:lnSpc>
              <a:spcBef>
                <a:spcPts val="600"/>
              </a:spcBef>
              <a:spcAft>
                <a:spcPts val="600"/>
              </a:spcAft>
              <a:tabLst>
                <a:tab pos="291465" algn="l"/>
              </a:tabLst>
            </a:pPr>
            <a:r>
              <a:rPr lang="de-DE" sz="32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de-DE" sz="32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Để xác định phương hướng địa lí bằng la bàn, ta thực hiện các bước sau:</a:t>
            </a:r>
            <a:endParaRPr lang="en-US" sz="32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tabLst>
                <a:tab pos="291465" algn="l"/>
              </a:tabLst>
            </a:pPr>
            <a:r>
              <a:rPr lang="de-DE" sz="32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Đặt la bàn trên mặt phẳng nằm ngang.</a:t>
            </a:r>
            <a:endParaRPr lang="en-US" sz="32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tabLst>
                <a:tab pos="291465" algn="l"/>
              </a:tabLst>
            </a:pPr>
            <a:r>
              <a:rPr lang="de-DE" sz="32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Khi kim nam châm ổn định, xoay la bàn sao cho vạch số 0 ở chữ N trên mặt chia độ trùng với cực từ Bắc của kim nam châm.</a:t>
            </a:r>
            <a:endParaRPr lang="en-US" sz="32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r>
              <a:rPr lang="de-DE" sz="3200" dirty="0">
                <a:solidFill>
                  <a:schemeClr val="accent2">
                    <a:lumMod val="75000"/>
                  </a:schemeClr>
                </a:solidFill>
                <a:latin typeface="Times New Roman" panose="02020603050405020304" pitchFamily="18" charset="0"/>
                <a:ea typeface="Calibri" panose="020F0502020204030204" pitchFamily="34" charset="0"/>
              </a:rPr>
              <a:t>+ Đọc số chỉ của vạch trên mặt chia độ gần nhất với hướng từ tâm la bàn tới điểm cần xác định phương hướng.</a:t>
            </a:r>
            <a:endParaRPr lang="en-US" sz="3200" dirty="0">
              <a:solidFill>
                <a:schemeClr val="accent2">
                  <a:lumMod val="75000"/>
                </a:schemeClr>
              </a:solidFill>
            </a:endParaRPr>
          </a:p>
        </p:txBody>
      </p:sp>
    </p:spTree>
    <p:extLst>
      <p:ext uri="{BB962C8B-B14F-4D97-AF65-F5344CB8AC3E}">
        <p14:creationId xmlns:p14="http://schemas.microsoft.com/office/powerpoint/2010/main" val="29043127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0"/>
                                  </p:iterate>
                                  <p:childTnLst>
                                    <p:set>
                                      <p:cBhvr>
                                        <p:cTn id="6" dur="1" fill="hold">
                                          <p:stCondLst>
                                            <p:cond delay="0"/>
                                          </p:stCondLst>
                                        </p:cTn>
                                        <p:tgtEl>
                                          <p:spTgt spid="8">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8">
                                            <p:txEl>
                                              <p:pRg st="0" end="0"/>
                                            </p:txEl>
                                          </p:spTgt>
                                        </p:tgtEl>
                                        <p:attrNameLst>
                                          <p:attrName>ppt_w</p:attrName>
                                        </p:attrNameLst>
                                      </p:cBhvr>
                                    </p:anim>
                                    <p:anim by="(#ppt_w*0.50)" calcmode="lin" valueType="num">
                                      <p:cBhvr>
                                        <p:cTn id="8" dur="500" decel="50000" autoRev="1" fill="hold">
                                          <p:stCondLst>
                                            <p:cond delay="0"/>
                                          </p:stCondLst>
                                        </p:cTn>
                                        <p:tgtEl>
                                          <p:spTgt spid="8">
                                            <p:txEl>
                                              <p:pRg st="0" end="0"/>
                                            </p:txEl>
                                          </p:spTgt>
                                        </p:tgtEl>
                                        <p:attrNameLst>
                                          <p:attrName>ppt_x</p:attrName>
                                        </p:attrNameLst>
                                      </p:cBhvr>
                                    </p:anim>
                                    <p:anim from="(-#ppt_h/2)" to="(#ppt_y)" calcmode="lin" valueType="num">
                                      <p:cBhvr>
                                        <p:cTn id="9" dur="1000" fill="hold">
                                          <p:stCondLst>
                                            <p:cond delay="0"/>
                                          </p:stCondLst>
                                        </p:cTn>
                                        <p:tgtEl>
                                          <p:spTgt spid="8">
                                            <p:txEl>
                                              <p:pRg st="0" end="0"/>
                                            </p:txEl>
                                          </p:spTgt>
                                        </p:tgtEl>
                                        <p:attrNameLst>
                                          <p:attrName>ppt_y</p:attrName>
                                        </p:attrNameLst>
                                      </p:cBhvr>
                                    </p:anim>
                                    <p:animRot by="21600000">
                                      <p:cBhvr>
                                        <p:cTn id="10" dur="1000" fill="hold">
                                          <p:stCondLst>
                                            <p:cond delay="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24823CA5-E394-49DE-87CE-292C740CDC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 xmlns:a16="http://schemas.microsoft.com/office/drawing/2014/main" id="{F72F56BB-4444-4686-AA89-A16D14D8A6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954"/>
          <a:stretch/>
        </p:blipFill>
        <p:spPr>
          <a:xfrm flipH="1">
            <a:off x="4138893" y="0"/>
            <a:ext cx="8056880" cy="6858000"/>
          </a:xfrm>
          <a:prstGeom prst="rect">
            <a:avLst/>
          </a:prstGeom>
        </p:spPr>
      </p:pic>
      <p:pic>
        <p:nvPicPr>
          <p:cNvPr id="4" name="图片 3">
            <a:extLst>
              <a:ext uri="{FF2B5EF4-FFF2-40B4-BE49-F238E27FC236}">
                <a16:creationId xmlns="" xmlns:a16="http://schemas.microsoft.com/office/drawing/2014/main" id="{74FFE88C-31B6-4067-A58A-26C0BB9E66E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139258" y="4003040"/>
            <a:ext cx="5844275" cy="2854960"/>
          </a:xfrm>
          <a:prstGeom prst="rect">
            <a:avLst/>
          </a:prstGeom>
        </p:spPr>
      </p:pic>
      <p:pic>
        <p:nvPicPr>
          <p:cNvPr id="5" name="图片 4">
            <a:extLst>
              <a:ext uri="{FF2B5EF4-FFF2-40B4-BE49-F238E27FC236}">
                <a16:creationId xmlns="" xmlns:a16="http://schemas.microsoft.com/office/drawing/2014/main" id="{E66952C5-EFCF-4109-AA2D-9789B5E5F4D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36509" y="1"/>
            <a:ext cx="6347407" cy="6858000"/>
          </a:xfrm>
          <a:prstGeom prst="rect">
            <a:avLst/>
          </a:prstGeom>
        </p:spPr>
      </p:pic>
      <p:sp>
        <p:nvSpPr>
          <p:cNvPr id="9" name="文本框 6">
            <a:extLst>
              <a:ext uri="{FF2B5EF4-FFF2-40B4-BE49-F238E27FC236}">
                <a16:creationId xmlns="" xmlns:a16="http://schemas.microsoft.com/office/drawing/2014/main" id="{54A85D1F-42C9-4309-808F-A6129CB77147}"/>
              </a:ext>
            </a:extLst>
          </p:cNvPr>
          <p:cNvSpPr txBox="1"/>
          <p:nvPr/>
        </p:nvSpPr>
        <p:spPr>
          <a:xfrm>
            <a:off x="619433" y="1931630"/>
            <a:ext cx="5476567" cy="923330"/>
          </a:xfrm>
          <a:prstGeom prst="rect">
            <a:avLst/>
          </a:prstGeom>
          <a:noFill/>
        </p:spPr>
        <p:txBody>
          <a:bodyPr wrap="square" rtlCol="0">
            <a:spAutoFit/>
          </a:bodyPr>
          <a:lstStyle/>
          <a:p>
            <a:r>
              <a:rPr lang="en-US" altLang="zh-CN" sz="5400" b="1" dirty="0">
                <a:solidFill>
                  <a:schemeClr val="bg1"/>
                </a:solidFill>
                <a:latin typeface="Tahoma" panose="020B0604030504040204" pitchFamily="34" charset="0"/>
                <a:ea typeface="字魂20号-石头体" panose="00000500000000000000" pitchFamily="2" charset="-122"/>
                <a:cs typeface="Tahoma" panose="020B0604030504040204" pitchFamily="34" charset="0"/>
              </a:rPr>
              <a:t>LUYỆN TẬP</a:t>
            </a:r>
            <a:endParaRPr lang="zh-CN" altLang="en-US" sz="5400" b="1" dirty="0">
              <a:solidFill>
                <a:schemeClr val="bg1"/>
              </a:solidFill>
              <a:latin typeface="Tahoma" panose="020B0604030504040204" pitchFamily="34" charset="0"/>
              <a:ea typeface="字魂20号-石头体" panose="00000500000000000000" pitchFamily="2" charset="-122"/>
              <a:cs typeface="Tahoma" panose="020B0604030504040204" pitchFamily="34" charset="0"/>
            </a:endParaRPr>
          </a:p>
        </p:txBody>
      </p:sp>
    </p:spTree>
    <p:extLst>
      <p:ext uri="{BB962C8B-B14F-4D97-AF65-F5344CB8AC3E}">
        <p14:creationId xmlns:p14="http://schemas.microsoft.com/office/powerpoint/2010/main" val="763926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ís1ïdê">
            <a:extLst>
              <a:ext uri="{FF2B5EF4-FFF2-40B4-BE49-F238E27FC236}">
                <a16:creationId xmlns="" xmlns:a16="http://schemas.microsoft.com/office/drawing/2014/main" id="{CDEA79E9-464F-4111-B5C8-85D88DCA0936}"/>
              </a:ext>
            </a:extLst>
          </p:cNvPr>
          <p:cNvGrpSpPr/>
          <p:nvPr/>
        </p:nvGrpSpPr>
        <p:grpSpPr>
          <a:xfrm>
            <a:off x="1953296" y="1919971"/>
            <a:ext cx="1828502" cy="536047"/>
            <a:chOff x="2193925" y="492126"/>
            <a:chExt cx="1500188" cy="439738"/>
          </a:xfrm>
          <a:solidFill>
            <a:schemeClr val="bg1"/>
          </a:solidFill>
        </p:grpSpPr>
        <p:sp>
          <p:nvSpPr>
            <p:cNvPr id="52" name="ïṧ1íḓe">
              <a:extLst>
                <a:ext uri="{FF2B5EF4-FFF2-40B4-BE49-F238E27FC236}">
                  <a16:creationId xmlns="" xmlns:a16="http://schemas.microsoft.com/office/drawing/2014/main" id="{70A54994-FE0F-4CE4-9349-6AAC00CA2B37}"/>
                </a:ext>
              </a:extLst>
            </p:cNvPr>
            <p:cNvSpPr>
              <a:spLocks/>
            </p:cNvSpPr>
            <p:nvPr/>
          </p:nvSpPr>
          <p:spPr bwMode="auto">
            <a:xfrm>
              <a:off x="3394075" y="492126"/>
              <a:ext cx="300038" cy="266700"/>
            </a:xfrm>
            <a:custGeom>
              <a:avLst/>
              <a:gdLst/>
              <a:ahLst/>
              <a:cxnLst>
                <a:cxn ang="0">
                  <a:pos x="186" y="97"/>
                </a:cxn>
                <a:cxn ang="0">
                  <a:pos x="186" y="97"/>
                </a:cxn>
                <a:cxn ang="0">
                  <a:pos x="183" y="94"/>
                </a:cxn>
                <a:cxn ang="0">
                  <a:pos x="178" y="92"/>
                </a:cxn>
                <a:cxn ang="0">
                  <a:pos x="161" y="88"/>
                </a:cxn>
                <a:cxn ang="0">
                  <a:pos x="130" y="81"/>
                </a:cxn>
                <a:cxn ang="0">
                  <a:pos x="90" y="4"/>
                </a:cxn>
                <a:cxn ang="0">
                  <a:pos x="75" y="0"/>
                </a:cxn>
                <a:cxn ang="0">
                  <a:pos x="83" y="72"/>
                </a:cxn>
                <a:cxn ang="0">
                  <a:pos x="43" y="64"/>
                </a:cxn>
                <a:cxn ang="0">
                  <a:pos x="26" y="32"/>
                </a:cxn>
                <a:cxn ang="0">
                  <a:pos x="18" y="31"/>
                </a:cxn>
                <a:cxn ang="0">
                  <a:pos x="18" y="34"/>
                </a:cxn>
                <a:cxn ang="0">
                  <a:pos x="16" y="33"/>
                </a:cxn>
                <a:cxn ang="0">
                  <a:pos x="19" y="69"/>
                </a:cxn>
                <a:cxn ang="0">
                  <a:pos x="19" y="75"/>
                </a:cxn>
                <a:cxn ang="0">
                  <a:pos x="17" y="80"/>
                </a:cxn>
                <a:cxn ang="0">
                  <a:pos x="0" y="111"/>
                </a:cxn>
                <a:cxn ang="0">
                  <a:pos x="2" y="112"/>
                </a:cxn>
                <a:cxn ang="0">
                  <a:pos x="0" y="114"/>
                </a:cxn>
                <a:cxn ang="0">
                  <a:pos x="9" y="117"/>
                </a:cxn>
                <a:cxn ang="0">
                  <a:pos x="38" y="95"/>
                </a:cxn>
                <a:cxn ang="0">
                  <a:pos x="77" y="102"/>
                </a:cxn>
                <a:cxn ang="0">
                  <a:pos x="41" y="165"/>
                </a:cxn>
                <a:cxn ang="0">
                  <a:pos x="57" y="168"/>
                </a:cxn>
                <a:cxn ang="0">
                  <a:pos x="124" y="111"/>
                </a:cxn>
                <a:cxn ang="0">
                  <a:pos x="155" y="118"/>
                </a:cxn>
                <a:cxn ang="0">
                  <a:pos x="173" y="121"/>
                </a:cxn>
                <a:cxn ang="0">
                  <a:pos x="173" y="121"/>
                </a:cxn>
                <a:cxn ang="0">
                  <a:pos x="177" y="121"/>
                </a:cxn>
                <a:cxn ang="0">
                  <a:pos x="181" y="119"/>
                </a:cxn>
                <a:cxn ang="0">
                  <a:pos x="181" y="119"/>
                </a:cxn>
                <a:cxn ang="0">
                  <a:pos x="186" y="115"/>
                </a:cxn>
                <a:cxn ang="0">
                  <a:pos x="188" y="112"/>
                </a:cxn>
                <a:cxn ang="0">
                  <a:pos x="189" y="109"/>
                </a:cxn>
                <a:cxn ang="0">
                  <a:pos x="189" y="109"/>
                </a:cxn>
                <a:cxn ang="0">
                  <a:pos x="189" y="109"/>
                </a:cxn>
                <a:cxn ang="0">
                  <a:pos x="189" y="109"/>
                </a:cxn>
                <a:cxn ang="0">
                  <a:pos x="189" y="109"/>
                </a:cxn>
                <a:cxn ang="0">
                  <a:pos x="189" y="109"/>
                </a:cxn>
                <a:cxn ang="0">
                  <a:pos x="189" y="106"/>
                </a:cxn>
                <a:cxn ang="0">
                  <a:pos x="189" y="102"/>
                </a:cxn>
                <a:cxn ang="0">
                  <a:pos x="186" y="97"/>
                </a:cxn>
                <a:cxn ang="0">
                  <a:pos x="186" y="97"/>
                </a:cxn>
              </a:cxnLst>
              <a:rect l="0" t="0" r="r" b="b"/>
              <a:pathLst>
                <a:path w="189" h="168">
                  <a:moveTo>
                    <a:pt x="186" y="97"/>
                  </a:moveTo>
                  <a:lnTo>
                    <a:pt x="186" y="97"/>
                  </a:lnTo>
                  <a:lnTo>
                    <a:pt x="183" y="94"/>
                  </a:lnTo>
                  <a:lnTo>
                    <a:pt x="178" y="92"/>
                  </a:lnTo>
                  <a:lnTo>
                    <a:pt x="161" y="88"/>
                  </a:lnTo>
                  <a:lnTo>
                    <a:pt x="130" y="81"/>
                  </a:lnTo>
                  <a:lnTo>
                    <a:pt x="90" y="4"/>
                  </a:lnTo>
                  <a:lnTo>
                    <a:pt x="75" y="0"/>
                  </a:lnTo>
                  <a:lnTo>
                    <a:pt x="83" y="72"/>
                  </a:lnTo>
                  <a:lnTo>
                    <a:pt x="43" y="64"/>
                  </a:lnTo>
                  <a:lnTo>
                    <a:pt x="26" y="32"/>
                  </a:lnTo>
                  <a:lnTo>
                    <a:pt x="18" y="31"/>
                  </a:lnTo>
                  <a:lnTo>
                    <a:pt x="18" y="34"/>
                  </a:lnTo>
                  <a:lnTo>
                    <a:pt x="16" y="33"/>
                  </a:lnTo>
                  <a:lnTo>
                    <a:pt x="19" y="69"/>
                  </a:lnTo>
                  <a:lnTo>
                    <a:pt x="19" y="75"/>
                  </a:lnTo>
                  <a:lnTo>
                    <a:pt x="17" y="80"/>
                  </a:lnTo>
                  <a:lnTo>
                    <a:pt x="0" y="111"/>
                  </a:lnTo>
                  <a:lnTo>
                    <a:pt x="2" y="112"/>
                  </a:lnTo>
                  <a:lnTo>
                    <a:pt x="0" y="114"/>
                  </a:lnTo>
                  <a:lnTo>
                    <a:pt x="9" y="117"/>
                  </a:lnTo>
                  <a:lnTo>
                    <a:pt x="38" y="95"/>
                  </a:lnTo>
                  <a:lnTo>
                    <a:pt x="77" y="102"/>
                  </a:lnTo>
                  <a:lnTo>
                    <a:pt x="41" y="165"/>
                  </a:lnTo>
                  <a:lnTo>
                    <a:pt x="57" y="168"/>
                  </a:lnTo>
                  <a:lnTo>
                    <a:pt x="124" y="111"/>
                  </a:lnTo>
                  <a:lnTo>
                    <a:pt x="155" y="118"/>
                  </a:lnTo>
                  <a:lnTo>
                    <a:pt x="173" y="121"/>
                  </a:lnTo>
                  <a:lnTo>
                    <a:pt x="173" y="121"/>
                  </a:lnTo>
                  <a:lnTo>
                    <a:pt x="177" y="121"/>
                  </a:lnTo>
                  <a:lnTo>
                    <a:pt x="181" y="119"/>
                  </a:lnTo>
                  <a:lnTo>
                    <a:pt x="181" y="119"/>
                  </a:lnTo>
                  <a:lnTo>
                    <a:pt x="186" y="115"/>
                  </a:lnTo>
                  <a:lnTo>
                    <a:pt x="188" y="112"/>
                  </a:lnTo>
                  <a:lnTo>
                    <a:pt x="189" y="109"/>
                  </a:lnTo>
                  <a:lnTo>
                    <a:pt x="189" y="109"/>
                  </a:lnTo>
                  <a:lnTo>
                    <a:pt x="189" y="109"/>
                  </a:lnTo>
                  <a:lnTo>
                    <a:pt x="189" y="109"/>
                  </a:lnTo>
                  <a:lnTo>
                    <a:pt x="189" y="109"/>
                  </a:lnTo>
                  <a:lnTo>
                    <a:pt x="189" y="109"/>
                  </a:lnTo>
                  <a:lnTo>
                    <a:pt x="189" y="106"/>
                  </a:lnTo>
                  <a:lnTo>
                    <a:pt x="189" y="102"/>
                  </a:lnTo>
                  <a:lnTo>
                    <a:pt x="186" y="97"/>
                  </a:lnTo>
                  <a:lnTo>
                    <a:pt x="186" y="97"/>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3" name="îṣļídê">
              <a:extLst>
                <a:ext uri="{FF2B5EF4-FFF2-40B4-BE49-F238E27FC236}">
                  <a16:creationId xmlns="" xmlns:a16="http://schemas.microsoft.com/office/drawing/2014/main" id="{B359F587-2F4F-4E0F-B524-E2EF550BB2A9}"/>
                </a:ext>
              </a:extLst>
            </p:cNvPr>
            <p:cNvSpPr>
              <a:spLocks/>
            </p:cNvSpPr>
            <p:nvPr/>
          </p:nvSpPr>
          <p:spPr bwMode="auto">
            <a:xfrm>
              <a:off x="2570163" y="669926"/>
              <a:ext cx="53975" cy="30163"/>
            </a:xfrm>
            <a:custGeom>
              <a:avLst/>
              <a:gdLst/>
              <a:ahLst/>
              <a:cxnLst>
                <a:cxn ang="0">
                  <a:pos x="0" y="12"/>
                </a:cxn>
                <a:cxn ang="0">
                  <a:pos x="3" y="19"/>
                </a:cxn>
                <a:cxn ang="0">
                  <a:pos x="3" y="19"/>
                </a:cxn>
                <a:cxn ang="0">
                  <a:pos x="34" y="7"/>
                </a:cxn>
                <a:cxn ang="0">
                  <a:pos x="32" y="0"/>
                </a:cxn>
                <a:cxn ang="0">
                  <a:pos x="32" y="0"/>
                </a:cxn>
                <a:cxn ang="0">
                  <a:pos x="0" y="12"/>
                </a:cxn>
                <a:cxn ang="0">
                  <a:pos x="0" y="12"/>
                </a:cxn>
              </a:cxnLst>
              <a:rect l="0" t="0" r="r" b="b"/>
              <a:pathLst>
                <a:path w="34" h="19">
                  <a:moveTo>
                    <a:pt x="0" y="12"/>
                  </a:moveTo>
                  <a:lnTo>
                    <a:pt x="3" y="19"/>
                  </a:lnTo>
                  <a:lnTo>
                    <a:pt x="3" y="19"/>
                  </a:lnTo>
                  <a:lnTo>
                    <a:pt x="34" y="7"/>
                  </a:lnTo>
                  <a:lnTo>
                    <a:pt x="32" y="0"/>
                  </a:lnTo>
                  <a:lnTo>
                    <a:pt x="32" y="0"/>
                  </a:lnTo>
                  <a:lnTo>
                    <a:pt x="0" y="12"/>
                  </a:lnTo>
                  <a:lnTo>
                    <a:pt x="0" y="12"/>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4" name="ïṣļiďè">
              <a:extLst>
                <a:ext uri="{FF2B5EF4-FFF2-40B4-BE49-F238E27FC236}">
                  <a16:creationId xmlns="" xmlns:a16="http://schemas.microsoft.com/office/drawing/2014/main" id="{E072FC7B-7503-4DDF-A8F4-114F2426068F}"/>
                </a:ext>
              </a:extLst>
            </p:cNvPr>
            <p:cNvSpPr>
              <a:spLocks/>
            </p:cNvSpPr>
            <p:nvPr/>
          </p:nvSpPr>
          <p:spPr bwMode="auto">
            <a:xfrm>
              <a:off x="2470150" y="712788"/>
              <a:ext cx="53975" cy="31750"/>
            </a:xfrm>
            <a:custGeom>
              <a:avLst/>
              <a:gdLst/>
              <a:ahLst/>
              <a:cxnLst>
                <a:cxn ang="0">
                  <a:pos x="0" y="15"/>
                </a:cxn>
                <a:cxn ang="0">
                  <a:pos x="3" y="20"/>
                </a:cxn>
                <a:cxn ang="0">
                  <a:pos x="3" y="20"/>
                </a:cxn>
                <a:cxn ang="0">
                  <a:pos x="34" y="6"/>
                </a:cxn>
                <a:cxn ang="0">
                  <a:pos x="30" y="0"/>
                </a:cxn>
                <a:cxn ang="0">
                  <a:pos x="30" y="0"/>
                </a:cxn>
                <a:cxn ang="0">
                  <a:pos x="0" y="15"/>
                </a:cxn>
                <a:cxn ang="0">
                  <a:pos x="0" y="15"/>
                </a:cxn>
              </a:cxnLst>
              <a:rect l="0" t="0" r="r" b="b"/>
              <a:pathLst>
                <a:path w="34" h="20">
                  <a:moveTo>
                    <a:pt x="0" y="15"/>
                  </a:moveTo>
                  <a:lnTo>
                    <a:pt x="3" y="20"/>
                  </a:lnTo>
                  <a:lnTo>
                    <a:pt x="3" y="20"/>
                  </a:lnTo>
                  <a:lnTo>
                    <a:pt x="34" y="6"/>
                  </a:lnTo>
                  <a:lnTo>
                    <a:pt x="30" y="0"/>
                  </a:lnTo>
                  <a:lnTo>
                    <a:pt x="30" y="0"/>
                  </a:lnTo>
                  <a:lnTo>
                    <a:pt x="0" y="15"/>
                  </a:lnTo>
                  <a:lnTo>
                    <a:pt x="0" y="15"/>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5" name="ïşlîďé">
              <a:extLst>
                <a:ext uri="{FF2B5EF4-FFF2-40B4-BE49-F238E27FC236}">
                  <a16:creationId xmlns="" xmlns:a16="http://schemas.microsoft.com/office/drawing/2014/main" id="{0A3F665D-00F8-47D9-8DE6-12A090213B14}"/>
                </a:ext>
              </a:extLst>
            </p:cNvPr>
            <p:cNvSpPr>
              <a:spLocks/>
            </p:cNvSpPr>
            <p:nvPr/>
          </p:nvSpPr>
          <p:spPr bwMode="auto">
            <a:xfrm>
              <a:off x="2371725" y="762001"/>
              <a:ext cx="53975" cy="38100"/>
            </a:xfrm>
            <a:custGeom>
              <a:avLst/>
              <a:gdLst/>
              <a:ahLst/>
              <a:cxnLst>
                <a:cxn ang="0">
                  <a:pos x="0" y="18"/>
                </a:cxn>
                <a:cxn ang="0">
                  <a:pos x="5" y="24"/>
                </a:cxn>
                <a:cxn ang="0">
                  <a:pos x="5" y="24"/>
                </a:cxn>
                <a:cxn ang="0">
                  <a:pos x="34" y="6"/>
                </a:cxn>
                <a:cxn ang="0">
                  <a:pos x="31" y="0"/>
                </a:cxn>
                <a:cxn ang="0">
                  <a:pos x="31" y="0"/>
                </a:cxn>
                <a:cxn ang="0">
                  <a:pos x="0" y="18"/>
                </a:cxn>
                <a:cxn ang="0">
                  <a:pos x="0" y="18"/>
                </a:cxn>
              </a:cxnLst>
              <a:rect l="0" t="0" r="r" b="b"/>
              <a:pathLst>
                <a:path w="34" h="24">
                  <a:moveTo>
                    <a:pt x="0" y="18"/>
                  </a:moveTo>
                  <a:lnTo>
                    <a:pt x="5" y="24"/>
                  </a:lnTo>
                  <a:lnTo>
                    <a:pt x="5" y="24"/>
                  </a:lnTo>
                  <a:lnTo>
                    <a:pt x="34" y="6"/>
                  </a:lnTo>
                  <a:lnTo>
                    <a:pt x="31" y="0"/>
                  </a:lnTo>
                  <a:lnTo>
                    <a:pt x="31" y="0"/>
                  </a:lnTo>
                  <a:lnTo>
                    <a:pt x="0" y="18"/>
                  </a:lnTo>
                  <a:lnTo>
                    <a:pt x="0" y="1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6" name="iṡ1ïďe">
              <a:extLst>
                <a:ext uri="{FF2B5EF4-FFF2-40B4-BE49-F238E27FC236}">
                  <a16:creationId xmlns="" xmlns:a16="http://schemas.microsoft.com/office/drawing/2014/main" id="{94179D1B-525F-4A64-B7A0-51ED32C4CE3E}"/>
                </a:ext>
              </a:extLst>
            </p:cNvPr>
            <p:cNvSpPr>
              <a:spLocks/>
            </p:cNvSpPr>
            <p:nvPr/>
          </p:nvSpPr>
          <p:spPr bwMode="auto">
            <a:xfrm>
              <a:off x="2193925" y="885826"/>
              <a:ext cx="49213" cy="46038"/>
            </a:xfrm>
            <a:custGeom>
              <a:avLst/>
              <a:gdLst/>
              <a:ahLst/>
              <a:cxnLst>
                <a:cxn ang="0">
                  <a:pos x="0" y="23"/>
                </a:cxn>
                <a:cxn ang="0">
                  <a:pos x="5" y="29"/>
                </a:cxn>
                <a:cxn ang="0">
                  <a:pos x="5" y="29"/>
                </a:cxn>
                <a:cxn ang="0">
                  <a:pos x="31" y="6"/>
                </a:cxn>
                <a:cxn ang="0">
                  <a:pos x="27" y="0"/>
                </a:cxn>
                <a:cxn ang="0">
                  <a:pos x="27" y="0"/>
                </a:cxn>
                <a:cxn ang="0">
                  <a:pos x="0" y="23"/>
                </a:cxn>
                <a:cxn ang="0">
                  <a:pos x="0" y="23"/>
                </a:cxn>
              </a:cxnLst>
              <a:rect l="0" t="0" r="r" b="b"/>
              <a:pathLst>
                <a:path w="31" h="29">
                  <a:moveTo>
                    <a:pt x="0" y="23"/>
                  </a:moveTo>
                  <a:lnTo>
                    <a:pt x="5" y="29"/>
                  </a:lnTo>
                  <a:lnTo>
                    <a:pt x="5" y="29"/>
                  </a:lnTo>
                  <a:lnTo>
                    <a:pt x="31" y="6"/>
                  </a:lnTo>
                  <a:lnTo>
                    <a:pt x="27" y="0"/>
                  </a:lnTo>
                  <a:lnTo>
                    <a:pt x="27" y="0"/>
                  </a:lnTo>
                  <a:lnTo>
                    <a:pt x="0" y="23"/>
                  </a:lnTo>
                  <a:lnTo>
                    <a:pt x="0" y="23"/>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7" name="iṣļîdê">
              <a:extLst>
                <a:ext uri="{FF2B5EF4-FFF2-40B4-BE49-F238E27FC236}">
                  <a16:creationId xmlns="" xmlns:a16="http://schemas.microsoft.com/office/drawing/2014/main" id="{23E39248-0268-4DF3-ADE4-6FDB0B4D2BBC}"/>
                </a:ext>
              </a:extLst>
            </p:cNvPr>
            <p:cNvSpPr>
              <a:spLocks/>
            </p:cNvSpPr>
            <p:nvPr/>
          </p:nvSpPr>
          <p:spPr bwMode="auto">
            <a:xfrm>
              <a:off x="2279650" y="820738"/>
              <a:ext cx="50800" cy="39688"/>
            </a:xfrm>
            <a:custGeom>
              <a:avLst/>
              <a:gdLst/>
              <a:ahLst/>
              <a:cxnLst>
                <a:cxn ang="0">
                  <a:pos x="0" y="19"/>
                </a:cxn>
                <a:cxn ang="0">
                  <a:pos x="4" y="25"/>
                </a:cxn>
                <a:cxn ang="0">
                  <a:pos x="4" y="25"/>
                </a:cxn>
                <a:cxn ang="0">
                  <a:pos x="32" y="5"/>
                </a:cxn>
                <a:cxn ang="0">
                  <a:pos x="29" y="0"/>
                </a:cxn>
                <a:cxn ang="0">
                  <a:pos x="29" y="0"/>
                </a:cxn>
                <a:cxn ang="0">
                  <a:pos x="0" y="19"/>
                </a:cxn>
                <a:cxn ang="0">
                  <a:pos x="0" y="19"/>
                </a:cxn>
              </a:cxnLst>
              <a:rect l="0" t="0" r="r" b="b"/>
              <a:pathLst>
                <a:path w="32" h="25">
                  <a:moveTo>
                    <a:pt x="0" y="19"/>
                  </a:moveTo>
                  <a:lnTo>
                    <a:pt x="4" y="25"/>
                  </a:lnTo>
                  <a:lnTo>
                    <a:pt x="4" y="25"/>
                  </a:lnTo>
                  <a:lnTo>
                    <a:pt x="32" y="5"/>
                  </a:lnTo>
                  <a:lnTo>
                    <a:pt x="29" y="0"/>
                  </a:lnTo>
                  <a:lnTo>
                    <a:pt x="29" y="0"/>
                  </a:lnTo>
                  <a:lnTo>
                    <a:pt x="0" y="19"/>
                  </a:lnTo>
                  <a:lnTo>
                    <a:pt x="0" y="19"/>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8" name="îṧľîďé">
              <a:extLst>
                <a:ext uri="{FF2B5EF4-FFF2-40B4-BE49-F238E27FC236}">
                  <a16:creationId xmlns="" xmlns:a16="http://schemas.microsoft.com/office/drawing/2014/main" id="{A4162B1C-73FC-42B9-ADE4-7D595FFE52D1}"/>
                </a:ext>
              </a:extLst>
            </p:cNvPr>
            <p:cNvSpPr>
              <a:spLocks/>
            </p:cNvSpPr>
            <p:nvPr/>
          </p:nvSpPr>
          <p:spPr bwMode="auto">
            <a:xfrm>
              <a:off x="2998788" y="579438"/>
              <a:ext cx="55563" cy="15875"/>
            </a:xfrm>
            <a:custGeom>
              <a:avLst/>
              <a:gdLst/>
              <a:ahLst/>
              <a:cxnLst>
                <a:cxn ang="0">
                  <a:pos x="1" y="10"/>
                </a:cxn>
                <a:cxn ang="0">
                  <a:pos x="1" y="10"/>
                </a:cxn>
                <a:cxn ang="0">
                  <a:pos x="35" y="7"/>
                </a:cxn>
                <a:cxn ang="0">
                  <a:pos x="35" y="0"/>
                </a:cxn>
                <a:cxn ang="0">
                  <a:pos x="35" y="0"/>
                </a:cxn>
                <a:cxn ang="0">
                  <a:pos x="0" y="3"/>
                </a:cxn>
                <a:cxn ang="0">
                  <a:pos x="1" y="10"/>
                </a:cxn>
              </a:cxnLst>
              <a:rect l="0" t="0" r="r" b="b"/>
              <a:pathLst>
                <a:path w="35" h="10">
                  <a:moveTo>
                    <a:pt x="1" y="10"/>
                  </a:moveTo>
                  <a:lnTo>
                    <a:pt x="1" y="10"/>
                  </a:lnTo>
                  <a:lnTo>
                    <a:pt x="35" y="7"/>
                  </a:lnTo>
                  <a:lnTo>
                    <a:pt x="35" y="0"/>
                  </a:lnTo>
                  <a:lnTo>
                    <a:pt x="35" y="0"/>
                  </a:lnTo>
                  <a:lnTo>
                    <a:pt x="0" y="3"/>
                  </a:lnTo>
                  <a:lnTo>
                    <a:pt x="1" y="10"/>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9" name="îṩḻîdê">
              <a:extLst>
                <a:ext uri="{FF2B5EF4-FFF2-40B4-BE49-F238E27FC236}">
                  <a16:creationId xmlns="" xmlns:a16="http://schemas.microsoft.com/office/drawing/2014/main" id="{29CB6C8A-F83E-4FA2-9182-CEF8B58335A0}"/>
                </a:ext>
              </a:extLst>
            </p:cNvPr>
            <p:cNvSpPr>
              <a:spLocks/>
            </p:cNvSpPr>
            <p:nvPr/>
          </p:nvSpPr>
          <p:spPr bwMode="auto">
            <a:xfrm>
              <a:off x="3221038" y="576263"/>
              <a:ext cx="55563" cy="14288"/>
            </a:xfrm>
            <a:custGeom>
              <a:avLst/>
              <a:gdLst/>
              <a:ahLst/>
              <a:cxnLst>
                <a:cxn ang="0">
                  <a:pos x="0" y="8"/>
                </a:cxn>
                <a:cxn ang="0">
                  <a:pos x="0" y="8"/>
                </a:cxn>
                <a:cxn ang="0">
                  <a:pos x="35" y="9"/>
                </a:cxn>
                <a:cxn ang="0">
                  <a:pos x="35" y="2"/>
                </a:cxn>
                <a:cxn ang="0">
                  <a:pos x="35" y="2"/>
                </a:cxn>
                <a:cxn ang="0">
                  <a:pos x="0" y="0"/>
                </a:cxn>
                <a:cxn ang="0">
                  <a:pos x="0" y="8"/>
                </a:cxn>
              </a:cxnLst>
              <a:rect l="0" t="0" r="r" b="b"/>
              <a:pathLst>
                <a:path w="35" h="9">
                  <a:moveTo>
                    <a:pt x="0" y="8"/>
                  </a:moveTo>
                  <a:lnTo>
                    <a:pt x="0" y="8"/>
                  </a:lnTo>
                  <a:lnTo>
                    <a:pt x="35" y="9"/>
                  </a:lnTo>
                  <a:lnTo>
                    <a:pt x="35" y="2"/>
                  </a:lnTo>
                  <a:lnTo>
                    <a:pt x="35" y="2"/>
                  </a:lnTo>
                  <a:lnTo>
                    <a:pt x="0" y="0"/>
                  </a:lnTo>
                  <a:lnTo>
                    <a:pt x="0" y="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60" name="íṡļiḍê">
              <a:extLst>
                <a:ext uri="{FF2B5EF4-FFF2-40B4-BE49-F238E27FC236}">
                  <a16:creationId xmlns="" xmlns:a16="http://schemas.microsoft.com/office/drawing/2014/main" id="{01FE4C80-3C16-47A8-BAC3-192D59D09031}"/>
                </a:ext>
              </a:extLst>
            </p:cNvPr>
            <p:cNvSpPr>
              <a:spLocks/>
            </p:cNvSpPr>
            <p:nvPr/>
          </p:nvSpPr>
          <p:spPr bwMode="auto">
            <a:xfrm>
              <a:off x="3108325" y="576263"/>
              <a:ext cx="57150" cy="12700"/>
            </a:xfrm>
            <a:custGeom>
              <a:avLst/>
              <a:gdLst/>
              <a:ahLst/>
              <a:cxnLst>
                <a:cxn ang="0">
                  <a:pos x="2" y="8"/>
                </a:cxn>
                <a:cxn ang="0">
                  <a:pos x="2" y="8"/>
                </a:cxn>
                <a:cxn ang="0">
                  <a:pos x="36" y="7"/>
                </a:cxn>
                <a:cxn ang="0">
                  <a:pos x="36" y="0"/>
                </a:cxn>
                <a:cxn ang="0">
                  <a:pos x="36" y="0"/>
                </a:cxn>
                <a:cxn ang="0">
                  <a:pos x="0" y="0"/>
                </a:cxn>
                <a:cxn ang="0">
                  <a:pos x="2" y="8"/>
                </a:cxn>
              </a:cxnLst>
              <a:rect l="0" t="0" r="r" b="b"/>
              <a:pathLst>
                <a:path w="36" h="8">
                  <a:moveTo>
                    <a:pt x="2" y="8"/>
                  </a:moveTo>
                  <a:lnTo>
                    <a:pt x="2" y="8"/>
                  </a:lnTo>
                  <a:lnTo>
                    <a:pt x="36" y="7"/>
                  </a:lnTo>
                  <a:lnTo>
                    <a:pt x="36" y="0"/>
                  </a:lnTo>
                  <a:lnTo>
                    <a:pt x="36" y="0"/>
                  </a:lnTo>
                  <a:lnTo>
                    <a:pt x="0" y="0"/>
                  </a:lnTo>
                  <a:lnTo>
                    <a:pt x="2" y="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61" name="isḻíḍè">
              <a:extLst>
                <a:ext uri="{FF2B5EF4-FFF2-40B4-BE49-F238E27FC236}">
                  <a16:creationId xmlns="" xmlns:a16="http://schemas.microsoft.com/office/drawing/2014/main" id="{34124C89-29B7-4F26-A3BD-F48AC96FCE53}"/>
                </a:ext>
              </a:extLst>
            </p:cNvPr>
            <p:cNvSpPr>
              <a:spLocks/>
            </p:cNvSpPr>
            <p:nvPr/>
          </p:nvSpPr>
          <p:spPr bwMode="auto">
            <a:xfrm>
              <a:off x="3330575" y="584201"/>
              <a:ext cx="55563" cy="20638"/>
            </a:xfrm>
            <a:custGeom>
              <a:avLst/>
              <a:gdLst/>
              <a:ahLst/>
              <a:cxnLst>
                <a:cxn ang="0">
                  <a:pos x="35" y="5"/>
                </a:cxn>
                <a:cxn ang="0">
                  <a:pos x="35" y="5"/>
                </a:cxn>
                <a:cxn ang="0">
                  <a:pos x="26" y="4"/>
                </a:cxn>
                <a:cxn ang="0">
                  <a:pos x="1" y="0"/>
                </a:cxn>
                <a:cxn ang="0">
                  <a:pos x="0" y="7"/>
                </a:cxn>
                <a:cxn ang="0">
                  <a:pos x="0" y="7"/>
                </a:cxn>
                <a:cxn ang="0">
                  <a:pos x="25" y="10"/>
                </a:cxn>
                <a:cxn ang="0">
                  <a:pos x="34" y="13"/>
                </a:cxn>
                <a:cxn ang="0">
                  <a:pos x="35" y="5"/>
                </a:cxn>
              </a:cxnLst>
              <a:rect l="0" t="0" r="r" b="b"/>
              <a:pathLst>
                <a:path w="35" h="13">
                  <a:moveTo>
                    <a:pt x="35" y="5"/>
                  </a:moveTo>
                  <a:lnTo>
                    <a:pt x="35" y="5"/>
                  </a:lnTo>
                  <a:lnTo>
                    <a:pt x="26" y="4"/>
                  </a:lnTo>
                  <a:lnTo>
                    <a:pt x="1" y="0"/>
                  </a:lnTo>
                  <a:lnTo>
                    <a:pt x="0" y="7"/>
                  </a:lnTo>
                  <a:lnTo>
                    <a:pt x="0" y="7"/>
                  </a:lnTo>
                  <a:lnTo>
                    <a:pt x="25" y="10"/>
                  </a:lnTo>
                  <a:lnTo>
                    <a:pt x="34" y="13"/>
                  </a:lnTo>
                  <a:lnTo>
                    <a:pt x="35" y="5"/>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62" name="ïŝḷíḋè">
              <a:extLst>
                <a:ext uri="{FF2B5EF4-FFF2-40B4-BE49-F238E27FC236}">
                  <a16:creationId xmlns="" xmlns:a16="http://schemas.microsoft.com/office/drawing/2014/main" id="{131D2BC5-7097-4050-BCA1-C06CFF215FB5}"/>
                </a:ext>
              </a:extLst>
            </p:cNvPr>
            <p:cNvSpPr>
              <a:spLocks/>
            </p:cNvSpPr>
            <p:nvPr/>
          </p:nvSpPr>
          <p:spPr bwMode="auto">
            <a:xfrm>
              <a:off x="2889250" y="590551"/>
              <a:ext cx="55563" cy="19050"/>
            </a:xfrm>
            <a:custGeom>
              <a:avLst/>
              <a:gdLst/>
              <a:ahLst/>
              <a:cxnLst>
                <a:cxn ang="0">
                  <a:pos x="1" y="12"/>
                </a:cxn>
                <a:cxn ang="0">
                  <a:pos x="1" y="12"/>
                </a:cxn>
                <a:cxn ang="0">
                  <a:pos x="35" y="7"/>
                </a:cxn>
                <a:cxn ang="0">
                  <a:pos x="34" y="0"/>
                </a:cxn>
                <a:cxn ang="0">
                  <a:pos x="34" y="0"/>
                </a:cxn>
                <a:cxn ang="0">
                  <a:pos x="0" y="5"/>
                </a:cxn>
                <a:cxn ang="0">
                  <a:pos x="1" y="12"/>
                </a:cxn>
              </a:cxnLst>
              <a:rect l="0" t="0" r="r" b="b"/>
              <a:pathLst>
                <a:path w="35" h="12">
                  <a:moveTo>
                    <a:pt x="1" y="12"/>
                  </a:moveTo>
                  <a:lnTo>
                    <a:pt x="1" y="12"/>
                  </a:lnTo>
                  <a:lnTo>
                    <a:pt x="35" y="7"/>
                  </a:lnTo>
                  <a:lnTo>
                    <a:pt x="34" y="0"/>
                  </a:lnTo>
                  <a:lnTo>
                    <a:pt x="34" y="0"/>
                  </a:lnTo>
                  <a:lnTo>
                    <a:pt x="0" y="5"/>
                  </a:lnTo>
                  <a:lnTo>
                    <a:pt x="1" y="12"/>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63" name="íSļîḑe">
              <a:extLst>
                <a:ext uri="{FF2B5EF4-FFF2-40B4-BE49-F238E27FC236}">
                  <a16:creationId xmlns="" xmlns:a16="http://schemas.microsoft.com/office/drawing/2014/main" id="{295AFE61-F3D0-4690-8F7A-DF2C737EC7D2}"/>
                </a:ext>
              </a:extLst>
            </p:cNvPr>
            <p:cNvSpPr>
              <a:spLocks/>
            </p:cNvSpPr>
            <p:nvPr/>
          </p:nvSpPr>
          <p:spPr bwMode="auto">
            <a:xfrm>
              <a:off x="2781300" y="609601"/>
              <a:ext cx="55563" cy="22225"/>
            </a:xfrm>
            <a:custGeom>
              <a:avLst/>
              <a:gdLst/>
              <a:ahLst/>
              <a:cxnLst>
                <a:cxn ang="0">
                  <a:pos x="0" y="7"/>
                </a:cxn>
                <a:cxn ang="0">
                  <a:pos x="1" y="14"/>
                </a:cxn>
                <a:cxn ang="0">
                  <a:pos x="1" y="14"/>
                </a:cxn>
                <a:cxn ang="0">
                  <a:pos x="35" y="6"/>
                </a:cxn>
                <a:cxn ang="0">
                  <a:pos x="34" y="0"/>
                </a:cxn>
                <a:cxn ang="0">
                  <a:pos x="34" y="0"/>
                </a:cxn>
                <a:cxn ang="0">
                  <a:pos x="0" y="7"/>
                </a:cxn>
                <a:cxn ang="0">
                  <a:pos x="0" y="7"/>
                </a:cxn>
              </a:cxnLst>
              <a:rect l="0" t="0" r="r" b="b"/>
              <a:pathLst>
                <a:path w="35" h="14">
                  <a:moveTo>
                    <a:pt x="0" y="7"/>
                  </a:moveTo>
                  <a:lnTo>
                    <a:pt x="1" y="14"/>
                  </a:lnTo>
                  <a:lnTo>
                    <a:pt x="1" y="14"/>
                  </a:lnTo>
                  <a:lnTo>
                    <a:pt x="35" y="6"/>
                  </a:lnTo>
                  <a:lnTo>
                    <a:pt x="34" y="0"/>
                  </a:lnTo>
                  <a:lnTo>
                    <a:pt x="34" y="0"/>
                  </a:lnTo>
                  <a:lnTo>
                    <a:pt x="0" y="7"/>
                  </a:lnTo>
                  <a:lnTo>
                    <a:pt x="0" y="7"/>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64" name="ïṡ1ídè">
              <a:extLst>
                <a:ext uri="{FF2B5EF4-FFF2-40B4-BE49-F238E27FC236}">
                  <a16:creationId xmlns="" xmlns:a16="http://schemas.microsoft.com/office/drawing/2014/main" id="{15A4D152-1F19-4395-B35F-D2545648F499}"/>
                </a:ext>
              </a:extLst>
            </p:cNvPr>
            <p:cNvSpPr>
              <a:spLocks/>
            </p:cNvSpPr>
            <p:nvPr/>
          </p:nvSpPr>
          <p:spPr bwMode="auto">
            <a:xfrm>
              <a:off x="2673350" y="635001"/>
              <a:ext cx="57150" cy="26988"/>
            </a:xfrm>
            <a:custGeom>
              <a:avLst/>
              <a:gdLst/>
              <a:ahLst/>
              <a:cxnLst>
                <a:cxn ang="0">
                  <a:pos x="0" y="10"/>
                </a:cxn>
                <a:cxn ang="0">
                  <a:pos x="2" y="17"/>
                </a:cxn>
                <a:cxn ang="0">
                  <a:pos x="2" y="17"/>
                </a:cxn>
                <a:cxn ang="0">
                  <a:pos x="36" y="7"/>
                </a:cxn>
                <a:cxn ang="0">
                  <a:pos x="34" y="0"/>
                </a:cxn>
                <a:cxn ang="0">
                  <a:pos x="34" y="0"/>
                </a:cxn>
                <a:cxn ang="0">
                  <a:pos x="0" y="10"/>
                </a:cxn>
                <a:cxn ang="0">
                  <a:pos x="0" y="10"/>
                </a:cxn>
              </a:cxnLst>
              <a:rect l="0" t="0" r="r" b="b"/>
              <a:pathLst>
                <a:path w="36" h="17">
                  <a:moveTo>
                    <a:pt x="0" y="10"/>
                  </a:moveTo>
                  <a:lnTo>
                    <a:pt x="2" y="17"/>
                  </a:lnTo>
                  <a:lnTo>
                    <a:pt x="2" y="17"/>
                  </a:lnTo>
                  <a:lnTo>
                    <a:pt x="36" y="7"/>
                  </a:lnTo>
                  <a:lnTo>
                    <a:pt x="34" y="0"/>
                  </a:lnTo>
                  <a:lnTo>
                    <a:pt x="34" y="0"/>
                  </a:lnTo>
                  <a:lnTo>
                    <a:pt x="0" y="10"/>
                  </a:lnTo>
                  <a:lnTo>
                    <a:pt x="0" y="10"/>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grpSp>
      <p:sp>
        <p:nvSpPr>
          <p:cNvPr id="5" name="îṩľíḑé">
            <a:extLst>
              <a:ext uri="{FF2B5EF4-FFF2-40B4-BE49-F238E27FC236}">
                <a16:creationId xmlns="" xmlns:a16="http://schemas.microsoft.com/office/drawing/2014/main" id="{D8B2A390-6521-4280-97A4-111728907B72}"/>
              </a:ext>
            </a:extLst>
          </p:cNvPr>
          <p:cNvSpPr>
            <a:spLocks/>
          </p:cNvSpPr>
          <p:nvPr/>
        </p:nvSpPr>
        <p:spPr bwMode="auto">
          <a:xfrm>
            <a:off x="3338700" y="2304240"/>
            <a:ext cx="1983168" cy="952937"/>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chemeClr val="bg1">
              <a:alpha val="35000"/>
            </a:schemeClr>
          </a:solidFill>
          <a:ln w="9525">
            <a:noFill/>
            <a:round/>
            <a:headEnd/>
            <a:tailEnd/>
          </a:ln>
        </p:spPr>
        <p:txBody>
          <a:bodyPr anchor="ctr"/>
          <a:lstStyle/>
          <a:p>
            <a:pPr algn="ctr"/>
            <a:r>
              <a:rPr lang="en-US" sz="2160" dirty="0">
                <a:solidFill>
                  <a:schemeClr val="bg1"/>
                </a:solidFill>
                <a:latin typeface="字魂20号-石头体" panose="00000500000000000000" pitchFamily="2" charset="-122"/>
              </a:rPr>
              <a:t>G2</a:t>
            </a:r>
            <a:endParaRPr sz="2160" dirty="0">
              <a:solidFill>
                <a:schemeClr val="bg1"/>
              </a:solidFill>
              <a:latin typeface="字魂20号-石头体" panose="00000500000000000000" pitchFamily="2" charset="-122"/>
            </a:endParaRPr>
          </a:p>
        </p:txBody>
      </p:sp>
      <p:grpSp>
        <p:nvGrpSpPr>
          <p:cNvPr id="6" name="iś1ïdê">
            <a:extLst>
              <a:ext uri="{FF2B5EF4-FFF2-40B4-BE49-F238E27FC236}">
                <a16:creationId xmlns="" xmlns:a16="http://schemas.microsoft.com/office/drawing/2014/main" id="{CF316A92-66D0-43DE-955E-661BE83A5C68}"/>
              </a:ext>
            </a:extLst>
          </p:cNvPr>
          <p:cNvGrpSpPr/>
          <p:nvPr/>
        </p:nvGrpSpPr>
        <p:grpSpPr>
          <a:xfrm rot="20994702" flipV="1">
            <a:off x="4859669" y="3243185"/>
            <a:ext cx="1818828" cy="521721"/>
            <a:chOff x="2193925" y="503878"/>
            <a:chExt cx="1492251" cy="427986"/>
          </a:xfrm>
          <a:solidFill>
            <a:schemeClr val="bg1"/>
          </a:solidFill>
        </p:grpSpPr>
        <p:sp>
          <p:nvSpPr>
            <p:cNvPr id="39" name="îSlîḑê">
              <a:extLst>
                <a:ext uri="{FF2B5EF4-FFF2-40B4-BE49-F238E27FC236}">
                  <a16:creationId xmlns="" xmlns:a16="http://schemas.microsoft.com/office/drawing/2014/main" id="{9936DC6C-3E36-4061-A098-B4517E89159B}"/>
                </a:ext>
              </a:extLst>
            </p:cNvPr>
            <p:cNvSpPr>
              <a:spLocks/>
            </p:cNvSpPr>
            <p:nvPr/>
          </p:nvSpPr>
          <p:spPr bwMode="auto">
            <a:xfrm>
              <a:off x="3386138" y="503878"/>
              <a:ext cx="300038" cy="266700"/>
            </a:xfrm>
            <a:custGeom>
              <a:avLst/>
              <a:gdLst/>
              <a:ahLst/>
              <a:cxnLst>
                <a:cxn ang="0">
                  <a:pos x="186" y="97"/>
                </a:cxn>
                <a:cxn ang="0">
                  <a:pos x="186" y="97"/>
                </a:cxn>
                <a:cxn ang="0">
                  <a:pos x="183" y="94"/>
                </a:cxn>
                <a:cxn ang="0">
                  <a:pos x="178" y="92"/>
                </a:cxn>
                <a:cxn ang="0">
                  <a:pos x="161" y="88"/>
                </a:cxn>
                <a:cxn ang="0">
                  <a:pos x="130" y="81"/>
                </a:cxn>
                <a:cxn ang="0">
                  <a:pos x="90" y="4"/>
                </a:cxn>
                <a:cxn ang="0">
                  <a:pos x="75" y="0"/>
                </a:cxn>
                <a:cxn ang="0">
                  <a:pos x="83" y="72"/>
                </a:cxn>
                <a:cxn ang="0">
                  <a:pos x="43" y="64"/>
                </a:cxn>
                <a:cxn ang="0">
                  <a:pos x="26" y="32"/>
                </a:cxn>
                <a:cxn ang="0">
                  <a:pos x="18" y="31"/>
                </a:cxn>
                <a:cxn ang="0">
                  <a:pos x="18" y="34"/>
                </a:cxn>
                <a:cxn ang="0">
                  <a:pos x="16" y="33"/>
                </a:cxn>
                <a:cxn ang="0">
                  <a:pos x="19" y="69"/>
                </a:cxn>
                <a:cxn ang="0">
                  <a:pos x="19" y="75"/>
                </a:cxn>
                <a:cxn ang="0">
                  <a:pos x="17" y="80"/>
                </a:cxn>
                <a:cxn ang="0">
                  <a:pos x="0" y="111"/>
                </a:cxn>
                <a:cxn ang="0">
                  <a:pos x="2" y="112"/>
                </a:cxn>
                <a:cxn ang="0">
                  <a:pos x="0" y="114"/>
                </a:cxn>
                <a:cxn ang="0">
                  <a:pos x="9" y="117"/>
                </a:cxn>
                <a:cxn ang="0">
                  <a:pos x="38" y="95"/>
                </a:cxn>
                <a:cxn ang="0">
                  <a:pos x="77" y="102"/>
                </a:cxn>
                <a:cxn ang="0">
                  <a:pos x="41" y="165"/>
                </a:cxn>
                <a:cxn ang="0">
                  <a:pos x="57" y="168"/>
                </a:cxn>
                <a:cxn ang="0">
                  <a:pos x="124" y="111"/>
                </a:cxn>
                <a:cxn ang="0">
                  <a:pos x="155" y="118"/>
                </a:cxn>
                <a:cxn ang="0">
                  <a:pos x="173" y="121"/>
                </a:cxn>
                <a:cxn ang="0">
                  <a:pos x="173" y="121"/>
                </a:cxn>
                <a:cxn ang="0">
                  <a:pos x="177" y="121"/>
                </a:cxn>
                <a:cxn ang="0">
                  <a:pos x="181" y="119"/>
                </a:cxn>
                <a:cxn ang="0">
                  <a:pos x="181" y="119"/>
                </a:cxn>
                <a:cxn ang="0">
                  <a:pos x="186" y="115"/>
                </a:cxn>
                <a:cxn ang="0">
                  <a:pos x="188" y="112"/>
                </a:cxn>
                <a:cxn ang="0">
                  <a:pos x="189" y="109"/>
                </a:cxn>
                <a:cxn ang="0">
                  <a:pos x="189" y="109"/>
                </a:cxn>
                <a:cxn ang="0">
                  <a:pos x="189" y="109"/>
                </a:cxn>
                <a:cxn ang="0">
                  <a:pos x="189" y="109"/>
                </a:cxn>
                <a:cxn ang="0">
                  <a:pos x="189" y="109"/>
                </a:cxn>
                <a:cxn ang="0">
                  <a:pos x="189" y="109"/>
                </a:cxn>
                <a:cxn ang="0">
                  <a:pos x="189" y="106"/>
                </a:cxn>
                <a:cxn ang="0">
                  <a:pos x="189" y="102"/>
                </a:cxn>
                <a:cxn ang="0">
                  <a:pos x="186" y="97"/>
                </a:cxn>
                <a:cxn ang="0">
                  <a:pos x="186" y="97"/>
                </a:cxn>
              </a:cxnLst>
              <a:rect l="0" t="0" r="r" b="b"/>
              <a:pathLst>
                <a:path w="189" h="168">
                  <a:moveTo>
                    <a:pt x="186" y="97"/>
                  </a:moveTo>
                  <a:lnTo>
                    <a:pt x="186" y="97"/>
                  </a:lnTo>
                  <a:lnTo>
                    <a:pt x="183" y="94"/>
                  </a:lnTo>
                  <a:lnTo>
                    <a:pt x="178" y="92"/>
                  </a:lnTo>
                  <a:lnTo>
                    <a:pt x="161" y="88"/>
                  </a:lnTo>
                  <a:lnTo>
                    <a:pt x="130" y="81"/>
                  </a:lnTo>
                  <a:lnTo>
                    <a:pt x="90" y="4"/>
                  </a:lnTo>
                  <a:lnTo>
                    <a:pt x="75" y="0"/>
                  </a:lnTo>
                  <a:lnTo>
                    <a:pt x="83" y="72"/>
                  </a:lnTo>
                  <a:lnTo>
                    <a:pt x="43" y="64"/>
                  </a:lnTo>
                  <a:lnTo>
                    <a:pt x="26" y="32"/>
                  </a:lnTo>
                  <a:lnTo>
                    <a:pt x="18" y="31"/>
                  </a:lnTo>
                  <a:lnTo>
                    <a:pt x="18" y="34"/>
                  </a:lnTo>
                  <a:lnTo>
                    <a:pt x="16" y="33"/>
                  </a:lnTo>
                  <a:lnTo>
                    <a:pt x="19" y="69"/>
                  </a:lnTo>
                  <a:lnTo>
                    <a:pt x="19" y="75"/>
                  </a:lnTo>
                  <a:lnTo>
                    <a:pt x="17" y="80"/>
                  </a:lnTo>
                  <a:lnTo>
                    <a:pt x="0" y="111"/>
                  </a:lnTo>
                  <a:lnTo>
                    <a:pt x="2" y="112"/>
                  </a:lnTo>
                  <a:lnTo>
                    <a:pt x="0" y="114"/>
                  </a:lnTo>
                  <a:lnTo>
                    <a:pt x="9" y="117"/>
                  </a:lnTo>
                  <a:lnTo>
                    <a:pt x="38" y="95"/>
                  </a:lnTo>
                  <a:lnTo>
                    <a:pt x="77" y="102"/>
                  </a:lnTo>
                  <a:lnTo>
                    <a:pt x="41" y="165"/>
                  </a:lnTo>
                  <a:lnTo>
                    <a:pt x="57" y="168"/>
                  </a:lnTo>
                  <a:lnTo>
                    <a:pt x="124" y="111"/>
                  </a:lnTo>
                  <a:lnTo>
                    <a:pt x="155" y="118"/>
                  </a:lnTo>
                  <a:lnTo>
                    <a:pt x="173" y="121"/>
                  </a:lnTo>
                  <a:lnTo>
                    <a:pt x="173" y="121"/>
                  </a:lnTo>
                  <a:lnTo>
                    <a:pt x="177" y="121"/>
                  </a:lnTo>
                  <a:lnTo>
                    <a:pt x="181" y="119"/>
                  </a:lnTo>
                  <a:lnTo>
                    <a:pt x="181" y="119"/>
                  </a:lnTo>
                  <a:lnTo>
                    <a:pt x="186" y="115"/>
                  </a:lnTo>
                  <a:lnTo>
                    <a:pt x="188" y="112"/>
                  </a:lnTo>
                  <a:lnTo>
                    <a:pt x="189" y="109"/>
                  </a:lnTo>
                  <a:lnTo>
                    <a:pt x="189" y="109"/>
                  </a:lnTo>
                  <a:lnTo>
                    <a:pt x="189" y="109"/>
                  </a:lnTo>
                  <a:lnTo>
                    <a:pt x="189" y="109"/>
                  </a:lnTo>
                  <a:lnTo>
                    <a:pt x="189" y="109"/>
                  </a:lnTo>
                  <a:lnTo>
                    <a:pt x="189" y="109"/>
                  </a:lnTo>
                  <a:lnTo>
                    <a:pt x="189" y="106"/>
                  </a:lnTo>
                  <a:lnTo>
                    <a:pt x="189" y="102"/>
                  </a:lnTo>
                  <a:lnTo>
                    <a:pt x="186" y="97"/>
                  </a:lnTo>
                  <a:lnTo>
                    <a:pt x="186" y="97"/>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0" name="ïsliḑe">
              <a:extLst>
                <a:ext uri="{FF2B5EF4-FFF2-40B4-BE49-F238E27FC236}">
                  <a16:creationId xmlns="" xmlns:a16="http://schemas.microsoft.com/office/drawing/2014/main" id="{B9656E0C-BAA6-4809-B30D-45844283870E}"/>
                </a:ext>
              </a:extLst>
            </p:cNvPr>
            <p:cNvSpPr>
              <a:spLocks/>
            </p:cNvSpPr>
            <p:nvPr/>
          </p:nvSpPr>
          <p:spPr bwMode="auto">
            <a:xfrm>
              <a:off x="2570163" y="669926"/>
              <a:ext cx="53975" cy="30163"/>
            </a:xfrm>
            <a:custGeom>
              <a:avLst/>
              <a:gdLst/>
              <a:ahLst/>
              <a:cxnLst>
                <a:cxn ang="0">
                  <a:pos x="0" y="12"/>
                </a:cxn>
                <a:cxn ang="0">
                  <a:pos x="3" y="19"/>
                </a:cxn>
                <a:cxn ang="0">
                  <a:pos x="3" y="19"/>
                </a:cxn>
                <a:cxn ang="0">
                  <a:pos x="34" y="7"/>
                </a:cxn>
                <a:cxn ang="0">
                  <a:pos x="32" y="0"/>
                </a:cxn>
                <a:cxn ang="0">
                  <a:pos x="32" y="0"/>
                </a:cxn>
                <a:cxn ang="0">
                  <a:pos x="0" y="12"/>
                </a:cxn>
                <a:cxn ang="0">
                  <a:pos x="0" y="12"/>
                </a:cxn>
              </a:cxnLst>
              <a:rect l="0" t="0" r="r" b="b"/>
              <a:pathLst>
                <a:path w="34" h="19">
                  <a:moveTo>
                    <a:pt x="0" y="12"/>
                  </a:moveTo>
                  <a:lnTo>
                    <a:pt x="3" y="19"/>
                  </a:lnTo>
                  <a:lnTo>
                    <a:pt x="3" y="19"/>
                  </a:lnTo>
                  <a:lnTo>
                    <a:pt x="34" y="7"/>
                  </a:lnTo>
                  <a:lnTo>
                    <a:pt x="32" y="0"/>
                  </a:lnTo>
                  <a:lnTo>
                    <a:pt x="32" y="0"/>
                  </a:lnTo>
                  <a:lnTo>
                    <a:pt x="0" y="12"/>
                  </a:lnTo>
                  <a:lnTo>
                    <a:pt x="0" y="12"/>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1" name="i$lîḋê">
              <a:extLst>
                <a:ext uri="{FF2B5EF4-FFF2-40B4-BE49-F238E27FC236}">
                  <a16:creationId xmlns="" xmlns:a16="http://schemas.microsoft.com/office/drawing/2014/main" id="{0CA1636E-4844-4B66-9060-7B421F06AECC}"/>
                </a:ext>
              </a:extLst>
            </p:cNvPr>
            <p:cNvSpPr>
              <a:spLocks/>
            </p:cNvSpPr>
            <p:nvPr/>
          </p:nvSpPr>
          <p:spPr bwMode="auto">
            <a:xfrm>
              <a:off x="2470150" y="712788"/>
              <a:ext cx="53975" cy="31750"/>
            </a:xfrm>
            <a:custGeom>
              <a:avLst/>
              <a:gdLst/>
              <a:ahLst/>
              <a:cxnLst>
                <a:cxn ang="0">
                  <a:pos x="0" y="15"/>
                </a:cxn>
                <a:cxn ang="0">
                  <a:pos x="3" y="20"/>
                </a:cxn>
                <a:cxn ang="0">
                  <a:pos x="3" y="20"/>
                </a:cxn>
                <a:cxn ang="0">
                  <a:pos x="34" y="6"/>
                </a:cxn>
                <a:cxn ang="0">
                  <a:pos x="30" y="0"/>
                </a:cxn>
                <a:cxn ang="0">
                  <a:pos x="30" y="0"/>
                </a:cxn>
                <a:cxn ang="0">
                  <a:pos x="0" y="15"/>
                </a:cxn>
                <a:cxn ang="0">
                  <a:pos x="0" y="15"/>
                </a:cxn>
              </a:cxnLst>
              <a:rect l="0" t="0" r="r" b="b"/>
              <a:pathLst>
                <a:path w="34" h="20">
                  <a:moveTo>
                    <a:pt x="0" y="15"/>
                  </a:moveTo>
                  <a:lnTo>
                    <a:pt x="3" y="20"/>
                  </a:lnTo>
                  <a:lnTo>
                    <a:pt x="3" y="20"/>
                  </a:lnTo>
                  <a:lnTo>
                    <a:pt x="34" y="6"/>
                  </a:lnTo>
                  <a:lnTo>
                    <a:pt x="30" y="0"/>
                  </a:lnTo>
                  <a:lnTo>
                    <a:pt x="30" y="0"/>
                  </a:lnTo>
                  <a:lnTo>
                    <a:pt x="0" y="15"/>
                  </a:lnTo>
                  <a:lnTo>
                    <a:pt x="0" y="15"/>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2" name="iṥḷídê">
              <a:extLst>
                <a:ext uri="{FF2B5EF4-FFF2-40B4-BE49-F238E27FC236}">
                  <a16:creationId xmlns="" xmlns:a16="http://schemas.microsoft.com/office/drawing/2014/main" id="{38D30F35-983C-4255-8404-2D350802F0E3}"/>
                </a:ext>
              </a:extLst>
            </p:cNvPr>
            <p:cNvSpPr>
              <a:spLocks/>
            </p:cNvSpPr>
            <p:nvPr/>
          </p:nvSpPr>
          <p:spPr bwMode="auto">
            <a:xfrm>
              <a:off x="2371725" y="762001"/>
              <a:ext cx="53975" cy="38100"/>
            </a:xfrm>
            <a:custGeom>
              <a:avLst/>
              <a:gdLst/>
              <a:ahLst/>
              <a:cxnLst>
                <a:cxn ang="0">
                  <a:pos x="0" y="18"/>
                </a:cxn>
                <a:cxn ang="0">
                  <a:pos x="5" y="24"/>
                </a:cxn>
                <a:cxn ang="0">
                  <a:pos x="5" y="24"/>
                </a:cxn>
                <a:cxn ang="0">
                  <a:pos x="34" y="6"/>
                </a:cxn>
                <a:cxn ang="0">
                  <a:pos x="31" y="0"/>
                </a:cxn>
                <a:cxn ang="0">
                  <a:pos x="31" y="0"/>
                </a:cxn>
                <a:cxn ang="0">
                  <a:pos x="0" y="18"/>
                </a:cxn>
                <a:cxn ang="0">
                  <a:pos x="0" y="18"/>
                </a:cxn>
              </a:cxnLst>
              <a:rect l="0" t="0" r="r" b="b"/>
              <a:pathLst>
                <a:path w="34" h="24">
                  <a:moveTo>
                    <a:pt x="0" y="18"/>
                  </a:moveTo>
                  <a:lnTo>
                    <a:pt x="5" y="24"/>
                  </a:lnTo>
                  <a:lnTo>
                    <a:pt x="5" y="24"/>
                  </a:lnTo>
                  <a:lnTo>
                    <a:pt x="34" y="6"/>
                  </a:lnTo>
                  <a:lnTo>
                    <a:pt x="31" y="0"/>
                  </a:lnTo>
                  <a:lnTo>
                    <a:pt x="31" y="0"/>
                  </a:lnTo>
                  <a:lnTo>
                    <a:pt x="0" y="18"/>
                  </a:lnTo>
                  <a:lnTo>
                    <a:pt x="0" y="1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3" name="ïṣ1îďe">
              <a:extLst>
                <a:ext uri="{FF2B5EF4-FFF2-40B4-BE49-F238E27FC236}">
                  <a16:creationId xmlns="" xmlns:a16="http://schemas.microsoft.com/office/drawing/2014/main" id="{9A645F4A-8CC5-469D-9F59-43BE8168D799}"/>
                </a:ext>
              </a:extLst>
            </p:cNvPr>
            <p:cNvSpPr>
              <a:spLocks/>
            </p:cNvSpPr>
            <p:nvPr/>
          </p:nvSpPr>
          <p:spPr bwMode="auto">
            <a:xfrm>
              <a:off x="2193925" y="885826"/>
              <a:ext cx="49213" cy="46038"/>
            </a:xfrm>
            <a:custGeom>
              <a:avLst/>
              <a:gdLst/>
              <a:ahLst/>
              <a:cxnLst>
                <a:cxn ang="0">
                  <a:pos x="0" y="23"/>
                </a:cxn>
                <a:cxn ang="0">
                  <a:pos x="5" y="29"/>
                </a:cxn>
                <a:cxn ang="0">
                  <a:pos x="5" y="29"/>
                </a:cxn>
                <a:cxn ang="0">
                  <a:pos x="31" y="6"/>
                </a:cxn>
                <a:cxn ang="0">
                  <a:pos x="27" y="0"/>
                </a:cxn>
                <a:cxn ang="0">
                  <a:pos x="27" y="0"/>
                </a:cxn>
                <a:cxn ang="0">
                  <a:pos x="0" y="23"/>
                </a:cxn>
                <a:cxn ang="0">
                  <a:pos x="0" y="23"/>
                </a:cxn>
              </a:cxnLst>
              <a:rect l="0" t="0" r="r" b="b"/>
              <a:pathLst>
                <a:path w="31" h="29">
                  <a:moveTo>
                    <a:pt x="0" y="23"/>
                  </a:moveTo>
                  <a:lnTo>
                    <a:pt x="5" y="29"/>
                  </a:lnTo>
                  <a:lnTo>
                    <a:pt x="5" y="29"/>
                  </a:lnTo>
                  <a:lnTo>
                    <a:pt x="31" y="6"/>
                  </a:lnTo>
                  <a:lnTo>
                    <a:pt x="27" y="0"/>
                  </a:lnTo>
                  <a:lnTo>
                    <a:pt x="27" y="0"/>
                  </a:lnTo>
                  <a:lnTo>
                    <a:pt x="0" y="23"/>
                  </a:lnTo>
                  <a:lnTo>
                    <a:pt x="0" y="23"/>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4" name="ïŝ1iďe">
              <a:extLst>
                <a:ext uri="{FF2B5EF4-FFF2-40B4-BE49-F238E27FC236}">
                  <a16:creationId xmlns="" xmlns:a16="http://schemas.microsoft.com/office/drawing/2014/main" id="{E5C584C5-371F-4EA9-8A67-7CD10085952E}"/>
                </a:ext>
              </a:extLst>
            </p:cNvPr>
            <p:cNvSpPr>
              <a:spLocks/>
            </p:cNvSpPr>
            <p:nvPr/>
          </p:nvSpPr>
          <p:spPr bwMode="auto">
            <a:xfrm>
              <a:off x="2279650" y="820738"/>
              <a:ext cx="50800" cy="39688"/>
            </a:xfrm>
            <a:custGeom>
              <a:avLst/>
              <a:gdLst/>
              <a:ahLst/>
              <a:cxnLst>
                <a:cxn ang="0">
                  <a:pos x="0" y="19"/>
                </a:cxn>
                <a:cxn ang="0">
                  <a:pos x="4" y="25"/>
                </a:cxn>
                <a:cxn ang="0">
                  <a:pos x="4" y="25"/>
                </a:cxn>
                <a:cxn ang="0">
                  <a:pos x="32" y="5"/>
                </a:cxn>
                <a:cxn ang="0">
                  <a:pos x="29" y="0"/>
                </a:cxn>
                <a:cxn ang="0">
                  <a:pos x="29" y="0"/>
                </a:cxn>
                <a:cxn ang="0">
                  <a:pos x="0" y="19"/>
                </a:cxn>
                <a:cxn ang="0">
                  <a:pos x="0" y="19"/>
                </a:cxn>
              </a:cxnLst>
              <a:rect l="0" t="0" r="r" b="b"/>
              <a:pathLst>
                <a:path w="32" h="25">
                  <a:moveTo>
                    <a:pt x="0" y="19"/>
                  </a:moveTo>
                  <a:lnTo>
                    <a:pt x="4" y="25"/>
                  </a:lnTo>
                  <a:lnTo>
                    <a:pt x="4" y="25"/>
                  </a:lnTo>
                  <a:lnTo>
                    <a:pt x="32" y="5"/>
                  </a:lnTo>
                  <a:lnTo>
                    <a:pt x="29" y="0"/>
                  </a:lnTo>
                  <a:lnTo>
                    <a:pt x="29" y="0"/>
                  </a:lnTo>
                  <a:lnTo>
                    <a:pt x="0" y="19"/>
                  </a:lnTo>
                  <a:lnTo>
                    <a:pt x="0" y="19"/>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5" name="iṣľîḓè">
              <a:extLst>
                <a:ext uri="{FF2B5EF4-FFF2-40B4-BE49-F238E27FC236}">
                  <a16:creationId xmlns="" xmlns:a16="http://schemas.microsoft.com/office/drawing/2014/main" id="{7D0A25C2-8B75-4C60-81B7-1DAE058C47C5}"/>
                </a:ext>
              </a:extLst>
            </p:cNvPr>
            <p:cNvSpPr>
              <a:spLocks/>
            </p:cNvSpPr>
            <p:nvPr/>
          </p:nvSpPr>
          <p:spPr bwMode="auto">
            <a:xfrm>
              <a:off x="2998788" y="579438"/>
              <a:ext cx="55563" cy="15875"/>
            </a:xfrm>
            <a:custGeom>
              <a:avLst/>
              <a:gdLst/>
              <a:ahLst/>
              <a:cxnLst>
                <a:cxn ang="0">
                  <a:pos x="1" y="10"/>
                </a:cxn>
                <a:cxn ang="0">
                  <a:pos x="1" y="10"/>
                </a:cxn>
                <a:cxn ang="0">
                  <a:pos x="35" y="7"/>
                </a:cxn>
                <a:cxn ang="0">
                  <a:pos x="35" y="0"/>
                </a:cxn>
                <a:cxn ang="0">
                  <a:pos x="35" y="0"/>
                </a:cxn>
                <a:cxn ang="0">
                  <a:pos x="0" y="3"/>
                </a:cxn>
                <a:cxn ang="0">
                  <a:pos x="1" y="10"/>
                </a:cxn>
              </a:cxnLst>
              <a:rect l="0" t="0" r="r" b="b"/>
              <a:pathLst>
                <a:path w="35" h="10">
                  <a:moveTo>
                    <a:pt x="1" y="10"/>
                  </a:moveTo>
                  <a:lnTo>
                    <a:pt x="1" y="10"/>
                  </a:lnTo>
                  <a:lnTo>
                    <a:pt x="35" y="7"/>
                  </a:lnTo>
                  <a:lnTo>
                    <a:pt x="35" y="0"/>
                  </a:lnTo>
                  <a:lnTo>
                    <a:pt x="35" y="0"/>
                  </a:lnTo>
                  <a:lnTo>
                    <a:pt x="0" y="3"/>
                  </a:lnTo>
                  <a:lnTo>
                    <a:pt x="1" y="10"/>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6" name="ïṧḷïḍê">
              <a:extLst>
                <a:ext uri="{FF2B5EF4-FFF2-40B4-BE49-F238E27FC236}">
                  <a16:creationId xmlns="" xmlns:a16="http://schemas.microsoft.com/office/drawing/2014/main" id="{4A91CB3C-A2B6-490E-A6AC-F7075F2798C1}"/>
                </a:ext>
              </a:extLst>
            </p:cNvPr>
            <p:cNvSpPr>
              <a:spLocks/>
            </p:cNvSpPr>
            <p:nvPr/>
          </p:nvSpPr>
          <p:spPr bwMode="auto">
            <a:xfrm>
              <a:off x="3221038" y="576263"/>
              <a:ext cx="55563" cy="14288"/>
            </a:xfrm>
            <a:custGeom>
              <a:avLst/>
              <a:gdLst/>
              <a:ahLst/>
              <a:cxnLst>
                <a:cxn ang="0">
                  <a:pos x="0" y="8"/>
                </a:cxn>
                <a:cxn ang="0">
                  <a:pos x="0" y="8"/>
                </a:cxn>
                <a:cxn ang="0">
                  <a:pos x="35" y="9"/>
                </a:cxn>
                <a:cxn ang="0">
                  <a:pos x="35" y="2"/>
                </a:cxn>
                <a:cxn ang="0">
                  <a:pos x="35" y="2"/>
                </a:cxn>
                <a:cxn ang="0">
                  <a:pos x="0" y="0"/>
                </a:cxn>
                <a:cxn ang="0">
                  <a:pos x="0" y="8"/>
                </a:cxn>
              </a:cxnLst>
              <a:rect l="0" t="0" r="r" b="b"/>
              <a:pathLst>
                <a:path w="35" h="9">
                  <a:moveTo>
                    <a:pt x="0" y="8"/>
                  </a:moveTo>
                  <a:lnTo>
                    <a:pt x="0" y="8"/>
                  </a:lnTo>
                  <a:lnTo>
                    <a:pt x="35" y="9"/>
                  </a:lnTo>
                  <a:lnTo>
                    <a:pt x="35" y="2"/>
                  </a:lnTo>
                  <a:lnTo>
                    <a:pt x="35" y="2"/>
                  </a:lnTo>
                  <a:lnTo>
                    <a:pt x="0" y="0"/>
                  </a:lnTo>
                  <a:lnTo>
                    <a:pt x="0" y="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7" name="íSlíde">
              <a:extLst>
                <a:ext uri="{FF2B5EF4-FFF2-40B4-BE49-F238E27FC236}">
                  <a16:creationId xmlns="" xmlns:a16="http://schemas.microsoft.com/office/drawing/2014/main" id="{49F7ECF5-6598-4544-A424-8F7A3DE8FA64}"/>
                </a:ext>
              </a:extLst>
            </p:cNvPr>
            <p:cNvSpPr>
              <a:spLocks/>
            </p:cNvSpPr>
            <p:nvPr/>
          </p:nvSpPr>
          <p:spPr bwMode="auto">
            <a:xfrm>
              <a:off x="3108325" y="576263"/>
              <a:ext cx="57150" cy="12700"/>
            </a:xfrm>
            <a:custGeom>
              <a:avLst/>
              <a:gdLst/>
              <a:ahLst/>
              <a:cxnLst>
                <a:cxn ang="0">
                  <a:pos x="2" y="8"/>
                </a:cxn>
                <a:cxn ang="0">
                  <a:pos x="2" y="8"/>
                </a:cxn>
                <a:cxn ang="0">
                  <a:pos x="36" y="7"/>
                </a:cxn>
                <a:cxn ang="0">
                  <a:pos x="36" y="0"/>
                </a:cxn>
                <a:cxn ang="0">
                  <a:pos x="36" y="0"/>
                </a:cxn>
                <a:cxn ang="0">
                  <a:pos x="0" y="0"/>
                </a:cxn>
                <a:cxn ang="0">
                  <a:pos x="2" y="8"/>
                </a:cxn>
              </a:cxnLst>
              <a:rect l="0" t="0" r="r" b="b"/>
              <a:pathLst>
                <a:path w="36" h="8">
                  <a:moveTo>
                    <a:pt x="2" y="8"/>
                  </a:moveTo>
                  <a:lnTo>
                    <a:pt x="2" y="8"/>
                  </a:lnTo>
                  <a:lnTo>
                    <a:pt x="36" y="7"/>
                  </a:lnTo>
                  <a:lnTo>
                    <a:pt x="36" y="0"/>
                  </a:lnTo>
                  <a:lnTo>
                    <a:pt x="36" y="0"/>
                  </a:lnTo>
                  <a:lnTo>
                    <a:pt x="0" y="0"/>
                  </a:lnTo>
                  <a:lnTo>
                    <a:pt x="2" y="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8" name="ï$ḻíďê">
              <a:extLst>
                <a:ext uri="{FF2B5EF4-FFF2-40B4-BE49-F238E27FC236}">
                  <a16:creationId xmlns="" xmlns:a16="http://schemas.microsoft.com/office/drawing/2014/main" id="{263BAF1A-C215-4299-8BA2-F368B5A27640}"/>
                </a:ext>
              </a:extLst>
            </p:cNvPr>
            <p:cNvSpPr>
              <a:spLocks/>
            </p:cNvSpPr>
            <p:nvPr/>
          </p:nvSpPr>
          <p:spPr bwMode="auto">
            <a:xfrm>
              <a:off x="3330575" y="584201"/>
              <a:ext cx="55563" cy="20638"/>
            </a:xfrm>
            <a:custGeom>
              <a:avLst/>
              <a:gdLst/>
              <a:ahLst/>
              <a:cxnLst>
                <a:cxn ang="0">
                  <a:pos x="35" y="5"/>
                </a:cxn>
                <a:cxn ang="0">
                  <a:pos x="35" y="5"/>
                </a:cxn>
                <a:cxn ang="0">
                  <a:pos x="26" y="4"/>
                </a:cxn>
                <a:cxn ang="0">
                  <a:pos x="1" y="0"/>
                </a:cxn>
                <a:cxn ang="0">
                  <a:pos x="0" y="7"/>
                </a:cxn>
                <a:cxn ang="0">
                  <a:pos x="0" y="7"/>
                </a:cxn>
                <a:cxn ang="0">
                  <a:pos x="25" y="10"/>
                </a:cxn>
                <a:cxn ang="0">
                  <a:pos x="34" y="13"/>
                </a:cxn>
                <a:cxn ang="0">
                  <a:pos x="35" y="5"/>
                </a:cxn>
              </a:cxnLst>
              <a:rect l="0" t="0" r="r" b="b"/>
              <a:pathLst>
                <a:path w="35" h="13">
                  <a:moveTo>
                    <a:pt x="35" y="5"/>
                  </a:moveTo>
                  <a:lnTo>
                    <a:pt x="35" y="5"/>
                  </a:lnTo>
                  <a:lnTo>
                    <a:pt x="26" y="4"/>
                  </a:lnTo>
                  <a:lnTo>
                    <a:pt x="1" y="0"/>
                  </a:lnTo>
                  <a:lnTo>
                    <a:pt x="0" y="7"/>
                  </a:lnTo>
                  <a:lnTo>
                    <a:pt x="0" y="7"/>
                  </a:lnTo>
                  <a:lnTo>
                    <a:pt x="25" y="10"/>
                  </a:lnTo>
                  <a:lnTo>
                    <a:pt x="34" y="13"/>
                  </a:lnTo>
                  <a:lnTo>
                    <a:pt x="35" y="5"/>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49" name="ïṩlíḋê">
              <a:extLst>
                <a:ext uri="{FF2B5EF4-FFF2-40B4-BE49-F238E27FC236}">
                  <a16:creationId xmlns="" xmlns:a16="http://schemas.microsoft.com/office/drawing/2014/main" id="{ECBC59D7-A193-4B12-8262-72BD1BFC34C5}"/>
                </a:ext>
              </a:extLst>
            </p:cNvPr>
            <p:cNvSpPr>
              <a:spLocks/>
            </p:cNvSpPr>
            <p:nvPr/>
          </p:nvSpPr>
          <p:spPr bwMode="auto">
            <a:xfrm>
              <a:off x="2889250" y="590551"/>
              <a:ext cx="55563" cy="19050"/>
            </a:xfrm>
            <a:custGeom>
              <a:avLst/>
              <a:gdLst/>
              <a:ahLst/>
              <a:cxnLst>
                <a:cxn ang="0">
                  <a:pos x="1" y="12"/>
                </a:cxn>
                <a:cxn ang="0">
                  <a:pos x="1" y="12"/>
                </a:cxn>
                <a:cxn ang="0">
                  <a:pos x="35" y="7"/>
                </a:cxn>
                <a:cxn ang="0">
                  <a:pos x="34" y="0"/>
                </a:cxn>
                <a:cxn ang="0">
                  <a:pos x="34" y="0"/>
                </a:cxn>
                <a:cxn ang="0">
                  <a:pos x="0" y="5"/>
                </a:cxn>
                <a:cxn ang="0">
                  <a:pos x="1" y="12"/>
                </a:cxn>
              </a:cxnLst>
              <a:rect l="0" t="0" r="r" b="b"/>
              <a:pathLst>
                <a:path w="35" h="12">
                  <a:moveTo>
                    <a:pt x="1" y="12"/>
                  </a:moveTo>
                  <a:lnTo>
                    <a:pt x="1" y="12"/>
                  </a:lnTo>
                  <a:lnTo>
                    <a:pt x="35" y="7"/>
                  </a:lnTo>
                  <a:lnTo>
                    <a:pt x="34" y="0"/>
                  </a:lnTo>
                  <a:lnTo>
                    <a:pt x="34" y="0"/>
                  </a:lnTo>
                  <a:lnTo>
                    <a:pt x="0" y="5"/>
                  </a:lnTo>
                  <a:lnTo>
                    <a:pt x="1" y="12"/>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0" name="işlïḍé">
              <a:extLst>
                <a:ext uri="{FF2B5EF4-FFF2-40B4-BE49-F238E27FC236}">
                  <a16:creationId xmlns="" xmlns:a16="http://schemas.microsoft.com/office/drawing/2014/main" id="{96B39B61-088C-4CA0-B889-817EE23DFCCD}"/>
                </a:ext>
              </a:extLst>
            </p:cNvPr>
            <p:cNvSpPr>
              <a:spLocks/>
            </p:cNvSpPr>
            <p:nvPr/>
          </p:nvSpPr>
          <p:spPr bwMode="auto">
            <a:xfrm>
              <a:off x="2781300" y="609601"/>
              <a:ext cx="55563" cy="22225"/>
            </a:xfrm>
            <a:custGeom>
              <a:avLst/>
              <a:gdLst/>
              <a:ahLst/>
              <a:cxnLst>
                <a:cxn ang="0">
                  <a:pos x="0" y="7"/>
                </a:cxn>
                <a:cxn ang="0">
                  <a:pos x="1" y="14"/>
                </a:cxn>
                <a:cxn ang="0">
                  <a:pos x="1" y="14"/>
                </a:cxn>
                <a:cxn ang="0">
                  <a:pos x="35" y="6"/>
                </a:cxn>
                <a:cxn ang="0">
                  <a:pos x="34" y="0"/>
                </a:cxn>
                <a:cxn ang="0">
                  <a:pos x="34" y="0"/>
                </a:cxn>
                <a:cxn ang="0">
                  <a:pos x="0" y="7"/>
                </a:cxn>
                <a:cxn ang="0">
                  <a:pos x="0" y="7"/>
                </a:cxn>
              </a:cxnLst>
              <a:rect l="0" t="0" r="r" b="b"/>
              <a:pathLst>
                <a:path w="35" h="14">
                  <a:moveTo>
                    <a:pt x="0" y="7"/>
                  </a:moveTo>
                  <a:lnTo>
                    <a:pt x="1" y="14"/>
                  </a:lnTo>
                  <a:lnTo>
                    <a:pt x="1" y="14"/>
                  </a:lnTo>
                  <a:lnTo>
                    <a:pt x="35" y="6"/>
                  </a:lnTo>
                  <a:lnTo>
                    <a:pt x="34" y="0"/>
                  </a:lnTo>
                  <a:lnTo>
                    <a:pt x="34" y="0"/>
                  </a:lnTo>
                  <a:lnTo>
                    <a:pt x="0" y="7"/>
                  </a:lnTo>
                  <a:lnTo>
                    <a:pt x="0" y="7"/>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51" name="îṩḷíḑè">
              <a:extLst>
                <a:ext uri="{FF2B5EF4-FFF2-40B4-BE49-F238E27FC236}">
                  <a16:creationId xmlns="" xmlns:a16="http://schemas.microsoft.com/office/drawing/2014/main" id="{A0F03529-9E25-43A3-A9BF-D5379A530AA0}"/>
                </a:ext>
              </a:extLst>
            </p:cNvPr>
            <p:cNvSpPr>
              <a:spLocks/>
            </p:cNvSpPr>
            <p:nvPr/>
          </p:nvSpPr>
          <p:spPr bwMode="auto">
            <a:xfrm>
              <a:off x="2673350" y="635001"/>
              <a:ext cx="57150" cy="26988"/>
            </a:xfrm>
            <a:custGeom>
              <a:avLst/>
              <a:gdLst/>
              <a:ahLst/>
              <a:cxnLst>
                <a:cxn ang="0">
                  <a:pos x="0" y="10"/>
                </a:cxn>
                <a:cxn ang="0">
                  <a:pos x="2" y="17"/>
                </a:cxn>
                <a:cxn ang="0">
                  <a:pos x="2" y="17"/>
                </a:cxn>
                <a:cxn ang="0">
                  <a:pos x="36" y="7"/>
                </a:cxn>
                <a:cxn ang="0">
                  <a:pos x="34" y="0"/>
                </a:cxn>
                <a:cxn ang="0">
                  <a:pos x="34" y="0"/>
                </a:cxn>
                <a:cxn ang="0">
                  <a:pos x="0" y="10"/>
                </a:cxn>
                <a:cxn ang="0">
                  <a:pos x="0" y="10"/>
                </a:cxn>
              </a:cxnLst>
              <a:rect l="0" t="0" r="r" b="b"/>
              <a:pathLst>
                <a:path w="36" h="17">
                  <a:moveTo>
                    <a:pt x="0" y="10"/>
                  </a:moveTo>
                  <a:lnTo>
                    <a:pt x="2" y="17"/>
                  </a:lnTo>
                  <a:lnTo>
                    <a:pt x="2" y="17"/>
                  </a:lnTo>
                  <a:lnTo>
                    <a:pt x="36" y="7"/>
                  </a:lnTo>
                  <a:lnTo>
                    <a:pt x="34" y="0"/>
                  </a:lnTo>
                  <a:lnTo>
                    <a:pt x="34" y="0"/>
                  </a:lnTo>
                  <a:lnTo>
                    <a:pt x="0" y="10"/>
                  </a:lnTo>
                  <a:lnTo>
                    <a:pt x="0" y="10"/>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grpSp>
      <p:sp>
        <p:nvSpPr>
          <p:cNvPr id="7" name="işlíḋê">
            <a:extLst>
              <a:ext uri="{FF2B5EF4-FFF2-40B4-BE49-F238E27FC236}">
                <a16:creationId xmlns="" xmlns:a16="http://schemas.microsoft.com/office/drawing/2014/main" id="{4B42937E-CAB3-428A-8DD4-82003C6493F4}"/>
              </a:ext>
            </a:extLst>
          </p:cNvPr>
          <p:cNvSpPr>
            <a:spLocks/>
          </p:cNvSpPr>
          <p:nvPr/>
        </p:nvSpPr>
        <p:spPr bwMode="auto">
          <a:xfrm>
            <a:off x="6175086" y="2290692"/>
            <a:ext cx="1983167" cy="952937"/>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chemeClr val="bg1">
              <a:alpha val="35000"/>
            </a:schemeClr>
          </a:solidFill>
          <a:ln w="9525">
            <a:noFill/>
            <a:round/>
            <a:headEnd/>
            <a:tailEnd/>
          </a:ln>
        </p:spPr>
        <p:txBody>
          <a:bodyPr anchor="ctr"/>
          <a:lstStyle/>
          <a:p>
            <a:pPr algn="ctr"/>
            <a:r>
              <a:rPr lang="en-US" sz="2160" dirty="0">
                <a:solidFill>
                  <a:schemeClr val="bg1"/>
                </a:solidFill>
                <a:latin typeface="字魂20号-石头体" panose="00000500000000000000" pitchFamily="2" charset="-122"/>
              </a:rPr>
              <a:t>G3</a:t>
            </a:r>
            <a:endParaRPr sz="2160" dirty="0">
              <a:solidFill>
                <a:schemeClr val="bg1"/>
              </a:solidFill>
              <a:latin typeface="字魂20号-石头体" panose="00000500000000000000" pitchFamily="2" charset="-122"/>
            </a:endParaRPr>
          </a:p>
        </p:txBody>
      </p:sp>
      <p:grpSp>
        <p:nvGrpSpPr>
          <p:cNvPr id="8" name="ïṩ1ïdè">
            <a:extLst>
              <a:ext uri="{FF2B5EF4-FFF2-40B4-BE49-F238E27FC236}">
                <a16:creationId xmlns="" xmlns:a16="http://schemas.microsoft.com/office/drawing/2014/main" id="{FE9272DB-F926-4C50-A260-893E08A85711}"/>
              </a:ext>
            </a:extLst>
          </p:cNvPr>
          <p:cNvGrpSpPr/>
          <p:nvPr/>
        </p:nvGrpSpPr>
        <p:grpSpPr>
          <a:xfrm>
            <a:off x="7588320" y="1754511"/>
            <a:ext cx="1828502" cy="536047"/>
            <a:chOff x="2193925" y="492126"/>
            <a:chExt cx="1500188" cy="439738"/>
          </a:xfrm>
          <a:solidFill>
            <a:schemeClr val="bg1"/>
          </a:solidFill>
        </p:grpSpPr>
        <p:sp>
          <p:nvSpPr>
            <p:cNvPr id="26" name="ïṩļiḋé">
              <a:extLst>
                <a:ext uri="{FF2B5EF4-FFF2-40B4-BE49-F238E27FC236}">
                  <a16:creationId xmlns="" xmlns:a16="http://schemas.microsoft.com/office/drawing/2014/main" id="{FDE43F2A-67D6-44DB-B071-5BB52B61BB0B}"/>
                </a:ext>
              </a:extLst>
            </p:cNvPr>
            <p:cNvSpPr>
              <a:spLocks/>
            </p:cNvSpPr>
            <p:nvPr/>
          </p:nvSpPr>
          <p:spPr bwMode="auto">
            <a:xfrm>
              <a:off x="3394075" y="492126"/>
              <a:ext cx="300038" cy="266700"/>
            </a:xfrm>
            <a:custGeom>
              <a:avLst/>
              <a:gdLst/>
              <a:ahLst/>
              <a:cxnLst>
                <a:cxn ang="0">
                  <a:pos x="186" y="97"/>
                </a:cxn>
                <a:cxn ang="0">
                  <a:pos x="186" y="97"/>
                </a:cxn>
                <a:cxn ang="0">
                  <a:pos x="183" y="94"/>
                </a:cxn>
                <a:cxn ang="0">
                  <a:pos x="178" y="92"/>
                </a:cxn>
                <a:cxn ang="0">
                  <a:pos x="161" y="88"/>
                </a:cxn>
                <a:cxn ang="0">
                  <a:pos x="130" y="81"/>
                </a:cxn>
                <a:cxn ang="0">
                  <a:pos x="90" y="4"/>
                </a:cxn>
                <a:cxn ang="0">
                  <a:pos x="75" y="0"/>
                </a:cxn>
                <a:cxn ang="0">
                  <a:pos x="83" y="72"/>
                </a:cxn>
                <a:cxn ang="0">
                  <a:pos x="43" y="64"/>
                </a:cxn>
                <a:cxn ang="0">
                  <a:pos x="26" y="32"/>
                </a:cxn>
                <a:cxn ang="0">
                  <a:pos x="18" y="31"/>
                </a:cxn>
                <a:cxn ang="0">
                  <a:pos x="18" y="34"/>
                </a:cxn>
                <a:cxn ang="0">
                  <a:pos x="16" y="33"/>
                </a:cxn>
                <a:cxn ang="0">
                  <a:pos x="19" y="69"/>
                </a:cxn>
                <a:cxn ang="0">
                  <a:pos x="19" y="75"/>
                </a:cxn>
                <a:cxn ang="0">
                  <a:pos x="17" y="80"/>
                </a:cxn>
                <a:cxn ang="0">
                  <a:pos x="0" y="111"/>
                </a:cxn>
                <a:cxn ang="0">
                  <a:pos x="2" y="112"/>
                </a:cxn>
                <a:cxn ang="0">
                  <a:pos x="0" y="114"/>
                </a:cxn>
                <a:cxn ang="0">
                  <a:pos x="9" y="117"/>
                </a:cxn>
                <a:cxn ang="0">
                  <a:pos x="38" y="95"/>
                </a:cxn>
                <a:cxn ang="0">
                  <a:pos x="77" y="102"/>
                </a:cxn>
                <a:cxn ang="0">
                  <a:pos x="41" y="165"/>
                </a:cxn>
                <a:cxn ang="0">
                  <a:pos x="57" y="168"/>
                </a:cxn>
                <a:cxn ang="0">
                  <a:pos x="124" y="111"/>
                </a:cxn>
                <a:cxn ang="0">
                  <a:pos x="155" y="118"/>
                </a:cxn>
                <a:cxn ang="0">
                  <a:pos x="173" y="121"/>
                </a:cxn>
                <a:cxn ang="0">
                  <a:pos x="173" y="121"/>
                </a:cxn>
                <a:cxn ang="0">
                  <a:pos x="177" y="121"/>
                </a:cxn>
                <a:cxn ang="0">
                  <a:pos x="181" y="119"/>
                </a:cxn>
                <a:cxn ang="0">
                  <a:pos x="181" y="119"/>
                </a:cxn>
                <a:cxn ang="0">
                  <a:pos x="186" y="115"/>
                </a:cxn>
                <a:cxn ang="0">
                  <a:pos x="188" y="112"/>
                </a:cxn>
                <a:cxn ang="0">
                  <a:pos x="189" y="109"/>
                </a:cxn>
                <a:cxn ang="0">
                  <a:pos x="189" y="109"/>
                </a:cxn>
                <a:cxn ang="0">
                  <a:pos x="189" y="109"/>
                </a:cxn>
                <a:cxn ang="0">
                  <a:pos x="189" y="109"/>
                </a:cxn>
                <a:cxn ang="0">
                  <a:pos x="189" y="109"/>
                </a:cxn>
                <a:cxn ang="0">
                  <a:pos x="189" y="109"/>
                </a:cxn>
                <a:cxn ang="0">
                  <a:pos x="189" y="106"/>
                </a:cxn>
                <a:cxn ang="0">
                  <a:pos x="189" y="102"/>
                </a:cxn>
                <a:cxn ang="0">
                  <a:pos x="186" y="97"/>
                </a:cxn>
                <a:cxn ang="0">
                  <a:pos x="186" y="97"/>
                </a:cxn>
              </a:cxnLst>
              <a:rect l="0" t="0" r="r" b="b"/>
              <a:pathLst>
                <a:path w="189" h="168">
                  <a:moveTo>
                    <a:pt x="186" y="97"/>
                  </a:moveTo>
                  <a:lnTo>
                    <a:pt x="186" y="97"/>
                  </a:lnTo>
                  <a:lnTo>
                    <a:pt x="183" y="94"/>
                  </a:lnTo>
                  <a:lnTo>
                    <a:pt x="178" y="92"/>
                  </a:lnTo>
                  <a:lnTo>
                    <a:pt x="161" y="88"/>
                  </a:lnTo>
                  <a:lnTo>
                    <a:pt x="130" y="81"/>
                  </a:lnTo>
                  <a:lnTo>
                    <a:pt x="90" y="4"/>
                  </a:lnTo>
                  <a:lnTo>
                    <a:pt x="75" y="0"/>
                  </a:lnTo>
                  <a:lnTo>
                    <a:pt x="83" y="72"/>
                  </a:lnTo>
                  <a:lnTo>
                    <a:pt x="43" y="64"/>
                  </a:lnTo>
                  <a:lnTo>
                    <a:pt x="26" y="32"/>
                  </a:lnTo>
                  <a:lnTo>
                    <a:pt x="18" y="31"/>
                  </a:lnTo>
                  <a:lnTo>
                    <a:pt x="18" y="34"/>
                  </a:lnTo>
                  <a:lnTo>
                    <a:pt x="16" y="33"/>
                  </a:lnTo>
                  <a:lnTo>
                    <a:pt x="19" y="69"/>
                  </a:lnTo>
                  <a:lnTo>
                    <a:pt x="19" y="75"/>
                  </a:lnTo>
                  <a:lnTo>
                    <a:pt x="17" y="80"/>
                  </a:lnTo>
                  <a:lnTo>
                    <a:pt x="0" y="111"/>
                  </a:lnTo>
                  <a:lnTo>
                    <a:pt x="2" y="112"/>
                  </a:lnTo>
                  <a:lnTo>
                    <a:pt x="0" y="114"/>
                  </a:lnTo>
                  <a:lnTo>
                    <a:pt x="9" y="117"/>
                  </a:lnTo>
                  <a:lnTo>
                    <a:pt x="38" y="95"/>
                  </a:lnTo>
                  <a:lnTo>
                    <a:pt x="77" y="102"/>
                  </a:lnTo>
                  <a:lnTo>
                    <a:pt x="41" y="165"/>
                  </a:lnTo>
                  <a:lnTo>
                    <a:pt x="57" y="168"/>
                  </a:lnTo>
                  <a:lnTo>
                    <a:pt x="124" y="111"/>
                  </a:lnTo>
                  <a:lnTo>
                    <a:pt x="155" y="118"/>
                  </a:lnTo>
                  <a:lnTo>
                    <a:pt x="173" y="121"/>
                  </a:lnTo>
                  <a:lnTo>
                    <a:pt x="173" y="121"/>
                  </a:lnTo>
                  <a:lnTo>
                    <a:pt x="177" y="121"/>
                  </a:lnTo>
                  <a:lnTo>
                    <a:pt x="181" y="119"/>
                  </a:lnTo>
                  <a:lnTo>
                    <a:pt x="181" y="119"/>
                  </a:lnTo>
                  <a:lnTo>
                    <a:pt x="186" y="115"/>
                  </a:lnTo>
                  <a:lnTo>
                    <a:pt x="188" y="112"/>
                  </a:lnTo>
                  <a:lnTo>
                    <a:pt x="189" y="109"/>
                  </a:lnTo>
                  <a:lnTo>
                    <a:pt x="189" y="109"/>
                  </a:lnTo>
                  <a:lnTo>
                    <a:pt x="189" y="109"/>
                  </a:lnTo>
                  <a:lnTo>
                    <a:pt x="189" y="109"/>
                  </a:lnTo>
                  <a:lnTo>
                    <a:pt x="189" y="109"/>
                  </a:lnTo>
                  <a:lnTo>
                    <a:pt x="189" y="109"/>
                  </a:lnTo>
                  <a:lnTo>
                    <a:pt x="189" y="106"/>
                  </a:lnTo>
                  <a:lnTo>
                    <a:pt x="189" y="102"/>
                  </a:lnTo>
                  <a:lnTo>
                    <a:pt x="186" y="97"/>
                  </a:lnTo>
                  <a:lnTo>
                    <a:pt x="186" y="97"/>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27" name="íṧḷíďè">
              <a:extLst>
                <a:ext uri="{FF2B5EF4-FFF2-40B4-BE49-F238E27FC236}">
                  <a16:creationId xmlns="" xmlns:a16="http://schemas.microsoft.com/office/drawing/2014/main" id="{9E1ED0C5-64C6-444B-ABB8-6AB687CFC30B}"/>
                </a:ext>
              </a:extLst>
            </p:cNvPr>
            <p:cNvSpPr>
              <a:spLocks/>
            </p:cNvSpPr>
            <p:nvPr/>
          </p:nvSpPr>
          <p:spPr bwMode="auto">
            <a:xfrm>
              <a:off x="2570163" y="669926"/>
              <a:ext cx="53975" cy="30163"/>
            </a:xfrm>
            <a:custGeom>
              <a:avLst/>
              <a:gdLst/>
              <a:ahLst/>
              <a:cxnLst>
                <a:cxn ang="0">
                  <a:pos x="0" y="12"/>
                </a:cxn>
                <a:cxn ang="0">
                  <a:pos x="3" y="19"/>
                </a:cxn>
                <a:cxn ang="0">
                  <a:pos x="3" y="19"/>
                </a:cxn>
                <a:cxn ang="0">
                  <a:pos x="34" y="7"/>
                </a:cxn>
                <a:cxn ang="0">
                  <a:pos x="32" y="0"/>
                </a:cxn>
                <a:cxn ang="0">
                  <a:pos x="32" y="0"/>
                </a:cxn>
                <a:cxn ang="0">
                  <a:pos x="0" y="12"/>
                </a:cxn>
                <a:cxn ang="0">
                  <a:pos x="0" y="12"/>
                </a:cxn>
              </a:cxnLst>
              <a:rect l="0" t="0" r="r" b="b"/>
              <a:pathLst>
                <a:path w="34" h="19">
                  <a:moveTo>
                    <a:pt x="0" y="12"/>
                  </a:moveTo>
                  <a:lnTo>
                    <a:pt x="3" y="19"/>
                  </a:lnTo>
                  <a:lnTo>
                    <a:pt x="3" y="19"/>
                  </a:lnTo>
                  <a:lnTo>
                    <a:pt x="34" y="7"/>
                  </a:lnTo>
                  <a:lnTo>
                    <a:pt x="32" y="0"/>
                  </a:lnTo>
                  <a:lnTo>
                    <a:pt x="32" y="0"/>
                  </a:lnTo>
                  <a:lnTo>
                    <a:pt x="0" y="12"/>
                  </a:lnTo>
                  <a:lnTo>
                    <a:pt x="0" y="12"/>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28" name="iṥļïḓè">
              <a:extLst>
                <a:ext uri="{FF2B5EF4-FFF2-40B4-BE49-F238E27FC236}">
                  <a16:creationId xmlns="" xmlns:a16="http://schemas.microsoft.com/office/drawing/2014/main" id="{B053783F-9EA9-4010-839C-3D2B9CF0915D}"/>
                </a:ext>
              </a:extLst>
            </p:cNvPr>
            <p:cNvSpPr>
              <a:spLocks/>
            </p:cNvSpPr>
            <p:nvPr/>
          </p:nvSpPr>
          <p:spPr bwMode="auto">
            <a:xfrm>
              <a:off x="2470150" y="712788"/>
              <a:ext cx="53975" cy="31750"/>
            </a:xfrm>
            <a:custGeom>
              <a:avLst/>
              <a:gdLst/>
              <a:ahLst/>
              <a:cxnLst>
                <a:cxn ang="0">
                  <a:pos x="0" y="15"/>
                </a:cxn>
                <a:cxn ang="0">
                  <a:pos x="3" y="20"/>
                </a:cxn>
                <a:cxn ang="0">
                  <a:pos x="3" y="20"/>
                </a:cxn>
                <a:cxn ang="0">
                  <a:pos x="34" y="6"/>
                </a:cxn>
                <a:cxn ang="0">
                  <a:pos x="30" y="0"/>
                </a:cxn>
                <a:cxn ang="0">
                  <a:pos x="30" y="0"/>
                </a:cxn>
                <a:cxn ang="0">
                  <a:pos x="0" y="15"/>
                </a:cxn>
                <a:cxn ang="0">
                  <a:pos x="0" y="15"/>
                </a:cxn>
              </a:cxnLst>
              <a:rect l="0" t="0" r="r" b="b"/>
              <a:pathLst>
                <a:path w="34" h="20">
                  <a:moveTo>
                    <a:pt x="0" y="15"/>
                  </a:moveTo>
                  <a:lnTo>
                    <a:pt x="3" y="20"/>
                  </a:lnTo>
                  <a:lnTo>
                    <a:pt x="3" y="20"/>
                  </a:lnTo>
                  <a:lnTo>
                    <a:pt x="34" y="6"/>
                  </a:lnTo>
                  <a:lnTo>
                    <a:pt x="30" y="0"/>
                  </a:lnTo>
                  <a:lnTo>
                    <a:pt x="30" y="0"/>
                  </a:lnTo>
                  <a:lnTo>
                    <a:pt x="0" y="15"/>
                  </a:lnTo>
                  <a:lnTo>
                    <a:pt x="0" y="15"/>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29" name="íśļîďé">
              <a:extLst>
                <a:ext uri="{FF2B5EF4-FFF2-40B4-BE49-F238E27FC236}">
                  <a16:creationId xmlns="" xmlns:a16="http://schemas.microsoft.com/office/drawing/2014/main" id="{9DF13B1F-3918-4CD0-906C-495402D85A00}"/>
                </a:ext>
              </a:extLst>
            </p:cNvPr>
            <p:cNvSpPr>
              <a:spLocks/>
            </p:cNvSpPr>
            <p:nvPr/>
          </p:nvSpPr>
          <p:spPr bwMode="auto">
            <a:xfrm>
              <a:off x="2371725" y="762001"/>
              <a:ext cx="53975" cy="38100"/>
            </a:xfrm>
            <a:custGeom>
              <a:avLst/>
              <a:gdLst/>
              <a:ahLst/>
              <a:cxnLst>
                <a:cxn ang="0">
                  <a:pos x="0" y="18"/>
                </a:cxn>
                <a:cxn ang="0">
                  <a:pos x="5" y="24"/>
                </a:cxn>
                <a:cxn ang="0">
                  <a:pos x="5" y="24"/>
                </a:cxn>
                <a:cxn ang="0">
                  <a:pos x="34" y="6"/>
                </a:cxn>
                <a:cxn ang="0">
                  <a:pos x="31" y="0"/>
                </a:cxn>
                <a:cxn ang="0">
                  <a:pos x="31" y="0"/>
                </a:cxn>
                <a:cxn ang="0">
                  <a:pos x="0" y="18"/>
                </a:cxn>
                <a:cxn ang="0">
                  <a:pos x="0" y="18"/>
                </a:cxn>
              </a:cxnLst>
              <a:rect l="0" t="0" r="r" b="b"/>
              <a:pathLst>
                <a:path w="34" h="24">
                  <a:moveTo>
                    <a:pt x="0" y="18"/>
                  </a:moveTo>
                  <a:lnTo>
                    <a:pt x="5" y="24"/>
                  </a:lnTo>
                  <a:lnTo>
                    <a:pt x="5" y="24"/>
                  </a:lnTo>
                  <a:lnTo>
                    <a:pt x="34" y="6"/>
                  </a:lnTo>
                  <a:lnTo>
                    <a:pt x="31" y="0"/>
                  </a:lnTo>
                  <a:lnTo>
                    <a:pt x="31" y="0"/>
                  </a:lnTo>
                  <a:lnTo>
                    <a:pt x="0" y="18"/>
                  </a:lnTo>
                  <a:lnTo>
                    <a:pt x="0" y="1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0" name="iśḷîdê">
              <a:extLst>
                <a:ext uri="{FF2B5EF4-FFF2-40B4-BE49-F238E27FC236}">
                  <a16:creationId xmlns="" xmlns:a16="http://schemas.microsoft.com/office/drawing/2014/main" id="{DF6CC8D2-DC82-4C69-9E77-1A579F5DEA46}"/>
                </a:ext>
              </a:extLst>
            </p:cNvPr>
            <p:cNvSpPr>
              <a:spLocks/>
            </p:cNvSpPr>
            <p:nvPr/>
          </p:nvSpPr>
          <p:spPr bwMode="auto">
            <a:xfrm>
              <a:off x="2193925" y="885826"/>
              <a:ext cx="49213" cy="46038"/>
            </a:xfrm>
            <a:custGeom>
              <a:avLst/>
              <a:gdLst/>
              <a:ahLst/>
              <a:cxnLst>
                <a:cxn ang="0">
                  <a:pos x="0" y="23"/>
                </a:cxn>
                <a:cxn ang="0">
                  <a:pos x="5" y="29"/>
                </a:cxn>
                <a:cxn ang="0">
                  <a:pos x="5" y="29"/>
                </a:cxn>
                <a:cxn ang="0">
                  <a:pos x="31" y="6"/>
                </a:cxn>
                <a:cxn ang="0">
                  <a:pos x="27" y="0"/>
                </a:cxn>
                <a:cxn ang="0">
                  <a:pos x="27" y="0"/>
                </a:cxn>
                <a:cxn ang="0">
                  <a:pos x="0" y="23"/>
                </a:cxn>
                <a:cxn ang="0">
                  <a:pos x="0" y="23"/>
                </a:cxn>
              </a:cxnLst>
              <a:rect l="0" t="0" r="r" b="b"/>
              <a:pathLst>
                <a:path w="31" h="29">
                  <a:moveTo>
                    <a:pt x="0" y="23"/>
                  </a:moveTo>
                  <a:lnTo>
                    <a:pt x="5" y="29"/>
                  </a:lnTo>
                  <a:lnTo>
                    <a:pt x="5" y="29"/>
                  </a:lnTo>
                  <a:lnTo>
                    <a:pt x="31" y="6"/>
                  </a:lnTo>
                  <a:lnTo>
                    <a:pt x="27" y="0"/>
                  </a:lnTo>
                  <a:lnTo>
                    <a:pt x="27" y="0"/>
                  </a:lnTo>
                  <a:lnTo>
                    <a:pt x="0" y="23"/>
                  </a:lnTo>
                  <a:lnTo>
                    <a:pt x="0" y="23"/>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1" name="ïṩlíḑé">
              <a:extLst>
                <a:ext uri="{FF2B5EF4-FFF2-40B4-BE49-F238E27FC236}">
                  <a16:creationId xmlns="" xmlns:a16="http://schemas.microsoft.com/office/drawing/2014/main" id="{163C0BD3-FE91-4DD5-AAC6-D74AE3105D5D}"/>
                </a:ext>
              </a:extLst>
            </p:cNvPr>
            <p:cNvSpPr>
              <a:spLocks/>
            </p:cNvSpPr>
            <p:nvPr/>
          </p:nvSpPr>
          <p:spPr bwMode="auto">
            <a:xfrm>
              <a:off x="2279650" y="820738"/>
              <a:ext cx="50800" cy="39688"/>
            </a:xfrm>
            <a:custGeom>
              <a:avLst/>
              <a:gdLst/>
              <a:ahLst/>
              <a:cxnLst>
                <a:cxn ang="0">
                  <a:pos x="0" y="19"/>
                </a:cxn>
                <a:cxn ang="0">
                  <a:pos x="4" y="25"/>
                </a:cxn>
                <a:cxn ang="0">
                  <a:pos x="4" y="25"/>
                </a:cxn>
                <a:cxn ang="0">
                  <a:pos x="32" y="5"/>
                </a:cxn>
                <a:cxn ang="0">
                  <a:pos x="29" y="0"/>
                </a:cxn>
                <a:cxn ang="0">
                  <a:pos x="29" y="0"/>
                </a:cxn>
                <a:cxn ang="0">
                  <a:pos x="0" y="19"/>
                </a:cxn>
                <a:cxn ang="0">
                  <a:pos x="0" y="19"/>
                </a:cxn>
              </a:cxnLst>
              <a:rect l="0" t="0" r="r" b="b"/>
              <a:pathLst>
                <a:path w="32" h="25">
                  <a:moveTo>
                    <a:pt x="0" y="19"/>
                  </a:moveTo>
                  <a:lnTo>
                    <a:pt x="4" y="25"/>
                  </a:lnTo>
                  <a:lnTo>
                    <a:pt x="4" y="25"/>
                  </a:lnTo>
                  <a:lnTo>
                    <a:pt x="32" y="5"/>
                  </a:lnTo>
                  <a:lnTo>
                    <a:pt x="29" y="0"/>
                  </a:lnTo>
                  <a:lnTo>
                    <a:pt x="29" y="0"/>
                  </a:lnTo>
                  <a:lnTo>
                    <a:pt x="0" y="19"/>
                  </a:lnTo>
                  <a:lnTo>
                    <a:pt x="0" y="19"/>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2" name="íşḷîḑé">
              <a:extLst>
                <a:ext uri="{FF2B5EF4-FFF2-40B4-BE49-F238E27FC236}">
                  <a16:creationId xmlns="" xmlns:a16="http://schemas.microsoft.com/office/drawing/2014/main" id="{5B3399C0-9D45-4AAD-B0A9-4BDE3E41D478}"/>
                </a:ext>
              </a:extLst>
            </p:cNvPr>
            <p:cNvSpPr>
              <a:spLocks/>
            </p:cNvSpPr>
            <p:nvPr/>
          </p:nvSpPr>
          <p:spPr bwMode="auto">
            <a:xfrm>
              <a:off x="2998788" y="579438"/>
              <a:ext cx="55563" cy="15875"/>
            </a:xfrm>
            <a:custGeom>
              <a:avLst/>
              <a:gdLst/>
              <a:ahLst/>
              <a:cxnLst>
                <a:cxn ang="0">
                  <a:pos x="1" y="10"/>
                </a:cxn>
                <a:cxn ang="0">
                  <a:pos x="1" y="10"/>
                </a:cxn>
                <a:cxn ang="0">
                  <a:pos x="35" y="7"/>
                </a:cxn>
                <a:cxn ang="0">
                  <a:pos x="35" y="0"/>
                </a:cxn>
                <a:cxn ang="0">
                  <a:pos x="35" y="0"/>
                </a:cxn>
                <a:cxn ang="0">
                  <a:pos x="0" y="3"/>
                </a:cxn>
                <a:cxn ang="0">
                  <a:pos x="1" y="10"/>
                </a:cxn>
              </a:cxnLst>
              <a:rect l="0" t="0" r="r" b="b"/>
              <a:pathLst>
                <a:path w="35" h="10">
                  <a:moveTo>
                    <a:pt x="1" y="10"/>
                  </a:moveTo>
                  <a:lnTo>
                    <a:pt x="1" y="10"/>
                  </a:lnTo>
                  <a:lnTo>
                    <a:pt x="35" y="7"/>
                  </a:lnTo>
                  <a:lnTo>
                    <a:pt x="35" y="0"/>
                  </a:lnTo>
                  <a:lnTo>
                    <a:pt x="35" y="0"/>
                  </a:lnTo>
                  <a:lnTo>
                    <a:pt x="0" y="3"/>
                  </a:lnTo>
                  <a:lnTo>
                    <a:pt x="1" y="10"/>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3" name="ïSľîḋe">
              <a:extLst>
                <a:ext uri="{FF2B5EF4-FFF2-40B4-BE49-F238E27FC236}">
                  <a16:creationId xmlns="" xmlns:a16="http://schemas.microsoft.com/office/drawing/2014/main" id="{3C66B3F4-E0CA-4159-8E97-9E3E990D3234}"/>
                </a:ext>
              </a:extLst>
            </p:cNvPr>
            <p:cNvSpPr>
              <a:spLocks/>
            </p:cNvSpPr>
            <p:nvPr/>
          </p:nvSpPr>
          <p:spPr bwMode="auto">
            <a:xfrm>
              <a:off x="3221038" y="576263"/>
              <a:ext cx="55563" cy="14288"/>
            </a:xfrm>
            <a:custGeom>
              <a:avLst/>
              <a:gdLst/>
              <a:ahLst/>
              <a:cxnLst>
                <a:cxn ang="0">
                  <a:pos x="0" y="8"/>
                </a:cxn>
                <a:cxn ang="0">
                  <a:pos x="0" y="8"/>
                </a:cxn>
                <a:cxn ang="0">
                  <a:pos x="35" y="9"/>
                </a:cxn>
                <a:cxn ang="0">
                  <a:pos x="35" y="2"/>
                </a:cxn>
                <a:cxn ang="0">
                  <a:pos x="35" y="2"/>
                </a:cxn>
                <a:cxn ang="0">
                  <a:pos x="0" y="0"/>
                </a:cxn>
                <a:cxn ang="0">
                  <a:pos x="0" y="8"/>
                </a:cxn>
              </a:cxnLst>
              <a:rect l="0" t="0" r="r" b="b"/>
              <a:pathLst>
                <a:path w="35" h="9">
                  <a:moveTo>
                    <a:pt x="0" y="8"/>
                  </a:moveTo>
                  <a:lnTo>
                    <a:pt x="0" y="8"/>
                  </a:lnTo>
                  <a:lnTo>
                    <a:pt x="35" y="9"/>
                  </a:lnTo>
                  <a:lnTo>
                    <a:pt x="35" y="2"/>
                  </a:lnTo>
                  <a:lnTo>
                    <a:pt x="35" y="2"/>
                  </a:lnTo>
                  <a:lnTo>
                    <a:pt x="0" y="0"/>
                  </a:lnTo>
                  <a:lnTo>
                    <a:pt x="0" y="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4" name="îṡlîďê">
              <a:extLst>
                <a:ext uri="{FF2B5EF4-FFF2-40B4-BE49-F238E27FC236}">
                  <a16:creationId xmlns="" xmlns:a16="http://schemas.microsoft.com/office/drawing/2014/main" id="{1210A55A-AFAA-4F34-B36A-485E348874C5}"/>
                </a:ext>
              </a:extLst>
            </p:cNvPr>
            <p:cNvSpPr>
              <a:spLocks/>
            </p:cNvSpPr>
            <p:nvPr/>
          </p:nvSpPr>
          <p:spPr bwMode="auto">
            <a:xfrm>
              <a:off x="3108325" y="576263"/>
              <a:ext cx="57150" cy="12700"/>
            </a:xfrm>
            <a:custGeom>
              <a:avLst/>
              <a:gdLst/>
              <a:ahLst/>
              <a:cxnLst>
                <a:cxn ang="0">
                  <a:pos x="2" y="8"/>
                </a:cxn>
                <a:cxn ang="0">
                  <a:pos x="2" y="8"/>
                </a:cxn>
                <a:cxn ang="0">
                  <a:pos x="36" y="7"/>
                </a:cxn>
                <a:cxn ang="0">
                  <a:pos x="36" y="0"/>
                </a:cxn>
                <a:cxn ang="0">
                  <a:pos x="36" y="0"/>
                </a:cxn>
                <a:cxn ang="0">
                  <a:pos x="0" y="0"/>
                </a:cxn>
                <a:cxn ang="0">
                  <a:pos x="2" y="8"/>
                </a:cxn>
              </a:cxnLst>
              <a:rect l="0" t="0" r="r" b="b"/>
              <a:pathLst>
                <a:path w="36" h="8">
                  <a:moveTo>
                    <a:pt x="2" y="8"/>
                  </a:moveTo>
                  <a:lnTo>
                    <a:pt x="2" y="8"/>
                  </a:lnTo>
                  <a:lnTo>
                    <a:pt x="36" y="7"/>
                  </a:lnTo>
                  <a:lnTo>
                    <a:pt x="36" y="0"/>
                  </a:lnTo>
                  <a:lnTo>
                    <a:pt x="36" y="0"/>
                  </a:lnTo>
                  <a:lnTo>
                    <a:pt x="0" y="0"/>
                  </a:lnTo>
                  <a:lnTo>
                    <a:pt x="2" y="8"/>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5" name="i$ļïďê">
              <a:extLst>
                <a:ext uri="{FF2B5EF4-FFF2-40B4-BE49-F238E27FC236}">
                  <a16:creationId xmlns="" xmlns:a16="http://schemas.microsoft.com/office/drawing/2014/main" id="{119B60F0-FCE6-45C3-8979-2FD3BBF1AE6E}"/>
                </a:ext>
              </a:extLst>
            </p:cNvPr>
            <p:cNvSpPr>
              <a:spLocks/>
            </p:cNvSpPr>
            <p:nvPr/>
          </p:nvSpPr>
          <p:spPr bwMode="auto">
            <a:xfrm>
              <a:off x="3330575" y="584201"/>
              <a:ext cx="55563" cy="20638"/>
            </a:xfrm>
            <a:custGeom>
              <a:avLst/>
              <a:gdLst/>
              <a:ahLst/>
              <a:cxnLst>
                <a:cxn ang="0">
                  <a:pos x="35" y="5"/>
                </a:cxn>
                <a:cxn ang="0">
                  <a:pos x="35" y="5"/>
                </a:cxn>
                <a:cxn ang="0">
                  <a:pos x="26" y="4"/>
                </a:cxn>
                <a:cxn ang="0">
                  <a:pos x="1" y="0"/>
                </a:cxn>
                <a:cxn ang="0">
                  <a:pos x="0" y="7"/>
                </a:cxn>
                <a:cxn ang="0">
                  <a:pos x="0" y="7"/>
                </a:cxn>
                <a:cxn ang="0">
                  <a:pos x="25" y="10"/>
                </a:cxn>
                <a:cxn ang="0">
                  <a:pos x="34" y="13"/>
                </a:cxn>
                <a:cxn ang="0">
                  <a:pos x="35" y="5"/>
                </a:cxn>
              </a:cxnLst>
              <a:rect l="0" t="0" r="r" b="b"/>
              <a:pathLst>
                <a:path w="35" h="13">
                  <a:moveTo>
                    <a:pt x="35" y="5"/>
                  </a:moveTo>
                  <a:lnTo>
                    <a:pt x="35" y="5"/>
                  </a:lnTo>
                  <a:lnTo>
                    <a:pt x="26" y="4"/>
                  </a:lnTo>
                  <a:lnTo>
                    <a:pt x="1" y="0"/>
                  </a:lnTo>
                  <a:lnTo>
                    <a:pt x="0" y="7"/>
                  </a:lnTo>
                  <a:lnTo>
                    <a:pt x="0" y="7"/>
                  </a:lnTo>
                  <a:lnTo>
                    <a:pt x="25" y="10"/>
                  </a:lnTo>
                  <a:lnTo>
                    <a:pt x="34" y="13"/>
                  </a:lnTo>
                  <a:lnTo>
                    <a:pt x="35" y="5"/>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6" name="ïṣļïḓé">
              <a:extLst>
                <a:ext uri="{FF2B5EF4-FFF2-40B4-BE49-F238E27FC236}">
                  <a16:creationId xmlns="" xmlns:a16="http://schemas.microsoft.com/office/drawing/2014/main" id="{43D7B12D-9C6D-41B6-841F-1FB7DA87B993}"/>
                </a:ext>
              </a:extLst>
            </p:cNvPr>
            <p:cNvSpPr>
              <a:spLocks/>
            </p:cNvSpPr>
            <p:nvPr/>
          </p:nvSpPr>
          <p:spPr bwMode="auto">
            <a:xfrm>
              <a:off x="2889250" y="590551"/>
              <a:ext cx="55563" cy="19050"/>
            </a:xfrm>
            <a:custGeom>
              <a:avLst/>
              <a:gdLst/>
              <a:ahLst/>
              <a:cxnLst>
                <a:cxn ang="0">
                  <a:pos x="1" y="12"/>
                </a:cxn>
                <a:cxn ang="0">
                  <a:pos x="1" y="12"/>
                </a:cxn>
                <a:cxn ang="0">
                  <a:pos x="35" y="7"/>
                </a:cxn>
                <a:cxn ang="0">
                  <a:pos x="34" y="0"/>
                </a:cxn>
                <a:cxn ang="0">
                  <a:pos x="34" y="0"/>
                </a:cxn>
                <a:cxn ang="0">
                  <a:pos x="0" y="5"/>
                </a:cxn>
                <a:cxn ang="0">
                  <a:pos x="1" y="12"/>
                </a:cxn>
              </a:cxnLst>
              <a:rect l="0" t="0" r="r" b="b"/>
              <a:pathLst>
                <a:path w="35" h="12">
                  <a:moveTo>
                    <a:pt x="1" y="12"/>
                  </a:moveTo>
                  <a:lnTo>
                    <a:pt x="1" y="12"/>
                  </a:lnTo>
                  <a:lnTo>
                    <a:pt x="35" y="7"/>
                  </a:lnTo>
                  <a:lnTo>
                    <a:pt x="34" y="0"/>
                  </a:lnTo>
                  <a:lnTo>
                    <a:pt x="34" y="0"/>
                  </a:lnTo>
                  <a:lnTo>
                    <a:pt x="0" y="5"/>
                  </a:lnTo>
                  <a:lnTo>
                    <a:pt x="1" y="12"/>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7" name="iŝ1ïḍé">
              <a:extLst>
                <a:ext uri="{FF2B5EF4-FFF2-40B4-BE49-F238E27FC236}">
                  <a16:creationId xmlns="" xmlns:a16="http://schemas.microsoft.com/office/drawing/2014/main" id="{D9D5C47A-6D82-44F7-A269-FEA04A4AE992}"/>
                </a:ext>
              </a:extLst>
            </p:cNvPr>
            <p:cNvSpPr>
              <a:spLocks/>
            </p:cNvSpPr>
            <p:nvPr/>
          </p:nvSpPr>
          <p:spPr bwMode="auto">
            <a:xfrm>
              <a:off x="2781300" y="609601"/>
              <a:ext cx="55563" cy="22225"/>
            </a:xfrm>
            <a:custGeom>
              <a:avLst/>
              <a:gdLst/>
              <a:ahLst/>
              <a:cxnLst>
                <a:cxn ang="0">
                  <a:pos x="0" y="7"/>
                </a:cxn>
                <a:cxn ang="0">
                  <a:pos x="1" y="14"/>
                </a:cxn>
                <a:cxn ang="0">
                  <a:pos x="1" y="14"/>
                </a:cxn>
                <a:cxn ang="0">
                  <a:pos x="35" y="6"/>
                </a:cxn>
                <a:cxn ang="0">
                  <a:pos x="34" y="0"/>
                </a:cxn>
                <a:cxn ang="0">
                  <a:pos x="34" y="0"/>
                </a:cxn>
                <a:cxn ang="0">
                  <a:pos x="0" y="7"/>
                </a:cxn>
                <a:cxn ang="0">
                  <a:pos x="0" y="7"/>
                </a:cxn>
              </a:cxnLst>
              <a:rect l="0" t="0" r="r" b="b"/>
              <a:pathLst>
                <a:path w="35" h="14">
                  <a:moveTo>
                    <a:pt x="0" y="7"/>
                  </a:moveTo>
                  <a:lnTo>
                    <a:pt x="1" y="14"/>
                  </a:lnTo>
                  <a:lnTo>
                    <a:pt x="1" y="14"/>
                  </a:lnTo>
                  <a:lnTo>
                    <a:pt x="35" y="6"/>
                  </a:lnTo>
                  <a:lnTo>
                    <a:pt x="34" y="0"/>
                  </a:lnTo>
                  <a:lnTo>
                    <a:pt x="34" y="0"/>
                  </a:lnTo>
                  <a:lnTo>
                    <a:pt x="0" y="7"/>
                  </a:lnTo>
                  <a:lnTo>
                    <a:pt x="0" y="7"/>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sp>
          <p:nvSpPr>
            <p:cNvPr id="38" name="ïšḷiḓê">
              <a:extLst>
                <a:ext uri="{FF2B5EF4-FFF2-40B4-BE49-F238E27FC236}">
                  <a16:creationId xmlns="" xmlns:a16="http://schemas.microsoft.com/office/drawing/2014/main" id="{564C473D-35C3-4BF3-B771-F3B0029F8D73}"/>
                </a:ext>
              </a:extLst>
            </p:cNvPr>
            <p:cNvSpPr>
              <a:spLocks/>
            </p:cNvSpPr>
            <p:nvPr/>
          </p:nvSpPr>
          <p:spPr bwMode="auto">
            <a:xfrm>
              <a:off x="2673350" y="635001"/>
              <a:ext cx="57150" cy="26988"/>
            </a:xfrm>
            <a:custGeom>
              <a:avLst/>
              <a:gdLst/>
              <a:ahLst/>
              <a:cxnLst>
                <a:cxn ang="0">
                  <a:pos x="0" y="10"/>
                </a:cxn>
                <a:cxn ang="0">
                  <a:pos x="2" y="17"/>
                </a:cxn>
                <a:cxn ang="0">
                  <a:pos x="2" y="17"/>
                </a:cxn>
                <a:cxn ang="0">
                  <a:pos x="36" y="7"/>
                </a:cxn>
                <a:cxn ang="0">
                  <a:pos x="34" y="0"/>
                </a:cxn>
                <a:cxn ang="0">
                  <a:pos x="34" y="0"/>
                </a:cxn>
                <a:cxn ang="0">
                  <a:pos x="0" y="10"/>
                </a:cxn>
                <a:cxn ang="0">
                  <a:pos x="0" y="10"/>
                </a:cxn>
              </a:cxnLst>
              <a:rect l="0" t="0" r="r" b="b"/>
              <a:pathLst>
                <a:path w="36" h="17">
                  <a:moveTo>
                    <a:pt x="0" y="10"/>
                  </a:moveTo>
                  <a:lnTo>
                    <a:pt x="2" y="17"/>
                  </a:lnTo>
                  <a:lnTo>
                    <a:pt x="2" y="17"/>
                  </a:lnTo>
                  <a:lnTo>
                    <a:pt x="36" y="7"/>
                  </a:lnTo>
                  <a:lnTo>
                    <a:pt x="34" y="0"/>
                  </a:lnTo>
                  <a:lnTo>
                    <a:pt x="34" y="0"/>
                  </a:lnTo>
                  <a:lnTo>
                    <a:pt x="0" y="10"/>
                  </a:lnTo>
                  <a:lnTo>
                    <a:pt x="0" y="10"/>
                  </a:lnTo>
                  <a:close/>
                </a:path>
              </a:pathLst>
            </a:custGeom>
            <a:grpFill/>
            <a:ln w="9525">
              <a:noFill/>
              <a:round/>
              <a:headEnd/>
              <a:tailEnd/>
            </a:ln>
          </p:spPr>
          <p:txBody>
            <a:bodyPr anchor="ctr"/>
            <a:lstStyle/>
            <a:p>
              <a:pPr algn="ctr"/>
              <a:endParaRPr sz="2160" dirty="0">
                <a:solidFill>
                  <a:schemeClr val="bg1"/>
                </a:solidFill>
                <a:latin typeface="字魂20号-石头体" panose="00000500000000000000" pitchFamily="2" charset="-122"/>
              </a:endParaRPr>
            </a:p>
          </p:txBody>
        </p:sp>
      </p:grpSp>
      <p:sp>
        <p:nvSpPr>
          <p:cNvPr id="9" name="iŝḻîďê">
            <a:extLst>
              <a:ext uri="{FF2B5EF4-FFF2-40B4-BE49-F238E27FC236}">
                <a16:creationId xmlns="" xmlns:a16="http://schemas.microsoft.com/office/drawing/2014/main" id="{D48372A0-8672-4772-BEE7-06E36D0DCFFA}"/>
              </a:ext>
            </a:extLst>
          </p:cNvPr>
          <p:cNvSpPr>
            <a:spLocks/>
          </p:cNvSpPr>
          <p:nvPr/>
        </p:nvSpPr>
        <p:spPr bwMode="auto">
          <a:xfrm>
            <a:off x="9174956" y="2272175"/>
            <a:ext cx="1983167" cy="952937"/>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chemeClr val="bg1">
              <a:alpha val="35000"/>
            </a:schemeClr>
          </a:solidFill>
          <a:ln w="9525">
            <a:noFill/>
            <a:round/>
            <a:headEnd/>
            <a:tailEnd/>
          </a:ln>
        </p:spPr>
        <p:txBody>
          <a:bodyPr anchor="ctr"/>
          <a:lstStyle/>
          <a:p>
            <a:pPr algn="ctr"/>
            <a:r>
              <a:rPr lang="en-US" sz="2160" dirty="0">
                <a:solidFill>
                  <a:schemeClr val="bg1"/>
                </a:solidFill>
                <a:latin typeface="字魂20号-石头体" panose="00000500000000000000" pitchFamily="2" charset="-122"/>
              </a:rPr>
              <a:t>G4</a:t>
            </a:r>
            <a:endParaRPr sz="2160" dirty="0">
              <a:solidFill>
                <a:schemeClr val="bg1"/>
              </a:solidFill>
              <a:latin typeface="字魂20号-石头体" panose="00000500000000000000" pitchFamily="2" charset="-122"/>
            </a:endParaRPr>
          </a:p>
        </p:txBody>
      </p:sp>
      <p:sp>
        <p:nvSpPr>
          <p:cNvPr id="65" name="îṩľíḑé">
            <a:extLst>
              <a:ext uri="{FF2B5EF4-FFF2-40B4-BE49-F238E27FC236}">
                <a16:creationId xmlns="" xmlns:a16="http://schemas.microsoft.com/office/drawing/2014/main" id="{A3B883E4-1A56-459A-A49F-56FB85E7C678}"/>
              </a:ext>
            </a:extLst>
          </p:cNvPr>
          <p:cNvSpPr>
            <a:spLocks/>
          </p:cNvSpPr>
          <p:nvPr/>
        </p:nvSpPr>
        <p:spPr bwMode="auto">
          <a:xfrm>
            <a:off x="345287" y="2298841"/>
            <a:ext cx="1965625" cy="952937"/>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chemeClr val="bg1">
              <a:alpha val="35000"/>
            </a:schemeClr>
          </a:solidFill>
          <a:ln w="9525">
            <a:noFill/>
            <a:round/>
            <a:headEnd/>
            <a:tailEnd/>
          </a:ln>
        </p:spPr>
        <p:txBody>
          <a:bodyPr anchor="ctr"/>
          <a:lstStyle/>
          <a:p>
            <a:pPr algn="ctr"/>
            <a:r>
              <a:rPr lang="en-US" sz="2160" dirty="0">
                <a:solidFill>
                  <a:schemeClr val="bg1"/>
                </a:solidFill>
                <a:latin typeface="字魂20号-石头体" panose="00000500000000000000" pitchFamily="2" charset="-122"/>
              </a:rPr>
              <a:t>G1</a:t>
            </a:r>
            <a:endParaRPr sz="2160" dirty="0">
              <a:solidFill>
                <a:schemeClr val="bg1"/>
              </a:solidFill>
              <a:latin typeface="字魂20号-石头体" panose="00000500000000000000" pitchFamily="2" charset="-122"/>
            </a:endParaRPr>
          </a:p>
        </p:txBody>
      </p:sp>
      <p:pic>
        <p:nvPicPr>
          <p:cNvPr id="2" name="Picture 1">
            <a:extLst>
              <a:ext uri="{FF2B5EF4-FFF2-40B4-BE49-F238E27FC236}">
                <a16:creationId xmlns="" xmlns:a16="http://schemas.microsoft.com/office/drawing/2014/main" id="{E07B8D33-CF61-4A14-8CFF-3DF5187B26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0090" y="2589"/>
            <a:ext cx="3667837" cy="997001"/>
          </a:xfrm>
          <a:prstGeom prst="rect">
            <a:avLst/>
          </a:prstGeom>
        </p:spPr>
      </p:pic>
      <p:sp>
        <p:nvSpPr>
          <p:cNvPr id="66" name="TextBox 65">
            <a:extLst>
              <a:ext uri="{FF2B5EF4-FFF2-40B4-BE49-F238E27FC236}">
                <a16:creationId xmlns="" xmlns:a16="http://schemas.microsoft.com/office/drawing/2014/main" id="{D411FECB-FDA5-4E16-BA6A-6AA1B90A4C29}"/>
              </a:ext>
            </a:extLst>
          </p:cNvPr>
          <p:cNvSpPr txBox="1"/>
          <p:nvPr/>
        </p:nvSpPr>
        <p:spPr>
          <a:xfrm>
            <a:off x="1737312" y="249640"/>
            <a:ext cx="7630159" cy="954107"/>
          </a:xfrm>
          <a:prstGeom prst="rect">
            <a:avLst/>
          </a:prstGeom>
          <a:noFill/>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THẢO LUẬN NHÓM</a:t>
            </a:r>
          </a:p>
          <a:p>
            <a:pPr algn="ctr"/>
            <a:r>
              <a:rPr lang="en-US" sz="2800" b="1" dirty="0" err="1">
                <a:solidFill>
                  <a:schemeClr val="bg1"/>
                </a:solidFill>
                <a:latin typeface="Arial" panose="020B0604020202020204" pitchFamily="34" charset="0"/>
                <a:cs typeface="Arial" panose="020B0604020202020204" pitchFamily="34" charset="0"/>
              </a:rPr>
              <a:t>Hoàn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thành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bài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1, 2, </a:t>
            </a:r>
            <a:r>
              <a:rPr lang="en-US" sz="2800" b="1" dirty="0" smtClean="0">
                <a:solidFill>
                  <a:schemeClr val="bg1"/>
                </a:solidFill>
                <a:latin typeface="Arial" panose="020B0604020202020204" pitchFamily="34" charset="0"/>
                <a:cs typeface="Arial" panose="020B0604020202020204" pitchFamily="34" charset="0"/>
              </a:rPr>
              <a:t>3 SGK</a:t>
            </a:r>
            <a:endParaRPr lang="en-US" sz="2800" b="1" dirty="0">
              <a:solidFill>
                <a:schemeClr val="bg1"/>
              </a:solidFill>
              <a:latin typeface="Arial" panose="020B0604020202020204" pitchFamily="34" charset="0"/>
              <a:cs typeface="Arial" panose="020B0604020202020204" pitchFamily="34" charset="0"/>
            </a:endParaRPr>
          </a:p>
        </p:txBody>
      </p:sp>
      <p:sp>
        <p:nvSpPr>
          <p:cNvPr id="3" name="Star: 5 Points 2">
            <a:extLst>
              <a:ext uri="{FF2B5EF4-FFF2-40B4-BE49-F238E27FC236}">
                <a16:creationId xmlns="" xmlns:a16="http://schemas.microsoft.com/office/drawing/2014/main" id="{17A18F22-1B50-4A40-A42A-98B1CAA5BC18}"/>
              </a:ext>
            </a:extLst>
          </p:cNvPr>
          <p:cNvSpPr/>
          <p:nvPr/>
        </p:nvSpPr>
        <p:spPr>
          <a:xfrm>
            <a:off x="1093310" y="4322996"/>
            <a:ext cx="416885" cy="416726"/>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Star: 5 Points 66">
            <a:extLst>
              <a:ext uri="{FF2B5EF4-FFF2-40B4-BE49-F238E27FC236}">
                <a16:creationId xmlns="" xmlns:a16="http://schemas.microsoft.com/office/drawing/2014/main" id="{98F810F6-C9CF-4AC4-9D38-9439D8BECC0A}"/>
              </a:ext>
            </a:extLst>
          </p:cNvPr>
          <p:cNvSpPr/>
          <p:nvPr/>
        </p:nvSpPr>
        <p:spPr>
          <a:xfrm>
            <a:off x="1093310" y="3616094"/>
            <a:ext cx="416884" cy="416725"/>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Star: 5 Points 67">
            <a:extLst>
              <a:ext uri="{FF2B5EF4-FFF2-40B4-BE49-F238E27FC236}">
                <a16:creationId xmlns="" xmlns:a16="http://schemas.microsoft.com/office/drawing/2014/main" id="{BB1F1841-4AD2-4A35-A3F3-28DAD3343BAD}"/>
              </a:ext>
            </a:extLst>
          </p:cNvPr>
          <p:cNvSpPr/>
          <p:nvPr/>
        </p:nvSpPr>
        <p:spPr>
          <a:xfrm>
            <a:off x="1713801" y="3651996"/>
            <a:ext cx="385684" cy="384144"/>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Star: 5 Points 68">
            <a:extLst>
              <a:ext uri="{FF2B5EF4-FFF2-40B4-BE49-F238E27FC236}">
                <a16:creationId xmlns="" xmlns:a16="http://schemas.microsoft.com/office/drawing/2014/main" id="{FEC724A1-5B86-4533-A099-33FDBA71048E}"/>
              </a:ext>
            </a:extLst>
          </p:cNvPr>
          <p:cNvSpPr/>
          <p:nvPr/>
        </p:nvSpPr>
        <p:spPr>
          <a:xfrm>
            <a:off x="446248" y="4286511"/>
            <a:ext cx="421545" cy="416726"/>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Star: 5 Points 69">
            <a:extLst>
              <a:ext uri="{FF2B5EF4-FFF2-40B4-BE49-F238E27FC236}">
                <a16:creationId xmlns="" xmlns:a16="http://schemas.microsoft.com/office/drawing/2014/main" id="{E5EA09D7-B291-4DC5-87FB-BA75D2326333}"/>
              </a:ext>
            </a:extLst>
          </p:cNvPr>
          <p:cNvSpPr/>
          <p:nvPr/>
        </p:nvSpPr>
        <p:spPr>
          <a:xfrm>
            <a:off x="416986" y="3603329"/>
            <a:ext cx="421545" cy="416725"/>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Star: 5 Points 70">
            <a:extLst>
              <a:ext uri="{FF2B5EF4-FFF2-40B4-BE49-F238E27FC236}">
                <a16:creationId xmlns="" xmlns:a16="http://schemas.microsoft.com/office/drawing/2014/main" id="{EAA2CF1E-5F92-421D-BCD5-F50ECCA68770}"/>
              </a:ext>
            </a:extLst>
          </p:cNvPr>
          <p:cNvSpPr/>
          <p:nvPr/>
        </p:nvSpPr>
        <p:spPr>
          <a:xfrm>
            <a:off x="1760453" y="4322996"/>
            <a:ext cx="385685" cy="416726"/>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Star: 5 Points 71">
            <a:extLst>
              <a:ext uri="{FF2B5EF4-FFF2-40B4-BE49-F238E27FC236}">
                <a16:creationId xmlns="" xmlns:a16="http://schemas.microsoft.com/office/drawing/2014/main" id="{601DD586-E358-4366-A376-BB6D2223EEF9}"/>
              </a:ext>
            </a:extLst>
          </p:cNvPr>
          <p:cNvSpPr/>
          <p:nvPr/>
        </p:nvSpPr>
        <p:spPr>
          <a:xfrm>
            <a:off x="446247" y="4891238"/>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Star: 5 Points 73">
            <a:extLst>
              <a:ext uri="{FF2B5EF4-FFF2-40B4-BE49-F238E27FC236}">
                <a16:creationId xmlns="" xmlns:a16="http://schemas.microsoft.com/office/drawing/2014/main" id="{19A0B065-E90B-41F5-A595-4E066AE57C14}"/>
              </a:ext>
            </a:extLst>
          </p:cNvPr>
          <p:cNvSpPr/>
          <p:nvPr/>
        </p:nvSpPr>
        <p:spPr>
          <a:xfrm>
            <a:off x="1093310" y="4912068"/>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5 Points 74">
            <a:extLst>
              <a:ext uri="{FF2B5EF4-FFF2-40B4-BE49-F238E27FC236}">
                <a16:creationId xmlns="" xmlns:a16="http://schemas.microsoft.com/office/drawing/2014/main" id="{BEC6A2AF-35A8-4BBE-A727-88A46CBEFA26}"/>
              </a:ext>
            </a:extLst>
          </p:cNvPr>
          <p:cNvSpPr/>
          <p:nvPr/>
        </p:nvSpPr>
        <p:spPr>
          <a:xfrm>
            <a:off x="1703925" y="4953218"/>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5 Points 75">
            <a:extLst>
              <a:ext uri="{FF2B5EF4-FFF2-40B4-BE49-F238E27FC236}">
                <a16:creationId xmlns="" xmlns:a16="http://schemas.microsoft.com/office/drawing/2014/main" id="{ADBC5A69-9FF2-4CD0-A5F6-D382649AE7B0}"/>
              </a:ext>
            </a:extLst>
          </p:cNvPr>
          <p:cNvSpPr/>
          <p:nvPr/>
        </p:nvSpPr>
        <p:spPr>
          <a:xfrm>
            <a:off x="1093310" y="5513648"/>
            <a:ext cx="421545" cy="392472"/>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5 Points 76">
            <a:extLst>
              <a:ext uri="{FF2B5EF4-FFF2-40B4-BE49-F238E27FC236}">
                <a16:creationId xmlns="" xmlns:a16="http://schemas.microsoft.com/office/drawing/2014/main" id="{13844A4D-F3B5-42B8-91C1-241C53C947CB}"/>
              </a:ext>
            </a:extLst>
          </p:cNvPr>
          <p:cNvSpPr/>
          <p:nvPr/>
        </p:nvSpPr>
        <p:spPr>
          <a:xfrm>
            <a:off x="3344997" y="3675948"/>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Star: 5 Points 77">
            <a:extLst>
              <a:ext uri="{FF2B5EF4-FFF2-40B4-BE49-F238E27FC236}">
                <a16:creationId xmlns="" xmlns:a16="http://schemas.microsoft.com/office/drawing/2014/main" id="{59A5EFC5-C0D6-45BB-9573-75C09D8676EB}"/>
              </a:ext>
            </a:extLst>
          </p:cNvPr>
          <p:cNvSpPr/>
          <p:nvPr/>
        </p:nvSpPr>
        <p:spPr>
          <a:xfrm>
            <a:off x="3995644" y="3686749"/>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tar: 5 Points 78">
            <a:extLst>
              <a:ext uri="{FF2B5EF4-FFF2-40B4-BE49-F238E27FC236}">
                <a16:creationId xmlns="" xmlns:a16="http://schemas.microsoft.com/office/drawing/2014/main" id="{C53A6B0F-482E-45F1-8054-2B0AE13AF2FF}"/>
              </a:ext>
            </a:extLst>
          </p:cNvPr>
          <p:cNvSpPr/>
          <p:nvPr/>
        </p:nvSpPr>
        <p:spPr>
          <a:xfrm>
            <a:off x="4664370" y="3665633"/>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Star: 5 Points 79">
            <a:extLst>
              <a:ext uri="{FF2B5EF4-FFF2-40B4-BE49-F238E27FC236}">
                <a16:creationId xmlns="" xmlns:a16="http://schemas.microsoft.com/office/drawing/2014/main" id="{772003D9-9EF7-4566-9EE4-85E3FCA3A57A}"/>
              </a:ext>
            </a:extLst>
          </p:cNvPr>
          <p:cNvSpPr/>
          <p:nvPr/>
        </p:nvSpPr>
        <p:spPr>
          <a:xfrm>
            <a:off x="3334199" y="4288122"/>
            <a:ext cx="421545" cy="357572"/>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Star: 5 Points 80">
            <a:extLst>
              <a:ext uri="{FF2B5EF4-FFF2-40B4-BE49-F238E27FC236}">
                <a16:creationId xmlns="" xmlns:a16="http://schemas.microsoft.com/office/drawing/2014/main" id="{DD950C61-5B90-4D60-8415-1883CC547BBA}"/>
              </a:ext>
            </a:extLst>
          </p:cNvPr>
          <p:cNvSpPr/>
          <p:nvPr/>
        </p:nvSpPr>
        <p:spPr>
          <a:xfrm>
            <a:off x="3995644" y="4286511"/>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tar: 5 Points 81">
            <a:extLst>
              <a:ext uri="{FF2B5EF4-FFF2-40B4-BE49-F238E27FC236}">
                <a16:creationId xmlns="" xmlns:a16="http://schemas.microsoft.com/office/drawing/2014/main" id="{6211071F-5878-47FE-BFCF-7A0CEC85D8D9}"/>
              </a:ext>
            </a:extLst>
          </p:cNvPr>
          <p:cNvSpPr/>
          <p:nvPr/>
        </p:nvSpPr>
        <p:spPr>
          <a:xfrm>
            <a:off x="4684439" y="4286510"/>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Star: 5 Points 82">
            <a:extLst>
              <a:ext uri="{FF2B5EF4-FFF2-40B4-BE49-F238E27FC236}">
                <a16:creationId xmlns="" xmlns:a16="http://schemas.microsoft.com/office/drawing/2014/main" id="{F9C81349-6446-4DF8-B412-A76E2B1C974B}"/>
              </a:ext>
            </a:extLst>
          </p:cNvPr>
          <p:cNvSpPr/>
          <p:nvPr/>
        </p:nvSpPr>
        <p:spPr>
          <a:xfrm>
            <a:off x="3351382" y="4900997"/>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Star: 5 Points 83">
            <a:extLst>
              <a:ext uri="{FF2B5EF4-FFF2-40B4-BE49-F238E27FC236}">
                <a16:creationId xmlns="" xmlns:a16="http://schemas.microsoft.com/office/drawing/2014/main" id="{4D3A66A4-4AC8-4F05-90D9-2763A39EDD10}"/>
              </a:ext>
            </a:extLst>
          </p:cNvPr>
          <p:cNvSpPr/>
          <p:nvPr/>
        </p:nvSpPr>
        <p:spPr>
          <a:xfrm>
            <a:off x="4010223" y="4871115"/>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tar: 5 Points 84">
            <a:extLst>
              <a:ext uri="{FF2B5EF4-FFF2-40B4-BE49-F238E27FC236}">
                <a16:creationId xmlns="" xmlns:a16="http://schemas.microsoft.com/office/drawing/2014/main" id="{C0F29C7C-0E97-48D5-A613-FC2C21126C2F}"/>
              </a:ext>
            </a:extLst>
          </p:cNvPr>
          <p:cNvSpPr/>
          <p:nvPr/>
        </p:nvSpPr>
        <p:spPr>
          <a:xfrm>
            <a:off x="4647986" y="4845600"/>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Star: 5 Points 85">
            <a:extLst>
              <a:ext uri="{FF2B5EF4-FFF2-40B4-BE49-F238E27FC236}">
                <a16:creationId xmlns="" xmlns:a16="http://schemas.microsoft.com/office/drawing/2014/main" id="{FB5A302E-748E-4A21-844A-8318A28BEDB8}"/>
              </a:ext>
            </a:extLst>
          </p:cNvPr>
          <p:cNvSpPr/>
          <p:nvPr/>
        </p:nvSpPr>
        <p:spPr>
          <a:xfrm>
            <a:off x="4020383" y="5549249"/>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Star: 5 Points 86">
            <a:extLst>
              <a:ext uri="{FF2B5EF4-FFF2-40B4-BE49-F238E27FC236}">
                <a16:creationId xmlns="" xmlns:a16="http://schemas.microsoft.com/office/drawing/2014/main" id="{F0F75576-08C2-4CA5-B63D-BB1452A7A332}"/>
              </a:ext>
            </a:extLst>
          </p:cNvPr>
          <p:cNvSpPr/>
          <p:nvPr/>
        </p:nvSpPr>
        <p:spPr>
          <a:xfrm>
            <a:off x="6314620" y="3686749"/>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tar: 5 Points 87">
            <a:extLst>
              <a:ext uri="{FF2B5EF4-FFF2-40B4-BE49-F238E27FC236}">
                <a16:creationId xmlns="" xmlns:a16="http://schemas.microsoft.com/office/drawing/2014/main" id="{6A329072-765A-4D05-9889-EF6AC5C66CE4}"/>
              </a:ext>
            </a:extLst>
          </p:cNvPr>
          <p:cNvSpPr/>
          <p:nvPr/>
        </p:nvSpPr>
        <p:spPr>
          <a:xfrm>
            <a:off x="6983346" y="3708562"/>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Star: 5 Points 88">
            <a:extLst>
              <a:ext uri="{FF2B5EF4-FFF2-40B4-BE49-F238E27FC236}">
                <a16:creationId xmlns="" xmlns:a16="http://schemas.microsoft.com/office/drawing/2014/main" id="{FAACD6BF-FD81-4AE2-80EA-B6A6810BAA3C}"/>
              </a:ext>
            </a:extLst>
          </p:cNvPr>
          <p:cNvSpPr/>
          <p:nvPr/>
        </p:nvSpPr>
        <p:spPr>
          <a:xfrm>
            <a:off x="7618311" y="3686749"/>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Star: 5 Points 89">
            <a:extLst>
              <a:ext uri="{FF2B5EF4-FFF2-40B4-BE49-F238E27FC236}">
                <a16:creationId xmlns="" xmlns:a16="http://schemas.microsoft.com/office/drawing/2014/main" id="{5E6D6B0B-5A65-4B2C-9322-5A737EA2CA0F}"/>
              </a:ext>
            </a:extLst>
          </p:cNvPr>
          <p:cNvSpPr/>
          <p:nvPr/>
        </p:nvSpPr>
        <p:spPr>
          <a:xfrm>
            <a:off x="6314620" y="4281138"/>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Star: 5 Points 90">
            <a:extLst>
              <a:ext uri="{FF2B5EF4-FFF2-40B4-BE49-F238E27FC236}">
                <a16:creationId xmlns="" xmlns:a16="http://schemas.microsoft.com/office/drawing/2014/main" id="{748237E7-F8D8-4DC0-9620-3A0093EDA787}"/>
              </a:ext>
            </a:extLst>
          </p:cNvPr>
          <p:cNvSpPr/>
          <p:nvPr/>
        </p:nvSpPr>
        <p:spPr>
          <a:xfrm>
            <a:off x="7003415" y="4281137"/>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Star: 5 Points 91">
            <a:extLst>
              <a:ext uri="{FF2B5EF4-FFF2-40B4-BE49-F238E27FC236}">
                <a16:creationId xmlns="" xmlns:a16="http://schemas.microsoft.com/office/drawing/2014/main" id="{20969B3D-A7A9-437E-9919-9E085FD82FA3}"/>
              </a:ext>
            </a:extLst>
          </p:cNvPr>
          <p:cNvSpPr/>
          <p:nvPr/>
        </p:nvSpPr>
        <p:spPr>
          <a:xfrm>
            <a:off x="7664860" y="4281136"/>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Star: 5 Points 92">
            <a:extLst>
              <a:ext uri="{FF2B5EF4-FFF2-40B4-BE49-F238E27FC236}">
                <a16:creationId xmlns="" xmlns:a16="http://schemas.microsoft.com/office/drawing/2014/main" id="{8AACB311-483C-4950-8678-BEA9B2C35720}"/>
              </a:ext>
            </a:extLst>
          </p:cNvPr>
          <p:cNvSpPr/>
          <p:nvPr/>
        </p:nvSpPr>
        <p:spPr>
          <a:xfrm>
            <a:off x="6314620" y="4845600"/>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Star: 5 Points 93">
            <a:extLst>
              <a:ext uri="{FF2B5EF4-FFF2-40B4-BE49-F238E27FC236}">
                <a16:creationId xmlns="" xmlns:a16="http://schemas.microsoft.com/office/drawing/2014/main" id="{C9741296-A247-4F32-AAC5-8B033DB27CAA}"/>
              </a:ext>
            </a:extLst>
          </p:cNvPr>
          <p:cNvSpPr/>
          <p:nvPr/>
        </p:nvSpPr>
        <p:spPr>
          <a:xfrm>
            <a:off x="6983431" y="4865200"/>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Star: 5 Points 94">
            <a:extLst>
              <a:ext uri="{FF2B5EF4-FFF2-40B4-BE49-F238E27FC236}">
                <a16:creationId xmlns="" xmlns:a16="http://schemas.microsoft.com/office/drawing/2014/main" id="{219F8C78-B721-4440-A45E-932618988286}"/>
              </a:ext>
            </a:extLst>
          </p:cNvPr>
          <p:cNvSpPr/>
          <p:nvPr/>
        </p:nvSpPr>
        <p:spPr>
          <a:xfrm>
            <a:off x="7664860" y="4845599"/>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Star: 5 Points 95">
            <a:extLst>
              <a:ext uri="{FF2B5EF4-FFF2-40B4-BE49-F238E27FC236}">
                <a16:creationId xmlns="" xmlns:a16="http://schemas.microsoft.com/office/drawing/2014/main" id="{2D65C41B-81B0-4893-A3BD-2C9CDCD0B5FA}"/>
              </a:ext>
            </a:extLst>
          </p:cNvPr>
          <p:cNvSpPr/>
          <p:nvPr/>
        </p:nvSpPr>
        <p:spPr>
          <a:xfrm>
            <a:off x="6987877" y="5523931"/>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tar: 5 Points 96">
            <a:extLst>
              <a:ext uri="{FF2B5EF4-FFF2-40B4-BE49-F238E27FC236}">
                <a16:creationId xmlns="" xmlns:a16="http://schemas.microsoft.com/office/drawing/2014/main" id="{62057A27-6FCD-4E4A-A7D3-F5DA7339A24D}"/>
              </a:ext>
            </a:extLst>
          </p:cNvPr>
          <p:cNvSpPr/>
          <p:nvPr/>
        </p:nvSpPr>
        <p:spPr>
          <a:xfrm>
            <a:off x="9341213" y="3675947"/>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Star: 5 Points 97">
            <a:extLst>
              <a:ext uri="{FF2B5EF4-FFF2-40B4-BE49-F238E27FC236}">
                <a16:creationId xmlns="" xmlns:a16="http://schemas.microsoft.com/office/drawing/2014/main" id="{B0747BCD-7D58-4A31-BB64-FD43D56B4569}"/>
              </a:ext>
            </a:extLst>
          </p:cNvPr>
          <p:cNvSpPr/>
          <p:nvPr/>
        </p:nvSpPr>
        <p:spPr>
          <a:xfrm>
            <a:off x="9994797" y="3665633"/>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Star: 5 Points 98">
            <a:extLst>
              <a:ext uri="{FF2B5EF4-FFF2-40B4-BE49-F238E27FC236}">
                <a16:creationId xmlns="" xmlns:a16="http://schemas.microsoft.com/office/drawing/2014/main" id="{E596DC08-5BB1-4EBB-8486-BA8F75A8C801}"/>
              </a:ext>
            </a:extLst>
          </p:cNvPr>
          <p:cNvSpPr/>
          <p:nvPr/>
        </p:nvSpPr>
        <p:spPr>
          <a:xfrm>
            <a:off x="10669225" y="3665633"/>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Star: 5 Points 99">
            <a:extLst>
              <a:ext uri="{FF2B5EF4-FFF2-40B4-BE49-F238E27FC236}">
                <a16:creationId xmlns="" xmlns:a16="http://schemas.microsoft.com/office/drawing/2014/main" id="{A9217E60-D19A-4C08-A012-4DA9788CD3CB}"/>
              </a:ext>
            </a:extLst>
          </p:cNvPr>
          <p:cNvSpPr/>
          <p:nvPr/>
        </p:nvSpPr>
        <p:spPr>
          <a:xfrm>
            <a:off x="9341212" y="4281135"/>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Star: 5 Points 100">
            <a:extLst>
              <a:ext uri="{FF2B5EF4-FFF2-40B4-BE49-F238E27FC236}">
                <a16:creationId xmlns="" xmlns:a16="http://schemas.microsoft.com/office/drawing/2014/main" id="{A50C95E1-E519-443A-BA50-0AD3A66E3C3B}"/>
              </a:ext>
            </a:extLst>
          </p:cNvPr>
          <p:cNvSpPr/>
          <p:nvPr/>
        </p:nvSpPr>
        <p:spPr>
          <a:xfrm>
            <a:off x="10008867" y="4281134"/>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Star: 5 Points 101">
            <a:extLst>
              <a:ext uri="{FF2B5EF4-FFF2-40B4-BE49-F238E27FC236}">
                <a16:creationId xmlns="" xmlns:a16="http://schemas.microsoft.com/office/drawing/2014/main" id="{5F876FAA-3680-443B-9312-97FAC9B9165C}"/>
              </a:ext>
            </a:extLst>
          </p:cNvPr>
          <p:cNvSpPr/>
          <p:nvPr/>
        </p:nvSpPr>
        <p:spPr>
          <a:xfrm>
            <a:off x="10691452" y="4280413"/>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tar: 5 Points 102">
            <a:extLst>
              <a:ext uri="{FF2B5EF4-FFF2-40B4-BE49-F238E27FC236}">
                <a16:creationId xmlns="" xmlns:a16="http://schemas.microsoft.com/office/drawing/2014/main" id="{5EFDE711-BF4D-4E01-A134-BAF8D48265D6}"/>
              </a:ext>
            </a:extLst>
          </p:cNvPr>
          <p:cNvSpPr/>
          <p:nvPr/>
        </p:nvSpPr>
        <p:spPr>
          <a:xfrm>
            <a:off x="9327381" y="4845598"/>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Star: 5 Points 103">
            <a:extLst>
              <a:ext uri="{FF2B5EF4-FFF2-40B4-BE49-F238E27FC236}">
                <a16:creationId xmlns="" xmlns:a16="http://schemas.microsoft.com/office/drawing/2014/main" id="{61F9AB25-854A-4BF0-9424-EEFBDD0F94AA}"/>
              </a:ext>
            </a:extLst>
          </p:cNvPr>
          <p:cNvSpPr/>
          <p:nvPr/>
        </p:nvSpPr>
        <p:spPr>
          <a:xfrm>
            <a:off x="10023620" y="4855036"/>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Star: 5 Points 104">
            <a:extLst>
              <a:ext uri="{FF2B5EF4-FFF2-40B4-BE49-F238E27FC236}">
                <a16:creationId xmlns="" xmlns:a16="http://schemas.microsoft.com/office/drawing/2014/main" id="{9EFE72CA-721A-450A-BEF5-0F4AB1C9D311}"/>
              </a:ext>
            </a:extLst>
          </p:cNvPr>
          <p:cNvSpPr/>
          <p:nvPr/>
        </p:nvSpPr>
        <p:spPr>
          <a:xfrm>
            <a:off x="10677621" y="4845597"/>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Star: 5 Points 105">
            <a:extLst>
              <a:ext uri="{FF2B5EF4-FFF2-40B4-BE49-F238E27FC236}">
                <a16:creationId xmlns="" xmlns:a16="http://schemas.microsoft.com/office/drawing/2014/main" id="{19DAED11-6A7C-4F07-AC0B-F4F381522C32}"/>
              </a:ext>
            </a:extLst>
          </p:cNvPr>
          <p:cNvSpPr/>
          <p:nvPr/>
        </p:nvSpPr>
        <p:spPr>
          <a:xfrm>
            <a:off x="10052445" y="5473992"/>
            <a:ext cx="421545" cy="356871"/>
          </a:xfrm>
          <a:prstGeom prst="star5">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A97FBA92-151E-4EC7-939B-0EF47FB3D87A}"/>
              </a:ext>
            </a:extLst>
          </p:cNvPr>
          <p:cNvSpPr/>
          <p:nvPr/>
        </p:nvSpPr>
        <p:spPr>
          <a:xfrm>
            <a:off x="4435313" y="5928464"/>
            <a:ext cx="5981030" cy="799724"/>
          </a:xfrm>
          <a:prstGeom prst="rect">
            <a:avLst/>
          </a:prstGeom>
          <a:solidFill>
            <a:srgbClr val="203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ahoma" panose="020B0604030504040204" pitchFamily="34" charset="0"/>
                <a:cs typeface="Tahoma" panose="020B0604030504040204" pitchFamily="34" charset="0"/>
              </a:rPr>
              <a:t>CÁC THẦY CÔ NHẤN VÀO ẢNH ĐÁM MÂY ĐỂ XUẤT HIỆN NGÔI SAO – CHO ĐIỂM CỘNG MỖI NHÓM NHÉ Ạ</a:t>
            </a:r>
          </a:p>
        </p:txBody>
      </p:sp>
    </p:spTree>
    <p:extLst>
      <p:ext uri="{BB962C8B-B14F-4D97-AF65-F5344CB8AC3E}">
        <p14:creationId xmlns:p14="http://schemas.microsoft.com/office/powerpoint/2010/main" val="37579716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nodeType="clickEffect">
                                  <p:stCondLst>
                                    <p:cond delay="0"/>
                                  </p:stCondLst>
                                  <p:iterate type="lt">
                                    <p:tmPct val="0"/>
                                  </p:iterate>
                                  <p:childTnLst>
                                    <p:set>
                                      <p:cBhvr>
                                        <p:cTn id="32" dur="1" fill="hold">
                                          <p:stCondLst>
                                            <p:cond delay="0"/>
                                          </p:stCondLst>
                                        </p:cTn>
                                        <p:tgtEl>
                                          <p:spTgt spid="66">
                                            <p:txEl>
                                              <p:pRg st="0" end="0"/>
                                            </p:txEl>
                                          </p:spTgt>
                                        </p:tgtEl>
                                        <p:attrNameLst>
                                          <p:attrName>style.visibility</p:attrName>
                                        </p:attrNameLst>
                                      </p:cBhvr>
                                      <p:to>
                                        <p:strVal val="visible"/>
                                      </p:to>
                                    </p:set>
                                    <p:anim by="(-#ppt_w*2)" calcmode="lin" valueType="num">
                                      <p:cBhvr rctx="PPT">
                                        <p:cTn id="33" dur="500" autoRev="1" fill="hold">
                                          <p:stCondLst>
                                            <p:cond delay="0"/>
                                          </p:stCondLst>
                                        </p:cTn>
                                        <p:tgtEl>
                                          <p:spTgt spid="66">
                                            <p:txEl>
                                              <p:pRg st="0" end="0"/>
                                            </p:txEl>
                                          </p:spTgt>
                                        </p:tgtEl>
                                        <p:attrNameLst>
                                          <p:attrName>ppt_w</p:attrName>
                                        </p:attrNameLst>
                                      </p:cBhvr>
                                    </p:anim>
                                    <p:anim by="(#ppt_w*0.50)" calcmode="lin" valueType="num">
                                      <p:cBhvr>
                                        <p:cTn id="34" dur="500" decel="50000" autoRev="1" fill="hold">
                                          <p:stCondLst>
                                            <p:cond delay="0"/>
                                          </p:stCondLst>
                                        </p:cTn>
                                        <p:tgtEl>
                                          <p:spTgt spid="66">
                                            <p:txEl>
                                              <p:pRg st="0" end="0"/>
                                            </p:txEl>
                                          </p:spTgt>
                                        </p:tgtEl>
                                        <p:attrNameLst>
                                          <p:attrName>ppt_x</p:attrName>
                                        </p:attrNameLst>
                                      </p:cBhvr>
                                    </p:anim>
                                    <p:anim from="(-#ppt_h/2)" to="(#ppt_y)" calcmode="lin" valueType="num">
                                      <p:cBhvr>
                                        <p:cTn id="35" dur="1000" fill="hold">
                                          <p:stCondLst>
                                            <p:cond delay="0"/>
                                          </p:stCondLst>
                                        </p:cTn>
                                        <p:tgtEl>
                                          <p:spTgt spid="66">
                                            <p:txEl>
                                              <p:pRg st="0" end="0"/>
                                            </p:txEl>
                                          </p:spTgt>
                                        </p:tgtEl>
                                        <p:attrNameLst>
                                          <p:attrName>ppt_y</p:attrName>
                                        </p:attrNameLst>
                                      </p:cBhvr>
                                    </p:anim>
                                    <p:animRot by="21600000">
                                      <p:cBhvr>
                                        <p:cTn id="36" dur="1000" fill="hold">
                                          <p:stCondLst>
                                            <p:cond delay="0"/>
                                          </p:stCondLst>
                                        </p:cTn>
                                        <p:tgtEl>
                                          <p:spTgt spid="66">
                                            <p:txEl>
                                              <p:pRg st="0" end="0"/>
                                            </p:txEl>
                                          </p:spTgt>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56" presetClass="entr" presetSubtype="0" fill="hold" nodeType="clickEffect">
                                  <p:stCondLst>
                                    <p:cond delay="0"/>
                                  </p:stCondLst>
                                  <p:iterate type="lt">
                                    <p:tmPct val="0"/>
                                  </p:iterate>
                                  <p:childTnLst>
                                    <p:set>
                                      <p:cBhvr>
                                        <p:cTn id="40" dur="1" fill="hold">
                                          <p:stCondLst>
                                            <p:cond delay="0"/>
                                          </p:stCondLst>
                                        </p:cTn>
                                        <p:tgtEl>
                                          <p:spTgt spid="66">
                                            <p:txEl>
                                              <p:pRg st="1" end="1"/>
                                            </p:txEl>
                                          </p:spTgt>
                                        </p:tgtEl>
                                        <p:attrNameLst>
                                          <p:attrName>style.visibility</p:attrName>
                                        </p:attrNameLst>
                                      </p:cBhvr>
                                      <p:to>
                                        <p:strVal val="visible"/>
                                      </p:to>
                                    </p:set>
                                    <p:anim by="(-#ppt_w*2)" calcmode="lin" valueType="num">
                                      <p:cBhvr rctx="PPT">
                                        <p:cTn id="41" dur="500" autoRev="1" fill="hold">
                                          <p:stCondLst>
                                            <p:cond delay="0"/>
                                          </p:stCondLst>
                                        </p:cTn>
                                        <p:tgtEl>
                                          <p:spTgt spid="66">
                                            <p:txEl>
                                              <p:pRg st="1" end="1"/>
                                            </p:txEl>
                                          </p:spTgt>
                                        </p:tgtEl>
                                        <p:attrNameLst>
                                          <p:attrName>ppt_w</p:attrName>
                                        </p:attrNameLst>
                                      </p:cBhvr>
                                    </p:anim>
                                    <p:anim by="(#ppt_w*0.50)" calcmode="lin" valueType="num">
                                      <p:cBhvr>
                                        <p:cTn id="42" dur="500" decel="50000" autoRev="1" fill="hold">
                                          <p:stCondLst>
                                            <p:cond delay="0"/>
                                          </p:stCondLst>
                                        </p:cTn>
                                        <p:tgtEl>
                                          <p:spTgt spid="66">
                                            <p:txEl>
                                              <p:pRg st="1" end="1"/>
                                            </p:txEl>
                                          </p:spTgt>
                                        </p:tgtEl>
                                        <p:attrNameLst>
                                          <p:attrName>ppt_x</p:attrName>
                                        </p:attrNameLst>
                                      </p:cBhvr>
                                    </p:anim>
                                    <p:anim from="(-#ppt_h/2)" to="(#ppt_y)" calcmode="lin" valueType="num">
                                      <p:cBhvr>
                                        <p:cTn id="43" dur="1000" fill="hold">
                                          <p:stCondLst>
                                            <p:cond delay="0"/>
                                          </p:stCondLst>
                                        </p:cTn>
                                        <p:tgtEl>
                                          <p:spTgt spid="66">
                                            <p:txEl>
                                              <p:pRg st="1" end="1"/>
                                            </p:txEl>
                                          </p:spTgt>
                                        </p:tgtEl>
                                        <p:attrNameLst>
                                          <p:attrName>ppt_y</p:attrName>
                                        </p:attrNameLst>
                                      </p:cBhvr>
                                    </p:anim>
                                    <p:animRot by="21600000">
                                      <p:cBhvr>
                                        <p:cTn id="44" dur="1000" fill="hold">
                                          <p:stCondLst>
                                            <p:cond delay="0"/>
                                          </p:stCondLst>
                                        </p:cTn>
                                        <p:tgtEl>
                                          <p:spTgt spid="6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65"/>
                    </p:tgtEl>
                  </p:cond>
                </p:stCondLst>
                <p:endSync evt="end" delay="0">
                  <p:rtn val="all"/>
                </p:endSync>
                <p:childTnLst>
                  <p:par>
                    <p:cTn id="46" fill="hold">
                      <p:stCondLst>
                        <p:cond delay="0"/>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1000"/>
                                        <p:tgtEl>
                                          <p:spTgt spid="70"/>
                                        </p:tgtEl>
                                      </p:cBhvr>
                                    </p:animEffect>
                                    <p:anim calcmode="lin" valueType="num">
                                      <p:cBhvr>
                                        <p:cTn id="51" dur="1000" fill="hold"/>
                                        <p:tgtEl>
                                          <p:spTgt spid="70"/>
                                        </p:tgtEl>
                                        <p:attrNameLst>
                                          <p:attrName>ppt_x</p:attrName>
                                        </p:attrNameLst>
                                      </p:cBhvr>
                                      <p:tavLst>
                                        <p:tav tm="0">
                                          <p:val>
                                            <p:strVal val="#ppt_x"/>
                                          </p:val>
                                        </p:tav>
                                        <p:tav tm="100000">
                                          <p:val>
                                            <p:strVal val="#ppt_x"/>
                                          </p:val>
                                        </p:tav>
                                      </p:tavLst>
                                    </p:anim>
                                    <p:anim calcmode="lin" valueType="num">
                                      <p:cBhvr>
                                        <p:cTn id="52"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1000"/>
                                        <p:tgtEl>
                                          <p:spTgt spid="67"/>
                                        </p:tgtEl>
                                      </p:cBhvr>
                                    </p:animEffect>
                                    <p:anim calcmode="lin" valueType="num">
                                      <p:cBhvr>
                                        <p:cTn id="58" dur="1000" fill="hold"/>
                                        <p:tgtEl>
                                          <p:spTgt spid="67"/>
                                        </p:tgtEl>
                                        <p:attrNameLst>
                                          <p:attrName>ppt_x</p:attrName>
                                        </p:attrNameLst>
                                      </p:cBhvr>
                                      <p:tavLst>
                                        <p:tav tm="0">
                                          <p:val>
                                            <p:strVal val="#ppt_x"/>
                                          </p:val>
                                        </p:tav>
                                        <p:tav tm="100000">
                                          <p:val>
                                            <p:strVal val="#ppt_x"/>
                                          </p:val>
                                        </p:tav>
                                      </p:tavLst>
                                    </p:anim>
                                    <p:anim calcmode="lin" valueType="num">
                                      <p:cBhvr>
                                        <p:cTn id="5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fade">
                                      <p:cBhvr>
                                        <p:cTn id="64" dur="1000"/>
                                        <p:tgtEl>
                                          <p:spTgt spid="68"/>
                                        </p:tgtEl>
                                      </p:cBhvr>
                                    </p:animEffect>
                                    <p:anim calcmode="lin" valueType="num">
                                      <p:cBhvr>
                                        <p:cTn id="65" dur="1000" fill="hold"/>
                                        <p:tgtEl>
                                          <p:spTgt spid="68"/>
                                        </p:tgtEl>
                                        <p:attrNameLst>
                                          <p:attrName>ppt_x</p:attrName>
                                        </p:attrNameLst>
                                      </p:cBhvr>
                                      <p:tavLst>
                                        <p:tav tm="0">
                                          <p:val>
                                            <p:strVal val="#ppt_x"/>
                                          </p:val>
                                        </p:tav>
                                        <p:tav tm="100000">
                                          <p:val>
                                            <p:strVal val="#ppt_x"/>
                                          </p:val>
                                        </p:tav>
                                      </p:tavLst>
                                    </p:anim>
                                    <p:anim calcmode="lin" valueType="num">
                                      <p:cBhvr>
                                        <p:cTn id="6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fade">
                                      <p:cBhvr>
                                        <p:cTn id="71" dur="1000"/>
                                        <p:tgtEl>
                                          <p:spTgt spid="69"/>
                                        </p:tgtEl>
                                      </p:cBhvr>
                                    </p:animEffect>
                                    <p:anim calcmode="lin" valueType="num">
                                      <p:cBhvr>
                                        <p:cTn id="72" dur="1000" fill="hold"/>
                                        <p:tgtEl>
                                          <p:spTgt spid="69"/>
                                        </p:tgtEl>
                                        <p:attrNameLst>
                                          <p:attrName>ppt_x</p:attrName>
                                        </p:attrNameLst>
                                      </p:cBhvr>
                                      <p:tavLst>
                                        <p:tav tm="0">
                                          <p:val>
                                            <p:strVal val="#ppt_x"/>
                                          </p:val>
                                        </p:tav>
                                        <p:tav tm="100000">
                                          <p:val>
                                            <p:strVal val="#ppt_x"/>
                                          </p:val>
                                        </p:tav>
                                      </p:tavLst>
                                    </p:anim>
                                    <p:anim calcmode="lin" valueType="num">
                                      <p:cBhvr>
                                        <p:cTn id="73"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1000"/>
                                        <p:tgtEl>
                                          <p:spTgt spid="3"/>
                                        </p:tgtEl>
                                      </p:cBhvr>
                                    </p:animEffect>
                                    <p:anim calcmode="lin" valueType="num">
                                      <p:cBhvr>
                                        <p:cTn id="79" dur="1000" fill="hold"/>
                                        <p:tgtEl>
                                          <p:spTgt spid="3"/>
                                        </p:tgtEl>
                                        <p:attrNameLst>
                                          <p:attrName>ppt_x</p:attrName>
                                        </p:attrNameLst>
                                      </p:cBhvr>
                                      <p:tavLst>
                                        <p:tav tm="0">
                                          <p:val>
                                            <p:strVal val="#ppt_x"/>
                                          </p:val>
                                        </p:tav>
                                        <p:tav tm="100000">
                                          <p:val>
                                            <p:strVal val="#ppt_x"/>
                                          </p:val>
                                        </p:tav>
                                      </p:tavLst>
                                    </p:anim>
                                    <p:anim calcmode="lin" valueType="num">
                                      <p:cBhvr>
                                        <p:cTn id="8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1000"/>
                                        <p:tgtEl>
                                          <p:spTgt spid="71"/>
                                        </p:tgtEl>
                                      </p:cBhvr>
                                    </p:animEffect>
                                    <p:anim calcmode="lin" valueType="num">
                                      <p:cBhvr>
                                        <p:cTn id="86" dur="1000" fill="hold"/>
                                        <p:tgtEl>
                                          <p:spTgt spid="71"/>
                                        </p:tgtEl>
                                        <p:attrNameLst>
                                          <p:attrName>ppt_x</p:attrName>
                                        </p:attrNameLst>
                                      </p:cBhvr>
                                      <p:tavLst>
                                        <p:tav tm="0">
                                          <p:val>
                                            <p:strVal val="#ppt_x"/>
                                          </p:val>
                                        </p:tav>
                                        <p:tav tm="100000">
                                          <p:val>
                                            <p:strVal val="#ppt_x"/>
                                          </p:val>
                                        </p:tav>
                                      </p:tavLst>
                                    </p:anim>
                                    <p:anim calcmode="lin" valueType="num">
                                      <p:cBhvr>
                                        <p:cTn id="8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72"/>
                                        </p:tgtEl>
                                        <p:attrNameLst>
                                          <p:attrName>style.visibility</p:attrName>
                                        </p:attrNameLst>
                                      </p:cBhvr>
                                      <p:to>
                                        <p:strVal val="visible"/>
                                      </p:to>
                                    </p:set>
                                    <p:animEffect transition="in" filter="fade">
                                      <p:cBhvr>
                                        <p:cTn id="92" dur="1000"/>
                                        <p:tgtEl>
                                          <p:spTgt spid="72"/>
                                        </p:tgtEl>
                                      </p:cBhvr>
                                    </p:animEffect>
                                    <p:anim calcmode="lin" valueType="num">
                                      <p:cBhvr>
                                        <p:cTn id="93" dur="1000" fill="hold"/>
                                        <p:tgtEl>
                                          <p:spTgt spid="72"/>
                                        </p:tgtEl>
                                        <p:attrNameLst>
                                          <p:attrName>ppt_x</p:attrName>
                                        </p:attrNameLst>
                                      </p:cBhvr>
                                      <p:tavLst>
                                        <p:tav tm="0">
                                          <p:val>
                                            <p:strVal val="#ppt_x"/>
                                          </p:val>
                                        </p:tav>
                                        <p:tav tm="100000">
                                          <p:val>
                                            <p:strVal val="#ppt_x"/>
                                          </p:val>
                                        </p:tav>
                                      </p:tavLst>
                                    </p:anim>
                                    <p:anim calcmode="lin" valueType="num">
                                      <p:cBhvr>
                                        <p:cTn id="9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fade">
                                      <p:cBhvr>
                                        <p:cTn id="99" dur="1000"/>
                                        <p:tgtEl>
                                          <p:spTgt spid="74"/>
                                        </p:tgtEl>
                                      </p:cBhvr>
                                    </p:animEffect>
                                    <p:anim calcmode="lin" valueType="num">
                                      <p:cBhvr>
                                        <p:cTn id="100" dur="1000" fill="hold"/>
                                        <p:tgtEl>
                                          <p:spTgt spid="74"/>
                                        </p:tgtEl>
                                        <p:attrNameLst>
                                          <p:attrName>ppt_x</p:attrName>
                                        </p:attrNameLst>
                                      </p:cBhvr>
                                      <p:tavLst>
                                        <p:tav tm="0">
                                          <p:val>
                                            <p:strVal val="#ppt_x"/>
                                          </p:val>
                                        </p:tav>
                                        <p:tav tm="100000">
                                          <p:val>
                                            <p:strVal val="#ppt_x"/>
                                          </p:val>
                                        </p:tav>
                                      </p:tavLst>
                                    </p:anim>
                                    <p:anim calcmode="lin" valueType="num">
                                      <p:cBhvr>
                                        <p:cTn id="101"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fade">
                                      <p:cBhvr>
                                        <p:cTn id="106" dur="1000"/>
                                        <p:tgtEl>
                                          <p:spTgt spid="75"/>
                                        </p:tgtEl>
                                      </p:cBhvr>
                                    </p:animEffect>
                                    <p:anim calcmode="lin" valueType="num">
                                      <p:cBhvr>
                                        <p:cTn id="107" dur="1000" fill="hold"/>
                                        <p:tgtEl>
                                          <p:spTgt spid="75"/>
                                        </p:tgtEl>
                                        <p:attrNameLst>
                                          <p:attrName>ppt_x</p:attrName>
                                        </p:attrNameLst>
                                      </p:cBhvr>
                                      <p:tavLst>
                                        <p:tav tm="0">
                                          <p:val>
                                            <p:strVal val="#ppt_x"/>
                                          </p:val>
                                        </p:tav>
                                        <p:tav tm="100000">
                                          <p:val>
                                            <p:strVal val="#ppt_x"/>
                                          </p:val>
                                        </p:tav>
                                      </p:tavLst>
                                    </p:anim>
                                    <p:anim calcmode="lin" valueType="num">
                                      <p:cBhvr>
                                        <p:cTn id="108"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76"/>
                                        </p:tgtEl>
                                        <p:attrNameLst>
                                          <p:attrName>style.visibility</p:attrName>
                                        </p:attrNameLst>
                                      </p:cBhvr>
                                      <p:to>
                                        <p:strVal val="visible"/>
                                      </p:to>
                                    </p:set>
                                    <p:animEffect transition="in" filter="fade">
                                      <p:cBhvr>
                                        <p:cTn id="113" dur="1000"/>
                                        <p:tgtEl>
                                          <p:spTgt spid="76"/>
                                        </p:tgtEl>
                                      </p:cBhvr>
                                    </p:animEffect>
                                    <p:anim calcmode="lin" valueType="num">
                                      <p:cBhvr>
                                        <p:cTn id="114" dur="1000" fill="hold"/>
                                        <p:tgtEl>
                                          <p:spTgt spid="76"/>
                                        </p:tgtEl>
                                        <p:attrNameLst>
                                          <p:attrName>ppt_x</p:attrName>
                                        </p:attrNameLst>
                                      </p:cBhvr>
                                      <p:tavLst>
                                        <p:tav tm="0">
                                          <p:val>
                                            <p:strVal val="#ppt_x"/>
                                          </p:val>
                                        </p:tav>
                                        <p:tav tm="100000">
                                          <p:val>
                                            <p:strVal val="#ppt_x"/>
                                          </p:val>
                                        </p:tav>
                                      </p:tavLst>
                                    </p:anim>
                                    <p:anim calcmode="lin" valueType="num">
                                      <p:cBhvr>
                                        <p:cTn id="115"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5"/>
                  </p:tgtEl>
                </p:cond>
              </p:nextCondLst>
            </p:seq>
            <p:seq concurrent="1" nextAc="seek">
              <p:cTn id="116" restart="whenNotActive" fill="hold" evtFilter="cancelBubble" nodeType="interactiveSeq">
                <p:stCondLst>
                  <p:cond evt="onClick" delay="0">
                    <p:tgtEl>
                      <p:spTgt spid="5"/>
                    </p:tgtEl>
                  </p:cond>
                </p:stCondLst>
                <p:endSync evt="end" delay="0">
                  <p:rtn val="all"/>
                </p:endSync>
                <p:childTnLst>
                  <p:par>
                    <p:cTn id="117" fill="hold">
                      <p:stCondLst>
                        <p:cond delay="0"/>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77"/>
                                        </p:tgtEl>
                                        <p:attrNameLst>
                                          <p:attrName>style.visibility</p:attrName>
                                        </p:attrNameLst>
                                      </p:cBhvr>
                                      <p:to>
                                        <p:strVal val="visible"/>
                                      </p:to>
                                    </p:set>
                                    <p:animEffect transition="in" filter="fade">
                                      <p:cBhvr>
                                        <p:cTn id="121" dur="1000"/>
                                        <p:tgtEl>
                                          <p:spTgt spid="77"/>
                                        </p:tgtEl>
                                      </p:cBhvr>
                                    </p:animEffect>
                                    <p:anim calcmode="lin" valueType="num">
                                      <p:cBhvr>
                                        <p:cTn id="122" dur="1000" fill="hold"/>
                                        <p:tgtEl>
                                          <p:spTgt spid="77"/>
                                        </p:tgtEl>
                                        <p:attrNameLst>
                                          <p:attrName>ppt_x</p:attrName>
                                        </p:attrNameLst>
                                      </p:cBhvr>
                                      <p:tavLst>
                                        <p:tav tm="0">
                                          <p:val>
                                            <p:strVal val="#ppt_x"/>
                                          </p:val>
                                        </p:tav>
                                        <p:tav tm="100000">
                                          <p:val>
                                            <p:strVal val="#ppt_x"/>
                                          </p:val>
                                        </p:tav>
                                      </p:tavLst>
                                    </p:anim>
                                    <p:anim calcmode="lin" valueType="num">
                                      <p:cBhvr>
                                        <p:cTn id="123"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78"/>
                                        </p:tgtEl>
                                        <p:attrNameLst>
                                          <p:attrName>style.visibility</p:attrName>
                                        </p:attrNameLst>
                                      </p:cBhvr>
                                      <p:to>
                                        <p:strVal val="visible"/>
                                      </p:to>
                                    </p:set>
                                    <p:animEffect transition="in" filter="fade">
                                      <p:cBhvr>
                                        <p:cTn id="128" dur="1000"/>
                                        <p:tgtEl>
                                          <p:spTgt spid="78"/>
                                        </p:tgtEl>
                                      </p:cBhvr>
                                    </p:animEffect>
                                    <p:anim calcmode="lin" valueType="num">
                                      <p:cBhvr>
                                        <p:cTn id="129" dur="1000" fill="hold"/>
                                        <p:tgtEl>
                                          <p:spTgt spid="78"/>
                                        </p:tgtEl>
                                        <p:attrNameLst>
                                          <p:attrName>ppt_x</p:attrName>
                                        </p:attrNameLst>
                                      </p:cBhvr>
                                      <p:tavLst>
                                        <p:tav tm="0">
                                          <p:val>
                                            <p:strVal val="#ppt_x"/>
                                          </p:val>
                                        </p:tav>
                                        <p:tav tm="100000">
                                          <p:val>
                                            <p:strVal val="#ppt_x"/>
                                          </p:val>
                                        </p:tav>
                                      </p:tavLst>
                                    </p:anim>
                                    <p:anim calcmode="lin" valueType="num">
                                      <p:cBhvr>
                                        <p:cTn id="130"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79"/>
                                        </p:tgtEl>
                                        <p:attrNameLst>
                                          <p:attrName>style.visibility</p:attrName>
                                        </p:attrNameLst>
                                      </p:cBhvr>
                                      <p:to>
                                        <p:strVal val="visible"/>
                                      </p:to>
                                    </p:set>
                                    <p:animEffect transition="in" filter="fade">
                                      <p:cBhvr>
                                        <p:cTn id="135" dur="1000"/>
                                        <p:tgtEl>
                                          <p:spTgt spid="79"/>
                                        </p:tgtEl>
                                      </p:cBhvr>
                                    </p:animEffect>
                                    <p:anim calcmode="lin" valueType="num">
                                      <p:cBhvr>
                                        <p:cTn id="136" dur="1000" fill="hold"/>
                                        <p:tgtEl>
                                          <p:spTgt spid="79"/>
                                        </p:tgtEl>
                                        <p:attrNameLst>
                                          <p:attrName>ppt_x</p:attrName>
                                        </p:attrNameLst>
                                      </p:cBhvr>
                                      <p:tavLst>
                                        <p:tav tm="0">
                                          <p:val>
                                            <p:strVal val="#ppt_x"/>
                                          </p:val>
                                        </p:tav>
                                        <p:tav tm="100000">
                                          <p:val>
                                            <p:strVal val="#ppt_x"/>
                                          </p:val>
                                        </p:tav>
                                      </p:tavLst>
                                    </p:anim>
                                    <p:anim calcmode="lin" valueType="num">
                                      <p:cBhvr>
                                        <p:cTn id="137"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80"/>
                                        </p:tgtEl>
                                        <p:attrNameLst>
                                          <p:attrName>style.visibility</p:attrName>
                                        </p:attrNameLst>
                                      </p:cBhvr>
                                      <p:to>
                                        <p:strVal val="visible"/>
                                      </p:to>
                                    </p:set>
                                    <p:animEffect transition="in" filter="fade">
                                      <p:cBhvr>
                                        <p:cTn id="142" dur="1000"/>
                                        <p:tgtEl>
                                          <p:spTgt spid="80"/>
                                        </p:tgtEl>
                                      </p:cBhvr>
                                    </p:animEffect>
                                    <p:anim calcmode="lin" valueType="num">
                                      <p:cBhvr>
                                        <p:cTn id="143" dur="1000" fill="hold"/>
                                        <p:tgtEl>
                                          <p:spTgt spid="80"/>
                                        </p:tgtEl>
                                        <p:attrNameLst>
                                          <p:attrName>ppt_x</p:attrName>
                                        </p:attrNameLst>
                                      </p:cBhvr>
                                      <p:tavLst>
                                        <p:tav tm="0">
                                          <p:val>
                                            <p:strVal val="#ppt_x"/>
                                          </p:val>
                                        </p:tav>
                                        <p:tav tm="100000">
                                          <p:val>
                                            <p:strVal val="#ppt_x"/>
                                          </p:val>
                                        </p:tav>
                                      </p:tavLst>
                                    </p:anim>
                                    <p:anim calcmode="lin" valueType="num">
                                      <p:cBhvr>
                                        <p:cTn id="144"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81"/>
                                        </p:tgtEl>
                                        <p:attrNameLst>
                                          <p:attrName>style.visibility</p:attrName>
                                        </p:attrNameLst>
                                      </p:cBhvr>
                                      <p:to>
                                        <p:strVal val="visible"/>
                                      </p:to>
                                    </p:set>
                                    <p:animEffect transition="in" filter="fade">
                                      <p:cBhvr>
                                        <p:cTn id="149" dur="1000"/>
                                        <p:tgtEl>
                                          <p:spTgt spid="81"/>
                                        </p:tgtEl>
                                      </p:cBhvr>
                                    </p:animEffect>
                                    <p:anim calcmode="lin" valueType="num">
                                      <p:cBhvr>
                                        <p:cTn id="150" dur="1000" fill="hold"/>
                                        <p:tgtEl>
                                          <p:spTgt spid="81"/>
                                        </p:tgtEl>
                                        <p:attrNameLst>
                                          <p:attrName>ppt_x</p:attrName>
                                        </p:attrNameLst>
                                      </p:cBhvr>
                                      <p:tavLst>
                                        <p:tav tm="0">
                                          <p:val>
                                            <p:strVal val="#ppt_x"/>
                                          </p:val>
                                        </p:tav>
                                        <p:tav tm="100000">
                                          <p:val>
                                            <p:strVal val="#ppt_x"/>
                                          </p:val>
                                        </p:tav>
                                      </p:tavLst>
                                    </p:anim>
                                    <p:anim calcmode="lin" valueType="num">
                                      <p:cBhvr>
                                        <p:cTn id="151"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82"/>
                                        </p:tgtEl>
                                        <p:attrNameLst>
                                          <p:attrName>style.visibility</p:attrName>
                                        </p:attrNameLst>
                                      </p:cBhvr>
                                      <p:to>
                                        <p:strVal val="visible"/>
                                      </p:to>
                                    </p:set>
                                    <p:animEffect transition="in" filter="fade">
                                      <p:cBhvr>
                                        <p:cTn id="156" dur="1000"/>
                                        <p:tgtEl>
                                          <p:spTgt spid="82"/>
                                        </p:tgtEl>
                                      </p:cBhvr>
                                    </p:animEffect>
                                    <p:anim calcmode="lin" valueType="num">
                                      <p:cBhvr>
                                        <p:cTn id="157" dur="1000" fill="hold"/>
                                        <p:tgtEl>
                                          <p:spTgt spid="82"/>
                                        </p:tgtEl>
                                        <p:attrNameLst>
                                          <p:attrName>ppt_x</p:attrName>
                                        </p:attrNameLst>
                                      </p:cBhvr>
                                      <p:tavLst>
                                        <p:tav tm="0">
                                          <p:val>
                                            <p:strVal val="#ppt_x"/>
                                          </p:val>
                                        </p:tav>
                                        <p:tav tm="100000">
                                          <p:val>
                                            <p:strVal val="#ppt_x"/>
                                          </p:val>
                                        </p:tav>
                                      </p:tavLst>
                                    </p:anim>
                                    <p:anim calcmode="lin" valueType="num">
                                      <p:cBhvr>
                                        <p:cTn id="158"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grpId="0" nodeType="clickEffect">
                                  <p:stCondLst>
                                    <p:cond delay="0"/>
                                  </p:stCondLst>
                                  <p:childTnLst>
                                    <p:set>
                                      <p:cBhvr>
                                        <p:cTn id="162" dur="1" fill="hold">
                                          <p:stCondLst>
                                            <p:cond delay="0"/>
                                          </p:stCondLst>
                                        </p:cTn>
                                        <p:tgtEl>
                                          <p:spTgt spid="83"/>
                                        </p:tgtEl>
                                        <p:attrNameLst>
                                          <p:attrName>style.visibility</p:attrName>
                                        </p:attrNameLst>
                                      </p:cBhvr>
                                      <p:to>
                                        <p:strVal val="visible"/>
                                      </p:to>
                                    </p:set>
                                    <p:animEffect transition="in" filter="fade">
                                      <p:cBhvr>
                                        <p:cTn id="163" dur="1000"/>
                                        <p:tgtEl>
                                          <p:spTgt spid="83"/>
                                        </p:tgtEl>
                                      </p:cBhvr>
                                    </p:animEffect>
                                    <p:anim calcmode="lin" valueType="num">
                                      <p:cBhvr>
                                        <p:cTn id="164" dur="1000" fill="hold"/>
                                        <p:tgtEl>
                                          <p:spTgt spid="83"/>
                                        </p:tgtEl>
                                        <p:attrNameLst>
                                          <p:attrName>ppt_x</p:attrName>
                                        </p:attrNameLst>
                                      </p:cBhvr>
                                      <p:tavLst>
                                        <p:tav tm="0">
                                          <p:val>
                                            <p:strVal val="#ppt_x"/>
                                          </p:val>
                                        </p:tav>
                                        <p:tav tm="100000">
                                          <p:val>
                                            <p:strVal val="#ppt_x"/>
                                          </p:val>
                                        </p:tav>
                                      </p:tavLst>
                                    </p:anim>
                                    <p:anim calcmode="lin" valueType="num">
                                      <p:cBhvr>
                                        <p:cTn id="165"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grpId="0" nodeType="clickEffect">
                                  <p:stCondLst>
                                    <p:cond delay="0"/>
                                  </p:stCondLst>
                                  <p:childTnLst>
                                    <p:set>
                                      <p:cBhvr>
                                        <p:cTn id="169" dur="1" fill="hold">
                                          <p:stCondLst>
                                            <p:cond delay="0"/>
                                          </p:stCondLst>
                                        </p:cTn>
                                        <p:tgtEl>
                                          <p:spTgt spid="84"/>
                                        </p:tgtEl>
                                        <p:attrNameLst>
                                          <p:attrName>style.visibility</p:attrName>
                                        </p:attrNameLst>
                                      </p:cBhvr>
                                      <p:to>
                                        <p:strVal val="visible"/>
                                      </p:to>
                                    </p:set>
                                    <p:animEffect transition="in" filter="fade">
                                      <p:cBhvr>
                                        <p:cTn id="170" dur="1000"/>
                                        <p:tgtEl>
                                          <p:spTgt spid="84"/>
                                        </p:tgtEl>
                                      </p:cBhvr>
                                    </p:animEffect>
                                    <p:anim calcmode="lin" valueType="num">
                                      <p:cBhvr>
                                        <p:cTn id="171" dur="1000" fill="hold"/>
                                        <p:tgtEl>
                                          <p:spTgt spid="84"/>
                                        </p:tgtEl>
                                        <p:attrNameLst>
                                          <p:attrName>ppt_x</p:attrName>
                                        </p:attrNameLst>
                                      </p:cBhvr>
                                      <p:tavLst>
                                        <p:tav tm="0">
                                          <p:val>
                                            <p:strVal val="#ppt_x"/>
                                          </p:val>
                                        </p:tav>
                                        <p:tav tm="100000">
                                          <p:val>
                                            <p:strVal val="#ppt_x"/>
                                          </p:val>
                                        </p:tav>
                                      </p:tavLst>
                                    </p:anim>
                                    <p:anim calcmode="lin" valueType="num">
                                      <p:cBhvr>
                                        <p:cTn id="172"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grpId="0" nodeType="clickEffect">
                                  <p:stCondLst>
                                    <p:cond delay="0"/>
                                  </p:stCondLst>
                                  <p:childTnLst>
                                    <p:set>
                                      <p:cBhvr>
                                        <p:cTn id="176" dur="1" fill="hold">
                                          <p:stCondLst>
                                            <p:cond delay="0"/>
                                          </p:stCondLst>
                                        </p:cTn>
                                        <p:tgtEl>
                                          <p:spTgt spid="85"/>
                                        </p:tgtEl>
                                        <p:attrNameLst>
                                          <p:attrName>style.visibility</p:attrName>
                                        </p:attrNameLst>
                                      </p:cBhvr>
                                      <p:to>
                                        <p:strVal val="visible"/>
                                      </p:to>
                                    </p:set>
                                    <p:animEffect transition="in" filter="fade">
                                      <p:cBhvr>
                                        <p:cTn id="177" dur="1000"/>
                                        <p:tgtEl>
                                          <p:spTgt spid="85"/>
                                        </p:tgtEl>
                                      </p:cBhvr>
                                    </p:animEffect>
                                    <p:anim calcmode="lin" valueType="num">
                                      <p:cBhvr>
                                        <p:cTn id="178" dur="1000" fill="hold"/>
                                        <p:tgtEl>
                                          <p:spTgt spid="85"/>
                                        </p:tgtEl>
                                        <p:attrNameLst>
                                          <p:attrName>ppt_x</p:attrName>
                                        </p:attrNameLst>
                                      </p:cBhvr>
                                      <p:tavLst>
                                        <p:tav tm="0">
                                          <p:val>
                                            <p:strVal val="#ppt_x"/>
                                          </p:val>
                                        </p:tav>
                                        <p:tav tm="100000">
                                          <p:val>
                                            <p:strVal val="#ppt_x"/>
                                          </p:val>
                                        </p:tav>
                                      </p:tavLst>
                                    </p:anim>
                                    <p:anim calcmode="lin" valueType="num">
                                      <p:cBhvr>
                                        <p:cTn id="17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42" presetClass="entr" presetSubtype="0" fill="hold" grpId="0" nodeType="clickEffect">
                                  <p:stCondLst>
                                    <p:cond delay="0"/>
                                  </p:stCondLst>
                                  <p:childTnLst>
                                    <p:set>
                                      <p:cBhvr>
                                        <p:cTn id="183" dur="1" fill="hold">
                                          <p:stCondLst>
                                            <p:cond delay="0"/>
                                          </p:stCondLst>
                                        </p:cTn>
                                        <p:tgtEl>
                                          <p:spTgt spid="86"/>
                                        </p:tgtEl>
                                        <p:attrNameLst>
                                          <p:attrName>style.visibility</p:attrName>
                                        </p:attrNameLst>
                                      </p:cBhvr>
                                      <p:to>
                                        <p:strVal val="visible"/>
                                      </p:to>
                                    </p:set>
                                    <p:animEffect transition="in" filter="fade">
                                      <p:cBhvr>
                                        <p:cTn id="184" dur="1000"/>
                                        <p:tgtEl>
                                          <p:spTgt spid="86"/>
                                        </p:tgtEl>
                                      </p:cBhvr>
                                    </p:animEffect>
                                    <p:anim calcmode="lin" valueType="num">
                                      <p:cBhvr>
                                        <p:cTn id="185" dur="1000" fill="hold"/>
                                        <p:tgtEl>
                                          <p:spTgt spid="86"/>
                                        </p:tgtEl>
                                        <p:attrNameLst>
                                          <p:attrName>ppt_x</p:attrName>
                                        </p:attrNameLst>
                                      </p:cBhvr>
                                      <p:tavLst>
                                        <p:tav tm="0">
                                          <p:val>
                                            <p:strVal val="#ppt_x"/>
                                          </p:val>
                                        </p:tav>
                                        <p:tav tm="100000">
                                          <p:val>
                                            <p:strVal val="#ppt_x"/>
                                          </p:val>
                                        </p:tav>
                                      </p:tavLst>
                                    </p:anim>
                                    <p:anim calcmode="lin" valueType="num">
                                      <p:cBhvr>
                                        <p:cTn id="186"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187" restart="whenNotActive" fill="hold" evtFilter="cancelBubble" nodeType="interactiveSeq">
                <p:stCondLst>
                  <p:cond evt="onClick" delay="0">
                    <p:tgtEl>
                      <p:spTgt spid="7"/>
                    </p:tgtEl>
                  </p:cond>
                </p:stCondLst>
                <p:endSync evt="end" delay="0">
                  <p:rtn val="all"/>
                </p:endSync>
                <p:childTnLst>
                  <p:par>
                    <p:cTn id="188" fill="hold">
                      <p:stCondLst>
                        <p:cond delay="0"/>
                      </p:stCondLst>
                      <p:childTnLst>
                        <p:par>
                          <p:cTn id="189" fill="hold">
                            <p:stCondLst>
                              <p:cond delay="0"/>
                            </p:stCondLst>
                            <p:childTnLst>
                              <p:par>
                                <p:cTn id="190" presetID="42" presetClass="entr" presetSubtype="0" fill="hold" grpId="0" nodeType="clickEffect">
                                  <p:stCondLst>
                                    <p:cond delay="0"/>
                                  </p:stCondLst>
                                  <p:childTnLst>
                                    <p:set>
                                      <p:cBhvr>
                                        <p:cTn id="191" dur="1" fill="hold">
                                          <p:stCondLst>
                                            <p:cond delay="0"/>
                                          </p:stCondLst>
                                        </p:cTn>
                                        <p:tgtEl>
                                          <p:spTgt spid="87"/>
                                        </p:tgtEl>
                                        <p:attrNameLst>
                                          <p:attrName>style.visibility</p:attrName>
                                        </p:attrNameLst>
                                      </p:cBhvr>
                                      <p:to>
                                        <p:strVal val="visible"/>
                                      </p:to>
                                    </p:set>
                                    <p:animEffect transition="in" filter="fade">
                                      <p:cBhvr>
                                        <p:cTn id="192" dur="1000"/>
                                        <p:tgtEl>
                                          <p:spTgt spid="87"/>
                                        </p:tgtEl>
                                      </p:cBhvr>
                                    </p:animEffect>
                                    <p:anim calcmode="lin" valueType="num">
                                      <p:cBhvr>
                                        <p:cTn id="193" dur="1000" fill="hold"/>
                                        <p:tgtEl>
                                          <p:spTgt spid="87"/>
                                        </p:tgtEl>
                                        <p:attrNameLst>
                                          <p:attrName>ppt_x</p:attrName>
                                        </p:attrNameLst>
                                      </p:cBhvr>
                                      <p:tavLst>
                                        <p:tav tm="0">
                                          <p:val>
                                            <p:strVal val="#ppt_x"/>
                                          </p:val>
                                        </p:tav>
                                        <p:tav tm="100000">
                                          <p:val>
                                            <p:strVal val="#ppt_x"/>
                                          </p:val>
                                        </p:tav>
                                      </p:tavLst>
                                    </p:anim>
                                    <p:anim calcmode="lin" valueType="num">
                                      <p:cBhvr>
                                        <p:cTn id="194"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42" presetClass="entr" presetSubtype="0" fill="hold" grpId="0" nodeType="clickEffect">
                                  <p:stCondLst>
                                    <p:cond delay="0"/>
                                  </p:stCondLst>
                                  <p:childTnLst>
                                    <p:set>
                                      <p:cBhvr>
                                        <p:cTn id="198" dur="1" fill="hold">
                                          <p:stCondLst>
                                            <p:cond delay="0"/>
                                          </p:stCondLst>
                                        </p:cTn>
                                        <p:tgtEl>
                                          <p:spTgt spid="88"/>
                                        </p:tgtEl>
                                        <p:attrNameLst>
                                          <p:attrName>style.visibility</p:attrName>
                                        </p:attrNameLst>
                                      </p:cBhvr>
                                      <p:to>
                                        <p:strVal val="visible"/>
                                      </p:to>
                                    </p:set>
                                    <p:animEffect transition="in" filter="fade">
                                      <p:cBhvr>
                                        <p:cTn id="199" dur="1000"/>
                                        <p:tgtEl>
                                          <p:spTgt spid="88"/>
                                        </p:tgtEl>
                                      </p:cBhvr>
                                    </p:animEffect>
                                    <p:anim calcmode="lin" valueType="num">
                                      <p:cBhvr>
                                        <p:cTn id="200" dur="1000" fill="hold"/>
                                        <p:tgtEl>
                                          <p:spTgt spid="88"/>
                                        </p:tgtEl>
                                        <p:attrNameLst>
                                          <p:attrName>ppt_x</p:attrName>
                                        </p:attrNameLst>
                                      </p:cBhvr>
                                      <p:tavLst>
                                        <p:tav tm="0">
                                          <p:val>
                                            <p:strVal val="#ppt_x"/>
                                          </p:val>
                                        </p:tav>
                                        <p:tav tm="100000">
                                          <p:val>
                                            <p:strVal val="#ppt_x"/>
                                          </p:val>
                                        </p:tav>
                                      </p:tavLst>
                                    </p:anim>
                                    <p:anim calcmode="lin" valueType="num">
                                      <p:cBhvr>
                                        <p:cTn id="201"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42" presetClass="entr" presetSubtype="0" fill="hold" grpId="0" nodeType="clickEffect">
                                  <p:stCondLst>
                                    <p:cond delay="0"/>
                                  </p:stCondLst>
                                  <p:childTnLst>
                                    <p:set>
                                      <p:cBhvr>
                                        <p:cTn id="205" dur="1" fill="hold">
                                          <p:stCondLst>
                                            <p:cond delay="0"/>
                                          </p:stCondLst>
                                        </p:cTn>
                                        <p:tgtEl>
                                          <p:spTgt spid="89"/>
                                        </p:tgtEl>
                                        <p:attrNameLst>
                                          <p:attrName>style.visibility</p:attrName>
                                        </p:attrNameLst>
                                      </p:cBhvr>
                                      <p:to>
                                        <p:strVal val="visible"/>
                                      </p:to>
                                    </p:set>
                                    <p:animEffect transition="in" filter="fade">
                                      <p:cBhvr>
                                        <p:cTn id="206" dur="1000"/>
                                        <p:tgtEl>
                                          <p:spTgt spid="89"/>
                                        </p:tgtEl>
                                      </p:cBhvr>
                                    </p:animEffect>
                                    <p:anim calcmode="lin" valueType="num">
                                      <p:cBhvr>
                                        <p:cTn id="207" dur="1000" fill="hold"/>
                                        <p:tgtEl>
                                          <p:spTgt spid="89"/>
                                        </p:tgtEl>
                                        <p:attrNameLst>
                                          <p:attrName>ppt_x</p:attrName>
                                        </p:attrNameLst>
                                      </p:cBhvr>
                                      <p:tavLst>
                                        <p:tav tm="0">
                                          <p:val>
                                            <p:strVal val="#ppt_x"/>
                                          </p:val>
                                        </p:tav>
                                        <p:tav tm="100000">
                                          <p:val>
                                            <p:strVal val="#ppt_x"/>
                                          </p:val>
                                        </p:tav>
                                      </p:tavLst>
                                    </p:anim>
                                    <p:anim calcmode="lin" valueType="num">
                                      <p:cBhvr>
                                        <p:cTn id="208"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42" presetClass="entr" presetSubtype="0" fill="hold" grpId="0" nodeType="clickEffect">
                                  <p:stCondLst>
                                    <p:cond delay="0"/>
                                  </p:stCondLst>
                                  <p:childTnLst>
                                    <p:set>
                                      <p:cBhvr>
                                        <p:cTn id="212" dur="1" fill="hold">
                                          <p:stCondLst>
                                            <p:cond delay="0"/>
                                          </p:stCondLst>
                                        </p:cTn>
                                        <p:tgtEl>
                                          <p:spTgt spid="90"/>
                                        </p:tgtEl>
                                        <p:attrNameLst>
                                          <p:attrName>style.visibility</p:attrName>
                                        </p:attrNameLst>
                                      </p:cBhvr>
                                      <p:to>
                                        <p:strVal val="visible"/>
                                      </p:to>
                                    </p:set>
                                    <p:animEffect transition="in" filter="fade">
                                      <p:cBhvr>
                                        <p:cTn id="213" dur="1000"/>
                                        <p:tgtEl>
                                          <p:spTgt spid="90"/>
                                        </p:tgtEl>
                                      </p:cBhvr>
                                    </p:animEffect>
                                    <p:anim calcmode="lin" valueType="num">
                                      <p:cBhvr>
                                        <p:cTn id="214" dur="1000" fill="hold"/>
                                        <p:tgtEl>
                                          <p:spTgt spid="90"/>
                                        </p:tgtEl>
                                        <p:attrNameLst>
                                          <p:attrName>ppt_x</p:attrName>
                                        </p:attrNameLst>
                                      </p:cBhvr>
                                      <p:tavLst>
                                        <p:tav tm="0">
                                          <p:val>
                                            <p:strVal val="#ppt_x"/>
                                          </p:val>
                                        </p:tav>
                                        <p:tav tm="100000">
                                          <p:val>
                                            <p:strVal val="#ppt_x"/>
                                          </p:val>
                                        </p:tav>
                                      </p:tavLst>
                                    </p:anim>
                                    <p:anim calcmode="lin" valueType="num">
                                      <p:cBhvr>
                                        <p:cTn id="215"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42" presetClass="entr" presetSubtype="0" fill="hold" grpId="0" nodeType="clickEffect">
                                  <p:stCondLst>
                                    <p:cond delay="0"/>
                                  </p:stCondLst>
                                  <p:childTnLst>
                                    <p:set>
                                      <p:cBhvr>
                                        <p:cTn id="219" dur="1" fill="hold">
                                          <p:stCondLst>
                                            <p:cond delay="0"/>
                                          </p:stCondLst>
                                        </p:cTn>
                                        <p:tgtEl>
                                          <p:spTgt spid="92"/>
                                        </p:tgtEl>
                                        <p:attrNameLst>
                                          <p:attrName>style.visibility</p:attrName>
                                        </p:attrNameLst>
                                      </p:cBhvr>
                                      <p:to>
                                        <p:strVal val="visible"/>
                                      </p:to>
                                    </p:set>
                                    <p:animEffect transition="in" filter="fade">
                                      <p:cBhvr>
                                        <p:cTn id="220" dur="1000"/>
                                        <p:tgtEl>
                                          <p:spTgt spid="92"/>
                                        </p:tgtEl>
                                      </p:cBhvr>
                                    </p:animEffect>
                                    <p:anim calcmode="lin" valueType="num">
                                      <p:cBhvr>
                                        <p:cTn id="221" dur="1000" fill="hold"/>
                                        <p:tgtEl>
                                          <p:spTgt spid="92"/>
                                        </p:tgtEl>
                                        <p:attrNameLst>
                                          <p:attrName>ppt_x</p:attrName>
                                        </p:attrNameLst>
                                      </p:cBhvr>
                                      <p:tavLst>
                                        <p:tav tm="0">
                                          <p:val>
                                            <p:strVal val="#ppt_x"/>
                                          </p:val>
                                        </p:tav>
                                        <p:tav tm="100000">
                                          <p:val>
                                            <p:strVal val="#ppt_x"/>
                                          </p:val>
                                        </p:tav>
                                      </p:tavLst>
                                    </p:anim>
                                    <p:anim calcmode="lin" valueType="num">
                                      <p:cBhvr>
                                        <p:cTn id="22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42" presetClass="entr" presetSubtype="0" fill="hold" grpId="0" nodeType="clickEffect">
                                  <p:stCondLst>
                                    <p:cond delay="0"/>
                                  </p:stCondLst>
                                  <p:childTnLst>
                                    <p:set>
                                      <p:cBhvr>
                                        <p:cTn id="226" dur="1" fill="hold">
                                          <p:stCondLst>
                                            <p:cond delay="0"/>
                                          </p:stCondLst>
                                        </p:cTn>
                                        <p:tgtEl>
                                          <p:spTgt spid="93"/>
                                        </p:tgtEl>
                                        <p:attrNameLst>
                                          <p:attrName>style.visibility</p:attrName>
                                        </p:attrNameLst>
                                      </p:cBhvr>
                                      <p:to>
                                        <p:strVal val="visible"/>
                                      </p:to>
                                    </p:set>
                                    <p:animEffect transition="in" filter="fade">
                                      <p:cBhvr>
                                        <p:cTn id="227" dur="1000"/>
                                        <p:tgtEl>
                                          <p:spTgt spid="93"/>
                                        </p:tgtEl>
                                      </p:cBhvr>
                                    </p:animEffect>
                                    <p:anim calcmode="lin" valueType="num">
                                      <p:cBhvr>
                                        <p:cTn id="228" dur="1000" fill="hold"/>
                                        <p:tgtEl>
                                          <p:spTgt spid="93"/>
                                        </p:tgtEl>
                                        <p:attrNameLst>
                                          <p:attrName>ppt_x</p:attrName>
                                        </p:attrNameLst>
                                      </p:cBhvr>
                                      <p:tavLst>
                                        <p:tav tm="0">
                                          <p:val>
                                            <p:strVal val="#ppt_x"/>
                                          </p:val>
                                        </p:tav>
                                        <p:tav tm="100000">
                                          <p:val>
                                            <p:strVal val="#ppt_x"/>
                                          </p:val>
                                        </p:tav>
                                      </p:tavLst>
                                    </p:anim>
                                    <p:anim calcmode="lin" valueType="num">
                                      <p:cBhvr>
                                        <p:cTn id="229"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230" fill="hold">
                      <p:stCondLst>
                        <p:cond delay="indefinite"/>
                      </p:stCondLst>
                      <p:childTnLst>
                        <p:par>
                          <p:cTn id="231" fill="hold">
                            <p:stCondLst>
                              <p:cond delay="0"/>
                            </p:stCondLst>
                            <p:childTnLst>
                              <p:par>
                                <p:cTn id="232" presetID="42" presetClass="entr" presetSubtype="0" fill="hold" grpId="0" nodeType="clickEffect">
                                  <p:stCondLst>
                                    <p:cond delay="0"/>
                                  </p:stCondLst>
                                  <p:childTnLst>
                                    <p:set>
                                      <p:cBhvr>
                                        <p:cTn id="233" dur="1" fill="hold">
                                          <p:stCondLst>
                                            <p:cond delay="0"/>
                                          </p:stCondLst>
                                        </p:cTn>
                                        <p:tgtEl>
                                          <p:spTgt spid="94"/>
                                        </p:tgtEl>
                                        <p:attrNameLst>
                                          <p:attrName>style.visibility</p:attrName>
                                        </p:attrNameLst>
                                      </p:cBhvr>
                                      <p:to>
                                        <p:strVal val="visible"/>
                                      </p:to>
                                    </p:set>
                                    <p:animEffect transition="in" filter="fade">
                                      <p:cBhvr>
                                        <p:cTn id="234" dur="1000"/>
                                        <p:tgtEl>
                                          <p:spTgt spid="94"/>
                                        </p:tgtEl>
                                      </p:cBhvr>
                                    </p:animEffect>
                                    <p:anim calcmode="lin" valueType="num">
                                      <p:cBhvr>
                                        <p:cTn id="235" dur="1000" fill="hold"/>
                                        <p:tgtEl>
                                          <p:spTgt spid="94"/>
                                        </p:tgtEl>
                                        <p:attrNameLst>
                                          <p:attrName>ppt_x</p:attrName>
                                        </p:attrNameLst>
                                      </p:cBhvr>
                                      <p:tavLst>
                                        <p:tav tm="0">
                                          <p:val>
                                            <p:strVal val="#ppt_x"/>
                                          </p:val>
                                        </p:tav>
                                        <p:tav tm="100000">
                                          <p:val>
                                            <p:strVal val="#ppt_x"/>
                                          </p:val>
                                        </p:tav>
                                      </p:tavLst>
                                    </p:anim>
                                    <p:anim calcmode="lin" valueType="num">
                                      <p:cBhvr>
                                        <p:cTn id="236"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42" presetClass="entr" presetSubtype="0" fill="hold" grpId="0" nodeType="clickEffect">
                                  <p:stCondLst>
                                    <p:cond delay="0"/>
                                  </p:stCondLst>
                                  <p:childTnLst>
                                    <p:set>
                                      <p:cBhvr>
                                        <p:cTn id="240" dur="1" fill="hold">
                                          <p:stCondLst>
                                            <p:cond delay="0"/>
                                          </p:stCondLst>
                                        </p:cTn>
                                        <p:tgtEl>
                                          <p:spTgt spid="95"/>
                                        </p:tgtEl>
                                        <p:attrNameLst>
                                          <p:attrName>style.visibility</p:attrName>
                                        </p:attrNameLst>
                                      </p:cBhvr>
                                      <p:to>
                                        <p:strVal val="visible"/>
                                      </p:to>
                                    </p:set>
                                    <p:animEffect transition="in" filter="fade">
                                      <p:cBhvr>
                                        <p:cTn id="241" dur="1000"/>
                                        <p:tgtEl>
                                          <p:spTgt spid="95"/>
                                        </p:tgtEl>
                                      </p:cBhvr>
                                    </p:animEffect>
                                    <p:anim calcmode="lin" valueType="num">
                                      <p:cBhvr>
                                        <p:cTn id="242" dur="1000" fill="hold"/>
                                        <p:tgtEl>
                                          <p:spTgt spid="95"/>
                                        </p:tgtEl>
                                        <p:attrNameLst>
                                          <p:attrName>ppt_x</p:attrName>
                                        </p:attrNameLst>
                                      </p:cBhvr>
                                      <p:tavLst>
                                        <p:tav tm="0">
                                          <p:val>
                                            <p:strVal val="#ppt_x"/>
                                          </p:val>
                                        </p:tav>
                                        <p:tav tm="100000">
                                          <p:val>
                                            <p:strVal val="#ppt_x"/>
                                          </p:val>
                                        </p:tav>
                                      </p:tavLst>
                                    </p:anim>
                                    <p:anim calcmode="lin" valueType="num">
                                      <p:cBhvr>
                                        <p:cTn id="243"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244" fill="hold">
                      <p:stCondLst>
                        <p:cond delay="indefinite"/>
                      </p:stCondLst>
                      <p:childTnLst>
                        <p:par>
                          <p:cTn id="245" fill="hold">
                            <p:stCondLst>
                              <p:cond delay="0"/>
                            </p:stCondLst>
                            <p:childTnLst>
                              <p:par>
                                <p:cTn id="246" presetID="42" presetClass="entr" presetSubtype="0" fill="hold" grpId="0" nodeType="clickEffect">
                                  <p:stCondLst>
                                    <p:cond delay="0"/>
                                  </p:stCondLst>
                                  <p:childTnLst>
                                    <p:set>
                                      <p:cBhvr>
                                        <p:cTn id="247" dur="1" fill="hold">
                                          <p:stCondLst>
                                            <p:cond delay="0"/>
                                          </p:stCondLst>
                                        </p:cTn>
                                        <p:tgtEl>
                                          <p:spTgt spid="96"/>
                                        </p:tgtEl>
                                        <p:attrNameLst>
                                          <p:attrName>style.visibility</p:attrName>
                                        </p:attrNameLst>
                                      </p:cBhvr>
                                      <p:to>
                                        <p:strVal val="visible"/>
                                      </p:to>
                                    </p:set>
                                    <p:animEffect transition="in" filter="fade">
                                      <p:cBhvr>
                                        <p:cTn id="248" dur="1000"/>
                                        <p:tgtEl>
                                          <p:spTgt spid="96"/>
                                        </p:tgtEl>
                                      </p:cBhvr>
                                    </p:animEffect>
                                    <p:anim calcmode="lin" valueType="num">
                                      <p:cBhvr>
                                        <p:cTn id="249" dur="1000" fill="hold"/>
                                        <p:tgtEl>
                                          <p:spTgt spid="96"/>
                                        </p:tgtEl>
                                        <p:attrNameLst>
                                          <p:attrName>ppt_x</p:attrName>
                                        </p:attrNameLst>
                                      </p:cBhvr>
                                      <p:tavLst>
                                        <p:tav tm="0">
                                          <p:val>
                                            <p:strVal val="#ppt_x"/>
                                          </p:val>
                                        </p:tav>
                                        <p:tav tm="100000">
                                          <p:val>
                                            <p:strVal val="#ppt_x"/>
                                          </p:val>
                                        </p:tav>
                                      </p:tavLst>
                                    </p:anim>
                                    <p:anim calcmode="lin" valueType="num">
                                      <p:cBhvr>
                                        <p:cTn id="250"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251" fill="hold">
                      <p:stCondLst>
                        <p:cond delay="indefinite"/>
                      </p:stCondLst>
                      <p:childTnLst>
                        <p:par>
                          <p:cTn id="252" fill="hold">
                            <p:stCondLst>
                              <p:cond delay="0"/>
                            </p:stCondLst>
                            <p:childTnLst>
                              <p:par>
                                <p:cTn id="253" presetID="42" presetClass="entr" presetSubtype="0" fill="hold" grpId="0" nodeType="clickEffect">
                                  <p:stCondLst>
                                    <p:cond delay="0"/>
                                  </p:stCondLst>
                                  <p:childTnLst>
                                    <p:set>
                                      <p:cBhvr>
                                        <p:cTn id="254" dur="1" fill="hold">
                                          <p:stCondLst>
                                            <p:cond delay="0"/>
                                          </p:stCondLst>
                                        </p:cTn>
                                        <p:tgtEl>
                                          <p:spTgt spid="91"/>
                                        </p:tgtEl>
                                        <p:attrNameLst>
                                          <p:attrName>style.visibility</p:attrName>
                                        </p:attrNameLst>
                                      </p:cBhvr>
                                      <p:to>
                                        <p:strVal val="visible"/>
                                      </p:to>
                                    </p:set>
                                    <p:animEffect transition="in" filter="fade">
                                      <p:cBhvr>
                                        <p:cTn id="255" dur="1000"/>
                                        <p:tgtEl>
                                          <p:spTgt spid="91"/>
                                        </p:tgtEl>
                                      </p:cBhvr>
                                    </p:animEffect>
                                    <p:anim calcmode="lin" valueType="num">
                                      <p:cBhvr>
                                        <p:cTn id="256" dur="1000" fill="hold"/>
                                        <p:tgtEl>
                                          <p:spTgt spid="91"/>
                                        </p:tgtEl>
                                        <p:attrNameLst>
                                          <p:attrName>ppt_x</p:attrName>
                                        </p:attrNameLst>
                                      </p:cBhvr>
                                      <p:tavLst>
                                        <p:tav tm="0">
                                          <p:val>
                                            <p:strVal val="#ppt_x"/>
                                          </p:val>
                                        </p:tav>
                                        <p:tav tm="100000">
                                          <p:val>
                                            <p:strVal val="#ppt_x"/>
                                          </p:val>
                                        </p:tav>
                                      </p:tavLst>
                                    </p:anim>
                                    <p:anim calcmode="lin" valueType="num">
                                      <p:cBhvr>
                                        <p:cTn id="257"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58" restart="whenNotActive" fill="hold" evtFilter="cancelBubble" nodeType="interactiveSeq">
                <p:stCondLst>
                  <p:cond evt="onClick" delay="0">
                    <p:tgtEl>
                      <p:spTgt spid="9"/>
                    </p:tgtEl>
                  </p:cond>
                </p:stCondLst>
                <p:endSync evt="end" delay="0">
                  <p:rtn val="all"/>
                </p:endSync>
                <p:childTnLst>
                  <p:par>
                    <p:cTn id="259" fill="hold">
                      <p:stCondLst>
                        <p:cond delay="0"/>
                      </p:stCondLst>
                      <p:childTnLst>
                        <p:par>
                          <p:cTn id="260" fill="hold">
                            <p:stCondLst>
                              <p:cond delay="0"/>
                            </p:stCondLst>
                            <p:childTnLst>
                              <p:par>
                                <p:cTn id="261" presetID="42" presetClass="entr" presetSubtype="0" fill="hold" grpId="0" nodeType="clickEffect">
                                  <p:stCondLst>
                                    <p:cond delay="0"/>
                                  </p:stCondLst>
                                  <p:childTnLst>
                                    <p:set>
                                      <p:cBhvr>
                                        <p:cTn id="262" dur="1" fill="hold">
                                          <p:stCondLst>
                                            <p:cond delay="0"/>
                                          </p:stCondLst>
                                        </p:cTn>
                                        <p:tgtEl>
                                          <p:spTgt spid="97"/>
                                        </p:tgtEl>
                                        <p:attrNameLst>
                                          <p:attrName>style.visibility</p:attrName>
                                        </p:attrNameLst>
                                      </p:cBhvr>
                                      <p:to>
                                        <p:strVal val="visible"/>
                                      </p:to>
                                    </p:set>
                                    <p:animEffect transition="in" filter="fade">
                                      <p:cBhvr>
                                        <p:cTn id="263" dur="1000"/>
                                        <p:tgtEl>
                                          <p:spTgt spid="97"/>
                                        </p:tgtEl>
                                      </p:cBhvr>
                                    </p:animEffect>
                                    <p:anim calcmode="lin" valueType="num">
                                      <p:cBhvr>
                                        <p:cTn id="264" dur="1000" fill="hold"/>
                                        <p:tgtEl>
                                          <p:spTgt spid="97"/>
                                        </p:tgtEl>
                                        <p:attrNameLst>
                                          <p:attrName>ppt_x</p:attrName>
                                        </p:attrNameLst>
                                      </p:cBhvr>
                                      <p:tavLst>
                                        <p:tav tm="0">
                                          <p:val>
                                            <p:strVal val="#ppt_x"/>
                                          </p:val>
                                        </p:tav>
                                        <p:tav tm="100000">
                                          <p:val>
                                            <p:strVal val="#ppt_x"/>
                                          </p:val>
                                        </p:tav>
                                      </p:tavLst>
                                    </p:anim>
                                    <p:anim calcmode="lin" valueType="num">
                                      <p:cBhvr>
                                        <p:cTn id="265"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66" fill="hold">
                      <p:stCondLst>
                        <p:cond delay="indefinite"/>
                      </p:stCondLst>
                      <p:childTnLst>
                        <p:par>
                          <p:cTn id="267" fill="hold">
                            <p:stCondLst>
                              <p:cond delay="0"/>
                            </p:stCondLst>
                            <p:childTnLst>
                              <p:par>
                                <p:cTn id="268" presetID="42" presetClass="entr" presetSubtype="0" fill="hold" grpId="0" nodeType="clickEffect">
                                  <p:stCondLst>
                                    <p:cond delay="0"/>
                                  </p:stCondLst>
                                  <p:childTnLst>
                                    <p:set>
                                      <p:cBhvr>
                                        <p:cTn id="269" dur="1" fill="hold">
                                          <p:stCondLst>
                                            <p:cond delay="0"/>
                                          </p:stCondLst>
                                        </p:cTn>
                                        <p:tgtEl>
                                          <p:spTgt spid="98"/>
                                        </p:tgtEl>
                                        <p:attrNameLst>
                                          <p:attrName>style.visibility</p:attrName>
                                        </p:attrNameLst>
                                      </p:cBhvr>
                                      <p:to>
                                        <p:strVal val="visible"/>
                                      </p:to>
                                    </p:set>
                                    <p:animEffect transition="in" filter="fade">
                                      <p:cBhvr>
                                        <p:cTn id="270" dur="1000"/>
                                        <p:tgtEl>
                                          <p:spTgt spid="98"/>
                                        </p:tgtEl>
                                      </p:cBhvr>
                                    </p:animEffect>
                                    <p:anim calcmode="lin" valueType="num">
                                      <p:cBhvr>
                                        <p:cTn id="271" dur="1000" fill="hold"/>
                                        <p:tgtEl>
                                          <p:spTgt spid="98"/>
                                        </p:tgtEl>
                                        <p:attrNameLst>
                                          <p:attrName>ppt_x</p:attrName>
                                        </p:attrNameLst>
                                      </p:cBhvr>
                                      <p:tavLst>
                                        <p:tav tm="0">
                                          <p:val>
                                            <p:strVal val="#ppt_x"/>
                                          </p:val>
                                        </p:tav>
                                        <p:tav tm="100000">
                                          <p:val>
                                            <p:strVal val="#ppt_x"/>
                                          </p:val>
                                        </p:tav>
                                      </p:tavLst>
                                    </p:anim>
                                    <p:anim calcmode="lin" valueType="num">
                                      <p:cBhvr>
                                        <p:cTn id="272"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73" fill="hold">
                      <p:stCondLst>
                        <p:cond delay="indefinite"/>
                      </p:stCondLst>
                      <p:childTnLst>
                        <p:par>
                          <p:cTn id="274" fill="hold">
                            <p:stCondLst>
                              <p:cond delay="0"/>
                            </p:stCondLst>
                            <p:childTnLst>
                              <p:par>
                                <p:cTn id="275" presetID="42" presetClass="entr" presetSubtype="0" fill="hold" grpId="0" nodeType="clickEffect">
                                  <p:stCondLst>
                                    <p:cond delay="0"/>
                                  </p:stCondLst>
                                  <p:childTnLst>
                                    <p:set>
                                      <p:cBhvr>
                                        <p:cTn id="276" dur="1" fill="hold">
                                          <p:stCondLst>
                                            <p:cond delay="0"/>
                                          </p:stCondLst>
                                        </p:cTn>
                                        <p:tgtEl>
                                          <p:spTgt spid="99"/>
                                        </p:tgtEl>
                                        <p:attrNameLst>
                                          <p:attrName>style.visibility</p:attrName>
                                        </p:attrNameLst>
                                      </p:cBhvr>
                                      <p:to>
                                        <p:strVal val="visible"/>
                                      </p:to>
                                    </p:set>
                                    <p:animEffect transition="in" filter="fade">
                                      <p:cBhvr>
                                        <p:cTn id="277" dur="1000"/>
                                        <p:tgtEl>
                                          <p:spTgt spid="99"/>
                                        </p:tgtEl>
                                      </p:cBhvr>
                                    </p:animEffect>
                                    <p:anim calcmode="lin" valueType="num">
                                      <p:cBhvr>
                                        <p:cTn id="278" dur="1000" fill="hold"/>
                                        <p:tgtEl>
                                          <p:spTgt spid="99"/>
                                        </p:tgtEl>
                                        <p:attrNameLst>
                                          <p:attrName>ppt_x</p:attrName>
                                        </p:attrNameLst>
                                      </p:cBhvr>
                                      <p:tavLst>
                                        <p:tav tm="0">
                                          <p:val>
                                            <p:strVal val="#ppt_x"/>
                                          </p:val>
                                        </p:tav>
                                        <p:tav tm="100000">
                                          <p:val>
                                            <p:strVal val="#ppt_x"/>
                                          </p:val>
                                        </p:tav>
                                      </p:tavLst>
                                    </p:anim>
                                    <p:anim calcmode="lin" valueType="num">
                                      <p:cBhvr>
                                        <p:cTn id="279"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280" fill="hold">
                      <p:stCondLst>
                        <p:cond delay="indefinite"/>
                      </p:stCondLst>
                      <p:childTnLst>
                        <p:par>
                          <p:cTn id="281" fill="hold">
                            <p:stCondLst>
                              <p:cond delay="0"/>
                            </p:stCondLst>
                            <p:childTnLst>
                              <p:par>
                                <p:cTn id="282" presetID="42" presetClass="entr" presetSubtype="0" fill="hold" grpId="0" nodeType="clickEffect">
                                  <p:stCondLst>
                                    <p:cond delay="0"/>
                                  </p:stCondLst>
                                  <p:childTnLst>
                                    <p:set>
                                      <p:cBhvr>
                                        <p:cTn id="283" dur="1" fill="hold">
                                          <p:stCondLst>
                                            <p:cond delay="0"/>
                                          </p:stCondLst>
                                        </p:cTn>
                                        <p:tgtEl>
                                          <p:spTgt spid="100"/>
                                        </p:tgtEl>
                                        <p:attrNameLst>
                                          <p:attrName>style.visibility</p:attrName>
                                        </p:attrNameLst>
                                      </p:cBhvr>
                                      <p:to>
                                        <p:strVal val="visible"/>
                                      </p:to>
                                    </p:set>
                                    <p:animEffect transition="in" filter="fade">
                                      <p:cBhvr>
                                        <p:cTn id="284" dur="1000"/>
                                        <p:tgtEl>
                                          <p:spTgt spid="100"/>
                                        </p:tgtEl>
                                      </p:cBhvr>
                                    </p:animEffect>
                                    <p:anim calcmode="lin" valueType="num">
                                      <p:cBhvr>
                                        <p:cTn id="285" dur="1000" fill="hold"/>
                                        <p:tgtEl>
                                          <p:spTgt spid="100"/>
                                        </p:tgtEl>
                                        <p:attrNameLst>
                                          <p:attrName>ppt_x</p:attrName>
                                        </p:attrNameLst>
                                      </p:cBhvr>
                                      <p:tavLst>
                                        <p:tav tm="0">
                                          <p:val>
                                            <p:strVal val="#ppt_x"/>
                                          </p:val>
                                        </p:tav>
                                        <p:tav tm="100000">
                                          <p:val>
                                            <p:strVal val="#ppt_x"/>
                                          </p:val>
                                        </p:tav>
                                      </p:tavLst>
                                    </p:anim>
                                    <p:anim calcmode="lin" valueType="num">
                                      <p:cBhvr>
                                        <p:cTn id="286"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287" fill="hold">
                      <p:stCondLst>
                        <p:cond delay="indefinite"/>
                      </p:stCondLst>
                      <p:childTnLst>
                        <p:par>
                          <p:cTn id="288" fill="hold">
                            <p:stCondLst>
                              <p:cond delay="0"/>
                            </p:stCondLst>
                            <p:childTnLst>
                              <p:par>
                                <p:cTn id="289" presetID="42" presetClass="entr" presetSubtype="0" fill="hold" grpId="0" nodeType="clickEffect">
                                  <p:stCondLst>
                                    <p:cond delay="0"/>
                                  </p:stCondLst>
                                  <p:childTnLst>
                                    <p:set>
                                      <p:cBhvr>
                                        <p:cTn id="290" dur="1" fill="hold">
                                          <p:stCondLst>
                                            <p:cond delay="0"/>
                                          </p:stCondLst>
                                        </p:cTn>
                                        <p:tgtEl>
                                          <p:spTgt spid="101"/>
                                        </p:tgtEl>
                                        <p:attrNameLst>
                                          <p:attrName>style.visibility</p:attrName>
                                        </p:attrNameLst>
                                      </p:cBhvr>
                                      <p:to>
                                        <p:strVal val="visible"/>
                                      </p:to>
                                    </p:set>
                                    <p:animEffect transition="in" filter="fade">
                                      <p:cBhvr>
                                        <p:cTn id="291" dur="1000"/>
                                        <p:tgtEl>
                                          <p:spTgt spid="101"/>
                                        </p:tgtEl>
                                      </p:cBhvr>
                                    </p:animEffect>
                                    <p:anim calcmode="lin" valueType="num">
                                      <p:cBhvr>
                                        <p:cTn id="292" dur="1000" fill="hold"/>
                                        <p:tgtEl>
                                          <p:spTgt spid="101"/>
                                        </p:tgtEl>
                                        <p:attrNameLst>
                                          <p:attrName>ppt_x</p:attrName>
                                        </p:attrNameLst>
                                      </p:cBhvr>
                                      <p:tavLst>
                                        <p:tav tm="0">
                                          <p:val>
                                            <p:strVal val="#ppt_x"/>
                                          </p:val>
                                        </p:tav>
                                        <p:tav tm="100000">
                                          <p:val>
                                            <p:strVal val="#ppt_x"/>
                                          </p:val>
                                        </p:tav>
                                      </p:tavLst>
                                    </p:anim>
                                    <p:anim calcmode="lin" valueType="num">
                                      <p:cBhvr>
                                        <p:cTn id="293"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294" fill="hold">
                      <p:stCondLst>
                        <p:cond delay="indefinite"/>
                      </p:stCondLst>
                      <p:childTnLst>
                        <p:par>
                          <p:cTn id="295" fill="hold">
                            <p:stCondLst>
                              <p:cond delay="0"/>
                            </p:stCondLst>
                            <p:childTnLst>
                              <p:par>
                                <p:cTn id="296" presetID="42" presetClass="entr" presetSubtype="0" fill="hold" grpId="0" nodeType="clickEffect">
                                  <p:stCondLst>
                                    <p:cond delay="0"/>
                                  </p:stCondLst>
                                  <p:childTnLst>
                                    <p:set>
                                      <p:cBhvr>
                                        <p:cTn id="297" dur="1" fill="hold">
                                          <p:stCondLst>
                                            <p:cond delay="0"/>
                                          </p:stCondLst>
                                        </p:cTn>
                                        <p:tgtEl>
                                          <p:spTgt spid="102"/>
                                        </p:tgtEl>
                                        <p:attrNameLst>
                                          <p:attrName>style.visibility</p:attrName>
                                        </p:attrNameLst>
                                      </p:cBhvr>
                                      <p:to>
                                        <p:strVal val="visible"/>
                                      </p:to>
                                    </p:set>
                                    <p:animEffect transition="in" filter="fade">
                                      <p:cBhvr>
                                        <p:cTn id="298" dur="1000"/>
                                        <p:tgtEl>
                                          <p:spTgt spid="102"/>
                                        </p:tgtEl>
                                      </p:cBhvr>
                                    </p:animEffect>
                                    <p:anim calcmode="lin" valueType="num">
                                      <p:cBhvr>
                                        <p:cTn id="299" dur="1000" fill="hold"/>
                                        <p:tgtEl>
                                          <p:spTgt spid="102"/>
                                        </p:tgtEl>
                                        <p:attrNameLst>
                                          <p:attrName>ppt_x</p:attrName>
                                        </p:attrNameLst>
                                      </p:cBhvr>
                                      <p:tavLst>
                                        <p:tav tm="0">
                                          <p:val>
                                            <p:strVal val="#ppt_x"/>
                                          </p:val>
                                        </p:tav>
                                        <p:tav tm="100000">
                                          <p:val>
                                            <p:strVal val="#ppt_x"/>
                                          </p:val>
                                        </p:tav>
                                      </p:tavLst>
                                    </p:anim>
                                    <p:anim calcmode="lin" valueType="num">
                                      <p:cBhvr>
                                        <p:cTn id="300"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301" fill="hold">
                      <p:stCondLst>
                        <p:cond delay="indefinite"/>
                      </p:stCondLst>
                      <p:childTnLst>
                        <p:par>
                          <p:cTn id="302" fill="hold">
                            <p:stCondLst>
                              <p:cond delay="0"/>
                            </p:stCondLst>
                            <p:childTnLst>
                              <p:par>
                                <p:cTn id="303" presetID="42" presetClass="entr" presetSubtype="0" fill="hold" grpId="0" nodeType="clickEffect">
                                  <p:stCondLst>
                                    <p:cond delay="0"/>
                                  </p:stCondLst>
                                  <p:childTnLst>
                                    <p:set>
                                      <p:cBhvr>
                                        <p:cTn id="304" dur="1" fill="hold">
                                          <p:stCondLst>
                                            <p:cond delay="0"/>
                                          </p:stCondLst>
                                        </p:cTn>
                                        <p:tgtEl>
                                          <p:spTgt spid="103"/>
                                        </p:tgtEl>
                                        <p:attrNameLst>
                                          <p:attrName>style.visibility</p:attrName>
                                        </p:attrNameLst>
                                      </p:cBhvr>
                                      <p:to>
                                        <p:strVal val="visible"/>
                                      </p:to>
                                    </p:set>
                                    <p:animEffect transition="in" filter="fade">
                                      <p:cBhvr>
                                        <p:cTn id="305" dur="1000"/>
                                        <p:tgtEl>
                                          <p:spTgt spid="103"/>
                                        </p:tgtEl>
                                      </p:cBhvr>
                                    </p:animEffect>
                                    <p:anim calcmode="lin" valueType="num">
                                      <p:cBhvr>
                                        <p:cTn id="306" dur="1000" fill="hold"/>
                                        <p:tgtEl>
                                          <p:spTgt spid="103"/>
                                        </p:tgtEl>
                                        <p:attrNameLst>
                                          <p:attrName>ppt_x</p:attrName>
                                        </p:attrNameLst>
                                      </p:cBhvr>
                                      <p:tavLst>
                                        <p:tav tm="0">
                                          <p:val>
                                            <p:strVal val="#ppt_x"/>
                                          </p:val>
                                        </p:tav>
                                        <p:tav tm="100000">
                                          <p:val>
                                            <p:strVal val="#ppt_x"/>
                                          </p:val>
                                        </p:tav>
                                      </p:tavLst>
                                    </p:anim>
                                    <p:anim calcmode="lin" valueType="num">
                                      <p:cBhvr>
                                        <p:cTn id="307"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308" fill="hold">
                      <p:stCondLst>
                        <p:cond delay="indefinite"/>
                      </p:stCondLst>
                      <p:childTnLst>
                        <p:par>
                          <p:cTn id="309" fill="hold">
                            <p:stCondLst>
                              <p:cond delay="0"/>
                            </p:stCondLst>
                            <p:childTnLst>
                              <p:par>
                                <p:cTn id="310" presetID="42" presetClass="entr" presetSubtype="0" fill="hold" grpId="0" nodeType="clickEffect">
                                  <p:stCondLst>
                                    <p:cond delay="0"/>
                                  </p:stCondLst>
                                  <p:childTnLst>
                                    <p:set>
                                      <p:cBhvr>
                                        <p:cTn id="311" dur="1" fill="hold">
                                          <p:stCondLst>
                                            <p:cond delay="0"/>
                                          </p:stCondLst>
                                        </p:cTn>
                                        <p:tgtEl>
                                          <p:spTgt spid="104"/>
                                        </p:tgtEl>
                                        <p:attrNameLst>
                                          <p:attrName>style.visibility</p:attrName>
                                        </p:attrNameLst>
                                      </p:cBhvr>
                                      <p:to>
                                        <p:strVal val="visible"/>
                                      </p:to>
                                    </p:set>
                                    <p:animEffect transition="in" filter="fade">
                                      <p:cBhvr>
                                        <p:cTn id="312" dur="1000"/>
                                        <p:tgtEl>
                                          <p:spTgt spid="104"/>
                                        </p:tgtEl>
                                      </p:cBhvr>
                                    </p:animEffect>
                                    <p:anim calcmode="lin" valueType="num">
                                      <p:cBhvr>
                                        <p:cTn id="313" dur="1000" fill="hold"/>
                                        <p:tgtEl>
                                          <p:spTgt spid="104"/>
                                        </p:tgtEl>
                                        <p:attrNameLst>
                                          <p:attrName>ppt_x</p:attrName>
                                        </p:attrNameLst>
                                      </p:cBhvr>
                                      <p:tavLst>
                                        <p:tav tm="0">
                                          <p:val>
                                            <p:strVal val="#ppt_x"/>
                                          </p:val>
                                        </p:tav>
                                        <p:tav tm="100000">
                                          <p:val>
                                            <p:strVal val="#ppt_x"/>
                                          </p:val>
                                        </p:tav>
                                      </p:tavLst>
                                    </p:anim>
                                    <p:anim calcmode="lin" valueType="num">
                                      <p:cBhvr>
                                        <p:cTn id="314"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315" fill="hold">
                      <p:stCondLst>
                        <p:cond delay="indefinite"/>
                      </p:stCondLst>
                      <p:childTnLst>
                        <p:par>
                          <p:cTn id="316" fill="hold">
                            <p:stCondLst>
                              <p:cond delay="0"/>
                            </p:stCondLst>
                            <p:childTnLst>
                              <p:par>
                                <p:cTn id="317" presetID="42" presetClass="entr" presetSubtype="0" fill="hold" grpId="0" nodeType="clickEffect">
                                  <p:stCondLst>
                                    <p:cond delay="0"/>
                                  </p:stCondLst>
                                  <p:childTnLst>
                                    <p:set>
                                      <p:cBhvr>
                                        <p:cTn id="318" dur="1" fill="hold">
                                          <p:stCondLst>
                                            <p:cond delay="0"/>
                                          </p:stCondLst>
                                        </p:cTn>
                                        <p:tgtEl>
                                          <p:spTgt spid="105"/>
                                        </p:tgtEl>
                                        <p:attrNameLst>
                                          <p:attrName>style.visibility</p:attrName>
                                        </p:attrNameLst>
                                      </p:cBhvr>
                                      <p:to>
                                        <p:strVal val="visible"/>
                                      </p:to>
                                    </p:set>
                                    <p:animEffect transition="in" filter="fade">
                                      <p:cBhvr>
                                        <p:cTn id="319" dur="1000"/>
                                        <p:tgtEl>
                                          <p:spTgt spid="105"/>
                                        </p:tgtEl>
                                      </p:cBhvr>
                                    </p:animEffect>
                                    <p:anim calcmode="lin" valueType="num">
                                      <p:cBhvr>
                                        <p:cTn id="320" dur="1000" fill="hold"/>
                                        <p:tgtEl>
                                          <p:spTgt spid="105"/>
                                        </p:tgtEl>
                                        <p:attrNameLst>
                                          <p:attrName>ppt_x</p:attrName>
                                        </p:attrNameLst>
                                      </p:cBhvr>
                                      <p:tavLst>
                                        <p:tav tm="0">
                                          <p:val>
                                            <p:strVal val="#ppt_x"/>
                                          </p:val>
                                        </p:tav>
                                        <p:tav tm="100000">
                                          <p:val>
                                            <p:strVal val="#ppt_x"/>
                                          </p:val>
                                        </p:tav>
                                      </p:tavLst>
                                    </p:anim>
                                    <p:anim calcmode="lin" valueType="num">
                                      <p:cBhvr>
                                        <p:cTn id="321"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322" fill="hold">
                      <p:stCondLst>
                        <p:cond delay="indefinite"/>
                      </p:stCondLst>
                      <p:childTnLst>
                        <p:par>
                          <p:cTn id="323" fill="hold">
                            <p:stCondLst>
                              <p:cond delay="0"/>
                            </p:stCondLst>
                            <p:childTnLst>
                              <p:par>
                                <p:cTn id="324" presetID="42" presetClass="entr" presetSubtype="0" fill="hold" grpId="0" nodeType="clickEffect">
                                  <p:stCondLst>
                                    <p:cond delay="0"/>
                                  </p:stCondLst>
                                  <p:childTnLst>
                                    <p:set>
                                      <p:cBhvr>
                                        <p:cTn id="325" dur="1" fill="hold">
                                          <p:stCondLst>
                                            <p:cond delay="0"/>
                                          </p:stCondLst>
                                        </p:cTn>
                                        <p:tgtEl>
                                          <p:spTgt spid="106"/>
                                        </p:tgtEl>
                                        <p:attrNameLst>
                                          <p:attrName>style.visibility</p:attrName>
                                        </p:attrNameLst>
                                      </p:cBhvr>
                                      <p:to>
                                        <p:strVal val="visible"/>
                                      </p:to>
                                    </p:set>
                                    <p:animEffect transition="in" filter="fade">
                                      <p:cBhvr>
                                        <p:cTn id="326" dur="1000"/>
                                        <p:tgtEl>
                                          <p:spTgt spid="106"/>
                                        </p:tgtEl>
                                      </p:cBhvr>
                                    </p:animEffect>
                                    <p:anim calcmode="lin" valueType="num">
                                      <p:cBhvr>
                                        <p:cTn id="327" dur="1000" fill="hold"/>
                                        <p:tgtEl>
                                          <p:spTgt spid="106"/>
                                        </p:tgtEl>
                                        <p:attrNameLst>
                                          <p:attrName>ppt_x</p:attrName>
                                        </p:attrNameLst>
                                      </p:cBhvr>
                                      <p:tavLst>
                                        <p:tav tm="0">
                                          <p:val>
                                            <p:strVal val="#ppt_x"/>
                                          </p:val>
                                        </p:tav>
                                        <p:tav tm="100000">
                                          <p:val>
                                            <p:strVal val="#ppt_x"/>
                                          </p:val>
                                        </p:tav>
                                      </p:tavLst>
                                    </p:anim>
                                    <p:anim calcmode="lin" valueType="num">
                                      <p:cBhvr>
                                        <p:cTn id="328"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5" grpId="0" animBg="1"/>
      <p:bldP spid="7" grpId="0" animBg="1"/>
      <p:bldP spid="9" grpId="0" animBg="1"/>
      <p:bldP spid="65" grpId="0" animBg="1"/>
      <p:bldP spid="3" grpId="0" animBg="1"/>
      <p:bldP spid="67"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1D3F2C58-9703-4FBD-8B21-12CB8932A5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51245" y="2415435"/>
            <a:ext cx="4840755" cy="4534376"/>
          </a:xfrm>
          <a:prstGeom prst="rect">
            <a:avLst/>
          </a:prstGeom>
        </p:spPr>
      </p:pic>
      <p:pic>
        <p:nvPicPr>
          <p:cNvPr id="15" name="图片 14">
            <a:extLst>
              <a:ext uri="{FF2B5EF4-FFF2-40B4-BE49-F238E27FC236}">
                <a16:creationId xmlns="" xmlns:a16="http://schemas.microsoft.com/office/drawing/2014/main" id="{3AA50E4C-F1B2-460E-A829-EA8D042DCB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8173536" y="784652"/>
            <a:ext cx="3196172" cy="3897971"/>
          </a:xfrm>
          <a:prstGeom prst="rect">
            <a:avLst/>
          </a:prstGeom>
        </p:spPr>
      </p:pic>
      <p:pic>
        <p:nvPicPr>
          <p:cNvPr id="2" name="Picture 1">
            <a:extLst>
              <a:ext uri="{FF2B5EF4-FFF2-40B4-BE49-F238E27FC236}">
                <a16:creationId xmlns="" xmlns:a16="http://schemas.microsoft.com/office/drawing/2014/main" id="{705C6643-B055-45AA-9A12-DEFCA4791D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0598" y="0"/>
            <a:ext cx="3291140" cy="971600"/>
          </a:xfrm>
          <a:prstGeom prst="rect">
            <a:avLst/>
          </a:prstGeom>
        </p:spPr>
      </p:pic>
      <p:sp>
        <p:nvSpPr>
          <p:cNvPr id="3" name="Rectangle 2"/>
          <p:cNvSpPr/>
          <p:nvPr/>
        </p:nvSpPr>
        <p:spPr>
          <a:xfrm>
            <a:off x="694841" y="1361357"/>
            <a:ext cx="7067550" cy="3649076"/>
          </a:xfrm>
          <a:prstGeom prst="rect">
            <a:avLst/>
          </a:prstGeom>
        </p:spPr>
        <p:txBody>
          <a:bodyPr wrap="square">
            <a:spAutoFit/>
          </a:bodyPr>
          <a:lstStyle/>
          <a:p>
            <a:pPr>
              <a:lnSpc>
                <a:spcPct val="107000"/>
              </a:lnSpc>
              <a:spcBef>
                <a:spcPts val="500"/>
              </a:spcBef>
              <a:spcAft>
                <a:spcPts val="800"/>
              </a:spcAft>
              <a:tabLst>
                <a:tab pos="111760" algn="l"/>
              </a:tabLst>
            </a:pPr>
            <a:r>
              <a:rPr lang="de-DE" sz="3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1. Khi sử dụng la bàn không nên để gần các vật có từ tính vì từ tính sẽ tác động lên kim nam châm của la bàn, làm lệch kim nam châm lúc đó việc xác định phương hướng sẽ không chính xác.</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5818820"/>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 xmlns:a16="http://schemas.microsoft.com/office/drawing/2014/main" id="{AE8937D6-690E-46F7-A942-7ECAD7FA9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2652" y="3284112"/>
            <a:ext cx="1844598" cy="3472011"/>
          </a:xfrm>
          <a:prstGeom prst="rect">
            <a:avLst/>
          </a:prstGeom>
        </p:spPr>
      </p:pic>
      <p:pic>
        <p:nvPicPr>
          <p:cNvPr id="21" name="图片 20">
            <a:extLst>
              <a:ext uri="{FF2B5EF4-FFF2-40B4-BE49-F238E27FC236}">
                <a16:creationId xmlns="" xmlns:a16="http://schemas.microsoft.com/office/drawing/2014/main" id="{3B545B7B-B7F6-4F76-AAFD-B7DE6AA6453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2512" y="1596925"/>
            <a:ext cx="1771803" cy="1687187"/>
          </a:xfrm>
          <a:prstGeom prst="rect">
            <a:avLst/>
          </a:prstGeom>
        </p:spPr>
      </p:pic>
      <p:pic>
        <p:nvPicPr>
          <p:cNvPr id="23" name="图片 22">
            <a:extLst>
              <a:ext uri="{FF2B5EF4-FFF2-40B4-BE49-F238E27FC236}">
                <a16:creationId xmlns="" xmlns:a16="http://schemas.microsoft.com/office/drawing/2014/main" id="{B38F3F25-6DDF-4830-8469-CBF1C8929C9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04315" y="2664238"/>
            <a:ext cx="2420549" cy="1799102"/>
          </a:xfrm>
          <a:prstGeom prst="rect">
            <a:avLst/>
          </a:prstGeom>
        </p:spPr>
      </p:pic>
      <p:pic>
        <p:nvPicPr>
          <p:cNvPr id="45" name="Picture 44">
            <a:extLst>
              <a:ext uri="{FF2B5EF4-FFF2-40B4-BE49-F238E27FC236}">
                <a16:creationId xmlns="" xmlns:a16="http://schemas.microsoft.com/office/drawing/2014/main" id="{C989881E-BBDE-4D89-AAD0-595DAF9C3F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10982" y="31227"/>
            <a:ext cx="3159818" cy="1184932"/>
          </a:xfrm>
          <a:prstGeom prst="rect">
            <a:avLst/>
          </a:prstGeom>
        </p:spPr>
      </p:pic>
      <p:sp>
        <p:nvSpPr>
          <p:cNvPr id="2" name="Rectangle 1"/>
          <p:cNvSpPr/>
          <p:nvPr/>
        </p:nvSpPr>
        <p:spPr>
          <a:xfrm>
            <a:off x="3397390" y="343141"/>
            <a:ext cx="7936018" cy="6419065"/>
          </a:xfrm>
          <a:prstGeom prst="rect">
            <a:avLst/>
          </a:prstGeom>
        </p:spPr>
        <p:txBody>
          <a:bodyPr wrap="square">
            <a:spAutoFit/>
          </a:bodyPr>
          <a:lstStyle/>
          <a:p>
            <a:pPr>
              <a:lnSpc>
                <a:spcPct val="107000"/>
              </a:lnSpc>
              <a:spcBef>
                <a:spcPts val="500"/>
              </a:spcBef>
              <a:spcAft>
                <a:spcPts val="800"/>
              </a:spcAft>
              <a:tabLst>
                <a:tab pos="111760" algn="l"/>
              </a:tabLst>
            </a:pPr>
            <a:r>
              <a:rPr lang="de-DE"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 Để kiểm chứng dự đoán lực tác dụng của nam châm điện mạnh nhất ở hai cực ta có thể tiến hành thí nghiệm như sau:</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500"/>
              </a:spcBef>
              <a:spcAft>
                <a:spcPts val="800"/>
              </a:spcAft>
              <a:tabLst>
                <a:tab pos="111760" algn="l"/>
              </a:tabLst>
            </a:pPr>
            <a:r>
              <a:rPr lang="de-DE"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Đặt các kim nam châm xung quanh nam châm điện sao cho các kim nam châm chỉ cùng một hướng. Bật công tắc đề nam châm điện hoạt động, ta sẽ thấy lực của nam châm điện tác dụng lên kim nam châm làm lệch hướng kim nam châm, tuy nhiên các kim nam châm ở đầu cực của nam châm điện sẽ lệch nhiều hơn.</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500"/>
              </a:spcBef>
              <a:spcAft>
                <a:spcPts val="800"/>
              </a:spcAft>
              <a:tabLst>
                <a:tab pos="111760" algn="l"/>
              </a:tabLst>
            </a:pPr>
            <a:r>
              <a:rPr lang="de-DE"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Rắc mạc sắt xung quanh nam châm điện. Cho dòng điện đi qua nam châm điện hoạt động. Ta thấy hai đầu nam châm điện sẽ hút nhiều sắt hơn so với các vị trí khác.</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5609201"/>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11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 xmlns:a16="http://schemas.microsoft.com/office/drawing/2014/main" id="{711899E7-272C-4F91-BF15-8DAFC7E9DCEE}"/>
              </a:ext>
            </a:extLst>
          </p:cNvPr>
          <p:cNvSpPr/>
          <p:nvPr/>
        </p:nvSpPr>
        <p:spPr>
          <a:xfrm>
            <a:off x="6567948" y="869493"/>
            <a:ext cx="1310640" cy="1310640"/>
          </a:xfrm>
          <a:custGeom>
            <a:avLst/>
            <a:gdLst>
              <a:gd name="connsiteX0" fmla="*/ 655320 w 1310640"/>
              <a:gd name="connsiteY0" fmla="*/ 365268 h 1310640"/>
              <a:gd name="connsiteX1" fmla="*/ 365268 w 1310640"/>
              <a:gd name="connsiteY1" fmla="*/ 655320 h 1310640"/>
              <a:gd name="connsiteX2" fmla="*/ 655320 w 1310640"/>
              <a:gd name="connsiteY2" fmla="*/ 945372 h 1310640"/>
              <a:gd name="connsiteX3" fmla="*/ 945372 w 1310640"/>
              <a:gd name="connsiteY3" fmla="*/ 655320 h 1310640"/>
              <a:gd name="connsiteX4" fmla="*/ 655320 w 1310640"/>
              <a:gd name="connsiteY4" fmla="*/ 365268 h 1310640"/>
              <a:gd name="connsiteX5" fmla="*/ 655320 w 1310640"/>
              <a:gd name="connsiteY5" fmla="*/ 0 h 1310640"/>
              <a:gd name="connsiteX6" fmla="*/ 1310640 w 1310640"/>
              <a:gd name="connsiteY6" fmla="*/ 655320 h 1310640"/>
              <a:gd name="connsiteX7" fmla="*/ 655320 w 1310640"/>
              <a:gd name="connsiteY7" fmla="*/ 1310640 h 1310640"/>
              <a:gd name="connsiteX8" fmla="*/ 0 w 1310640"/>
              <a:gd name="connsiteY8" fmla="*/ 655320 h 1310640"/>
              <a:gd name="connsiteX9" fmla="*/ 655320 w 1310640"/>
              <a:gd name="connsiteY9" fmla="*/ 0 h 131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310640">
                <a:moveTo>
                  <a:pt x="655320" y="365268"/>
                </a:moveTo>
                <a:cubicBezTo>
                  <a:pt x="495129" y="365268"/>
                  <a:pt x="365268" y="495129"/>
                  <a:pt x="365268" y="655320"/>
                </a:cubicBezTo>
                <a:cubicBezTo>
                  <a:pt x="365268" y="815511"/>
                  <a:pt x="495129" y="945372"/>
                  <a:pt x="655320" y="945372"/>
                </a:cubicBezTo>
                <a:cubicBezTo>
                  <a:pt x="815511" y="945372"/>
                  <a:pt x="945372" y="815511"/>
                  <a:pt x="945372" y="655320"/>
                </a:cubicBezTo>
                <a:cubicBezTo>
                  <a:pt x="945372" y="495129"/>
                  <a:pt x="815511" y="365268"/>
                  <a:pt x="655320" y="365268"/>
                </a:cubicBezTo>
                <a:close/>
                <a:moveTo>
                  <a:pt x="655320" y="0"/>
                </a:moveTo>
                <a:cubicBezTo>
                  <a:pt x="1017243" y="0"/>
                  <a:pt x="1310640" y="293397"/>
                  <a:pt x="1310640" y="655320"/>
                </a:cubicBezTo>
                <a:cubicBezTo>
                  <a:pt x="1310640" y="1017243"/>
                  <a:pt x="1017243" y="1310640"/>
                  <a:pt x="655320" y="1310640"/>
                </a:cubicBezTo>
                <a:cubicBezTo>
                  <a:pt x="293397" y="1310640"/>
                  <a:pt x="0" y="1017243"/>
                  <a:pt x="0" y="655320"/>
                </a:cubicBezTo>
                <a:cubicBezTo>
                  <a:pt x="0" y="293397"/>
                  <a:pt x="293397" y="0"/>
                  <a:pt x="655320" y="0"/>
                </a:cubicBez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white"/>
              </a:solidFill>
              <a:effectLst/>
              <a:uLnTx/>
              <a:uFillTx/>
              <a:latin typeface="字魂20号-石头体" panose="00000500000000000000" pitchFamily="2" charset="-122"/>
              <a:ea typeface="字魂20号-石头体" panose="00000500000000000000" pitchFamily="2" charset="-122"/>
              <a:sym typeface="思源宋体" panose="02020400000000000000" pitchFamily="18" charset="-122"/>
            </a:endParaRPr>
          </a:p>
        </p:txBody>
      </p:sp>
      <p:sp>
        <p:nvSpPr>
          <p:cNvPr id="4" name="Freeform: Shape 108"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 xmlns:a16="http://schemas.microsoft.com/office/drawing/2014/main" id="{ADC2FFCB-6581-4842-B883-B1B9B6568CAE}"/>
              </a:ext>
            </a:extLst>
          </p:cNvPr>
          <p:cNvSpPr/>
          <p:nvPr/>
        </p:nvSpPr>
        <p:spPr>
          <a:xfrm>
            <a:off x="6694995" y="1731069"/>
            <a:ext cx="5497007" cy="5126935"/>
          </a:xfrm>
          <a:custGeom>
            <a:avLst/>
            <a:gdLst>
              <a:gd name="connsiteX0" fmla="*/ 4050301 w 5497007"/>
              <a:gd name="connsiteY0" fmla="*/ 0 h 5126934"/>
              <a:gd name="connsiteX1" fmla="*/ 5442930 w 5497007"/>
              <a:gd name="connsiteY1" fmla="*/ 245771 h 5126934"/>
              <a:gd name="connsiteX2" fmla="*/ 5497007 w 5497007"/>
              <a:gd name="connsiteY2" fmla="*/ 267093 h 5126934"/>
              <a:gd name="connsiteX3" fmla="*/ 5497007 w 5497007"/>
              <a:gd name="connsiteY3" fmla="*/ 2751634 h 5126934"/>
              <a:gd name="connsiteX4" fmla="*/ 5426522 w 5497007"/>
              <a:gd name="connsiteY4" fmla="*/ 2674081 h 5126934"/>
              <a:gd name="connsiteX5" fmla="*/ 4050301 w 5497007"/>
              <a:gd name="connsiteY5" fmla="*/ 2104031 h 5126934"/>
              <a:gd name="connsiteX6" fmla="*/ 2104031 w 5497007"/>
              <a:gd name="connsiteY6" fmla="*/ 4050301 h 5126934"/>
              <a:gd name="connsiteX7" fmla="*/ 2338936 w 5497007"/>
              <a:gd name="connsiteY7" fmla="*/ 4978009 h 5126934"/>
              <a:gd name="connsiteX8" fmla="*/ 2429410 w 5497007"/>
              <a:gd name="connsiteY8" fmla="*/ 5126934 h 5126934"/>
              <a:gd name="connsiteX9" fmla="*/ 145802 w 5497007"/>
              <a:gd name="connsiteY9" fmla="*/ 5126934 h 5126934"/>
              <a:gd name="connsiteX10" fmla="*/ 127515 w 5497007"/>
              <a:gd name="connsiteY10" fmla="*/ 5062534 h 5126934"/>
              <a:gd name="connsiteX11" fmla="*/ 0 w 5497007"/>
              <a:gd name="connsiteY11" fmla="*/ 4050301 h 5126934"/>
              <a:gd name="connsiteX12" fmla="*/ 4050301 w 5497007"/>
              <a:gd name="connsiteY12" fmla="*/ 0 h 512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7007" h="5126934">
                <a:moveTo>
                  <a:pt x="4050301" y="0"/>
                </a:moveTo>
                <a:cubicBezTo>
                  <a:pt x="4539627" y="0"/>
                  <a:pt x="5008686" y="86773"/>
                  <a:pt x="5442930" y="245771"/>
                </a:cubicBezTo>
                <a:lnTo>
                  <a:pt x="5497007" y="267093"/>
                </a:lnTo>
                <a:lnTo>
                  <a:pt x="5497007" y="2751634"/>
                </a:lnTo>
                <a:lnTo>
                  <a:pt x="5426522" y="2674081"/>
                </a:lnTo>
                <a:cubicBezTo>
                  <a:pt x="5074316" y="2321875"/>
                  <a:pt x="4587749" y="2104031"/>
                  <a:pt x="4050301" y="2104031"/>
                </a:cubicBezTo>
                <a:cubicBezTo>
                  <a:pt x="2975406" y="2104031"/>
                  <a:pt x="2104031" y="2975406"/>
                  <a:pt x="2104031" y="4050301"/>
                </a:cubicBezTo>
                <a:cubicBezTo>
                  <a:pt x="2104031" y="4386206"/>
                  <a:pt x="2189126" y="4702236"/>
                  <a:pt x="2338936" y="4978009"/>
                </a:cubicBezTo>
                <a:lnTo>
                  <a:pt x="2429410" y="5126934"/>
                </a:lnTo>
                <a:lnTo>
                  <a:pt x="145802" y="5126934"/>
                </a:lnTo>
                <a:lnTo>
                  <a:pt x="127515" y="5062534"/>
                </a:lnTo>
                <a:cubicBezTo>
                  <a:pt x="44272" y="4738998"/>
                  <a:pt x="0" y="4399820"/>
                  <a:pt x="0" y="4050301"/>
                </a:cubicBezTo>
                <a:cubicBezTo>
                  <a:pt x="0" y="1813382"/>
                  <a:pt x="1813382" y="0"/>
                  <a:pt x="4050301" y="0"/>
                </a:cubicBez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white"/>
              </a:solidFill>
              <a:effectLst/>
              <a:uLnTx/>
              <a:uFillTx/>
              <a:latin typeface="字魂20号-石头体" panose="00000500000000000000" pitchFamily="2" charset="-122"/>
              <a:ea typeface="字魂20号-石头体" panose="00000500000000000000" pitchFamily="2" charset="-122"/>
              <a:sym typeface="思源宋体" panose="02020400000000000000" pitchFamily="18" charset="-122"/>
            </a:endParaRPr>
          </a:p>
        </p:txBody>
      </p:sp>
      <p:pic>
        <p:nvPicPr>
          <p:cNvPr id="16" name="图片 15">
            <a:extLst>
              <a:ext uri="{FF2B5EF4-FFF2-40B4-BE49-F238E27FC236}">
                <a16:creationId xmlns="" xmlns:a16="http://schemas.microsoft.com/office/drawing/2014/main" id="{2CA3F55B-645F-40D2-AB2F-4064E10C16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0892218" y="1582601"/>
            <a:ext cx="1296874" cy="4936254"/>
          </a:xfrm>
          <a:prstGeom prst="rect">
            <a:avLst/>
          </a:prstGeom>
        </p:spPr>
      </p:pic>
      <p:pic>
        <p:nvPicPr>
          <p:cNvPr id="21" name="图片 20">
            <a:extLst>
              <a:ext uri="{FF2B5EF4-FFF2-40B4-BE49-F238E27FC236}">
                <a16:creationId xmlns="" xmlns:a16="http://schemas.microsoft.com/office/drawing/2014/main" id="{D94EB764-3530-4B08-B14D-2A4E9BF4D7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7352033" y="2170435"/>
            <a:ext cx="4840755" cy="4534376"/>
          </a:xfrm>
          <a:prstGeom prst="rect">
            <a:avLst/>
          </a:prstGeom>
        </p:spPr>
      </p:pic>
      <p:pic>
        <p:nvPicPr>
          <p:cNvPr id="2" name="Picture 1">
            <a:extLst>
              <a:ext uri="{FF2B5EF4-FFF2-40B4-BE49-F238E27FC236}">
                <a16:creationId xmlns="" xmlns:a16="http://schemas.microsoft.com/office/drawing/2014/main" id="{FF40AC1B-0775-42F4-A462-067E4773F8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4298" y="40250"/>
            <a:ext cx="3276662" cy="996070"/>
          </a:xfrm>
          <a:prstGeom prst="rect">
            <a:avLst/>
          </a:prstGeom>
        </p:spPr>
      </p:pic>
      <p:sp>
        <p:nvSpPr>
          <p:cNvPr id="5" name="Rectangle 4"/>
          <p:cNvSpPr/>
          <p:nvPr/>
        </p:nvSpPr>
        <p:spPr>
          <a:xfrm>
            <a:off x="319545" y="1357270"/>
            <a:ext cx="7686090" cy="3970318"/>
          </a:xfrm>
          <a:prstGeom prst="rect">
            <a:avLst/>
          </a:prstGeom>
        </p:spPr>
        <p:txBody>
          <a:bodyPr wrap="square">
            <a:spAutoFit/>
          </a:bodyPr>
          <a:lstStyle/>
          <a:p>
            <a:r>
              <a:rPr lang="de-DE" sz="2800" dirty="0">
                <a:solidFill>
                  <a:schemeClr val="bg1"/>
                </a:solidFill>
                <a:latin typeface="Times New Roman" panose="02020603050405020304" pitchFamily="18" charset="0"/>
                <a:ea typeface="Arial" panose="020B0604020202020204" pitchFamily="34" charset="0"/>
              </a:rPr>
              <a:t>3. Khi ấn giữ nút A thì mạch điện kính, dòng điện đi qua nam châm điện làm nam châm điện hoạt động tác dụng lực lên thanh sắt làm búa đập vào chuông phát ra tiếng kêu. Lúc này thanh lò xo đóng lại mạch điện bị ngắt, nam châm điện không hút thanh sắt nữa làm thanh sắt trở về vị trí ban đầu lại tiếp xúc với vít điều chỉnh tiếp xúc làm nam châm điện lại hoạt động. Việc này được lặp đi lặp lại làm chuông sẽ kêu liên tục.</a:t>
            </a:r>
            <a:endParaRPr lang="en-US" sz="2800" dirty="0">
              <a:solidFill>
                <a:schemeClr val="bg1"/>
              </a:solidFill>
            </a:endParaRPr>
          </a:p>
        </p:txBody>
      </p:sp>
    </p:spTree>
    <p:extLst>
      <p:ext uri="{BB962C8B-B14F-4D97-AF65-F5344CB8AC3E}">
        <p14:creationId xmlns:p14="http://schemas.microsoft.com/office/powerpoint/2010/main" val="51151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1F7292E-3B4E-4A16-92AB-998677945F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 xmlns:a16="http://schemas.microsoft.com/office/drawing/2014/main" id="{7D474CAE-EB37-4ACB-8C8C-167AF6022F1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954"/>
          <a:stretch/>
        </p:blipFill>
        <p:spPr>
          <a:xfrm>
            <a:off x="0" y="0"/>
            <a:ext cx="8056880" cy="6858000"/>
          </a:xfrm>
          <a:prstGeom prst="rect">
            <a:avLst/>
          </a:prstGeom>
        </p:spPr>
      </p:pic>
      <p:pic>
        <p:nvPicPr>
          <p:cNvPr id="8" name="图片 7">
            <a:extLst>
              <a:ext uri="{FF2B5EF4-FFF2-40B4-BE49-F238E27FC236}">
                <a16:creationId xmlns="" xmlns:a16="http://schemas.microsoft.com/office/drawing/2014/main" id="{6F1669D7-24FE-4DB1-8B3F-7FA1682C4C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16837" y="-1"/>
            <a:ext cx="3475164" cy="3007361"/>
          </a:xfrm>
          <a:prstGeom prst="rect">
            <a:avLst/>
          </a:prstGeom>
        </p:spPr>
      </p:pic>
      <p:sp>
        <p:nvSpPr>
          <p:cNvPr id="9" name="文本框 8">
            <a:extLst>
              <a:ext uri="{FF2B5EF4-FFF2-40B4-BE49-F238E27FC236}">
                <a16:creationId xmlns="" xmlns:a16="http://schemas.microsoft.com/office/drawing/2014/main" id="{3C9C67FF-A45B-44C8-BA35-EE5B989BC587}"/>
              </a:ext>
            </a:extLst>
          </p:cNvPr>
          <p:cNvSpPr txBox="1"/>
          <p:nvPr/>
        </p:nvSpPr>
        <p:spPr>
          <a:xfrm>
            <a:off x="3606800" y="1713784"/>
            <a:ext cx="7172960" cy="1400383"/>
          </a:xfrm>
          <a:prstGeom prst="rect">
            <a:avLst/>
          </a:prstGeom>
          <a:noFill/>
        </p:spPr>
        <p:txBody>
          <a:bodyPr wrap="square" rtlCol="0">
            <a:spAutoFit/>
          </a:bodyPr>
          <a:lstStyle/>
          <a:p>
            <a:pPr algn="ctr"/>
            <a:r>
              <a:rPr lang="en-US" altLang="zh-CN" sz="8500" dirty="0">
                <a:solidFill>
                  <a:schemeClr val="bg1"/>
                </a:solidFill>
                <a:latin typeface="字魂20号-石头体" panose="00000500000000000000" pitchFamily="2" charset="-122"/>
                <a:ea typeface="字魂20号-石头体" panose="00000500000000000000" pitchFamily="2" charset="-122"/>
              </a:rPr>
              <a:t>THANK YOU</a:t>
            </a:r>
            <a:endParaRPr lang="zh-CN" altLang="en-US" sz="8500" dirty="0">
              <a:solidFill>
                <a:schemeClr val="bg1"/>
              </a:solidFill>
              <a:latin typeface="字魂20号-石头体" panose="00000500000000000000" pitchFamily="2" charset="-122"/>
              <a:ea typeface="字魂20号-石头体" panose="00000500000000000000" pitchFamily="2" charset="-122"/>
            </a:endParaRPr>
          </a:p>
        </p:txBody>
      </p:sp>
      <p:pic>
        <p:nvPicPr>
          <p:cNvPr id="11" name="图片 10">
            <a:extLst>
              <a:ext uri="{FF2B5EF4-FFF2-40B4-BE49-F238E27FC236}">
                <a16:creationId xmlns="" xmlns:a16="http://schemas.microsoft.com/office/drawing/2014/main" id="{C76A51E1-C94B-4CC8-ACD9-164B78D865B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47726" y="4003040"/>
            <a:ext cx="5844275" cy="2854960"/>
          </a:xfrm>
          <a:prstGeom prst="rect">
            <a:avLst/>
          </a:prstGeom>
        </p:spPr>
      </p:pic>
      <p:pic>
        <p:nvPicPr>
          <p:cNvPr id="13" name="图片 12">
            <a:extLst>
              <a:ext uri="{FF2B5EF4-FFF2-40B4-BE49-F238E27FC236}">
                <a16:creationId xmlns="" xmlns:a16="http://schemas.microsoft.com/office/drawing/2014/main" id="{A0232DE5-B913-4DE6-AC06-27B5E5A3E7E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369951"/>
            <a:ext cx="5705017" cy="6163935"/>
          </a:xfrm>
          <a:prstGeom prst="rect">
            <a:avLst/>
          </a:prstGeom>
        </p:spPr>
      </p:pic>
    </p:spTree>
    <p:extLst>
      <p:ext uri="{BB962C8B-B14F-4D97-AF65-F5344CB8AC3E}">
        <p14:creationId xmlns:p14="http://schemas.microsoft.com/office/powerpoint/2010/main" val="83000615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9">
                                            <p:txEl>
                                              <p:pRg st="0" end="0"/>
                                            </p:txEl>
                                          </p:spTgt>
                                        </p:tgtEl>
                                        <p:attrNameLst>
                                          <p:attrName>style.visibility</p:attrName>
                                        </p:attrNameLst>
                                      </p:cBhvr>
                                      <p:to>
                                        <p:strVal val="visible"/>
                                      </p:to>
                                    </p:set>
                                    <p:set>
                                      <p:cBhvr>
                                        <p:cTn id="7" dur="455" fill="hold">
                                          <p:stCondLst>
                                            <p:cond delay="0"/>
                                          </p:stCondLst>
                                        </p:cTn>
                                        <p:tgtEl>
                                          <p:spTgt spid="9">
                                            <p:txEl>
                                              <p:pRg st="0" end="0"/>
                                            </p:txEl>
                                          </p:spTgt>
                                        </p:tgtEl>
                                        <p:attrNameLst>
                                          <p:attrName>style.rotation</p:attrName>
                                        </p:attrNameLst>
                                      </p:cBhvr>
                                      <p:to>
                                        <p:strVal val="-45.0"/>
                                      </p:to>
                                    </p:set>
                                    <p:anim calcmode="lin" valueType="num">
                                      <p:cBhvr>
                                        <p:cTn id="8" dur="455" fill="hold">
                                          <p:stCondLst>
                                            <p:cond delay="455"/>
                                          </p:stCondLst>
                                        </p:cTn>
                                        <p:tgtEl>
                                          <p:spTgt spid="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9">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9">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F6A41DA-FC43-49EA-B451-2A172A6EF0B7}"/>
              </a:ext>
            </a:extLst>
          </p:cNvPr>
          <p:cNvSpPr txBox="1"/>
          <p:nvPr/>
        </p:nvSpPr>
        <p:spPr>
          <a:xfrm>
            <a:off x="0" y="0"/>
            <a:ext cx="7324502" cy="1846659"/>
          </a:xfrm>
          <a:prstGeom prst="rect">
            <a:avLst/>
          </a:prstGeom>
          <a:solidFill>
            <a:schemeClr val="accent1">
              <a:lumMod val="40000"/>
              <a:lumOff val="60000"/>
            </a:schemeClr>
          </a:solidFill>
        </p:spPr>
        <p:txBody>
          <a:bodyPr wrap="square" rtlCol="0">
            <a:spAutoFit/>
          </a:bodyPr>
          <a:lstStyle/>
          <a:p>
            <a:r>
              <a:rPr lang="en-US" sz="2000" dirty="0">
                <a:latin typeface="Tahoma" panose="020B0604030504040204" pitchFamily="34" charset="0"/>
              </a:rPr>
              <a:t>HÃY THỬ TÀI QUAN SÁT, VÀ TRẢ LỜI CÂU HỎI SAU:</a:t>
            </a:r>
          </a:p>
          <a:p>
            <a:pPr algn="just">
              <a:lnSpc>
                <a:spcPct val="115000"/>
              </a:lnSpc>
              <a:spcBef>
                <a:spcPts val="600"/>
              </a:spcBef>
              <a:spcAft>
                <a:spcPts val="600"/>
              </a:spcAft>
            </a:pP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Bạn</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quan</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sát</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được</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những</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gì</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trong</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đoạn</a:t>
            </a:r>
            <a:r>
              <a:rPr lang="en-US" sz="2000" dirty="0">
                <a:effectLst/>
                <a:latin typeface="Tahoma" panose="020B0604030504040204" pitchFamily="34" charset="0"/>
                <a:ea typeface="Calibri" panose="020F0502020204030204" pitchFamily="34" charset="0"/>
              </a:rPr>
              <a:t> video </a:t>
            </a:r>
            <a:r>
              <a:rPr lang="en-US" sz="2000" dirty="0" err="1">
                <a:effectLst/>
                <a:latin typeface="Tahoma" panose="020B0604030504040204" pitchFamily="34" charset="0"/>
                <a:ea typeface="Calibri" panose="020F0502020204030204" pitchFamily="34" charset="0"/>
              </a:rPr>
              <a:t>trên</a:t>
            </a:r>
            <a:r>
              <a:rPr lang="en-US" sz="2000" dirty="0">
                <a:effectLst/>
                <a:latin typeface="Tahoma" panose="020B0604030504040204" pitchFamily="34" charset="0"/>
                <a:ea typeface="Calibri" panose="020F0502020204030204" pitchFamily="34" charset="0"/>
              </a:rPr>
              <a:t>.</a:t>
            </a:r>
          </a:p>
          <a:p>
            <a:pPr algn="just">
              <a:lnSpc>
                <a:spcPct val="115000"/>
              </a:lnSpc>
              <a:spcBef>
                <a:spcPts val="600"/>
              </a:spcBef>
              <a:spcAft>
                <a:spcPts val="600"/>
              </a:spcAft>
            </a:pPr>
            <a:r>
              <a:rPr lang="en-US" sz="2000" dirty="0">
                <a:effectLst/>
                <a:latin typeface="Tahoma" panose="020B0604030504040204" pitchFamily="34" charset="0"/>
                <a:ea typeface="Calibri" panose="020F0502020204030204" pitchFamily="34" charset="0"/>
              </a:rPr>
              <a:t>+ </a:t>
            </a:r>
            <a:r>
              <a:rPr lang="en-US" sz="2000" dirty="0" err="1" smtClean="0">
                <a:latin typeface="Tahoma" panose="020B0604030504040204" pitchFamily="34" charset="0"/>
                <a:ea typeface="Calibri" panose="020F0502020204030204" pitchFamily="34" charset="0"/>
              </a:rPr>
              <a:t>Em</a:t>
            </a:r>
            <a:r>
              <a:rPr lang="en-US" sz="2000" dirty="0" smtClean="0">
                <a:latin typeface="Tahoma" panose="020B0604030504040204" pitchFamily="34" charset="0"/>
                <a:ea typeface="Calibri" panose="020F0502020204030204" pitchFamily="34" charset="0"/>
              </a:rPr>
              <a:t> </a:t>
            </a:r>
            <a:r>
              <a:rPr lang="en-US" sz="2000" dirty="0" err="1" smtClean="0">
                <a:latin typeface="Tahoma" panose="020B0604030504040204" pitchFamily="34" charset="0"/>
                <a:ea typeface="Calibri" panose="020F0502020204030204" pitchFamily="34" charset="0"/>
              </a:rPr>
              <a:t>biết</a:t>
            </a:r>
            <a:r>
              <a:rPr lang="en-US" sz="2000" dirty="0" smtClean="0">
                <a:latin typeface="Tahoma" panose="020B0604030504040204" pitchFamily="34" charset="0"/>
                <a:ea typeface="Calibri" panose="020F0502020204030204" pitchFamily="34" charset="0"/>
              </a:rPr>
              <a:t> </a:t>
            </a:r>
            <a:r>
              <a:rPr lang="en-US" sz="2000" dirty="0" err="1" smtClean="0">
                <a:latin typeface="Tahoma" panose="020B0604030504040204" pitchFamily="34" charset="0"/>
                <a:ea typeface="Calibri" panose="020F0502020204030204" pitchFamily="34" charset="0"/>
              </a:rPr>
              <a:t>gi</a:t>
            </a:r>
            <a:r>
              <a:rPr lang="en-US" sz="2000" dirty="0" smtClean="0">
                <a:latin typeface="Tahoma" panose="020B0604030504040204" pitchFamily="34" charset="0"/>
                <a:ea typeface="Calibri" panose="020F0502020204030204" pitchFamily="34" charset="0"/>
              </a:rPr>
              <a:t>̀ </a:t>
            </a:r>
            <a:r>
              <a:rPr lang="en-US" sz="2000" dirty="0" err="1" smtClean="0">
                <a:latin typeface="Tahoma" panose="020B0604030504040204" pitchFamily="34" charset="0"/>
                <a:ea typeface="Calibri" panose="020F0502020204030204" pitchFamily="34" charset="0"/>
              </a:rPr>
              <a:t>vê</a:t>
            </a:r>
            <a:r>
              <a:rPr lang="en-US" sz="2000" dirty="0" smtClean="0">
                <a:latin typeface="Tahoma" panose="020B0604030504040204" pitchFamily="34" charset="0"/>
                <a:ea typeface="Calibri" panose="020F0502020204030204" pitchFamily="34" charset="0"/>
              </a:rPr>
              <a:t>̀ </a:t>
            </a:r>
            <a:r>
              <a:rPr lang="en-US" sz="2000" dirty="0" err="1" smtClean="0">
                <a:latin typeface="Tahoma" panose="020B0604030504040204" pitchFamily="34" charset="0"/>
                <a:ea typeface="Calibri" panose="020F0502020204030204" pitchFamily="34" charset="0"/>
              </a:rPr>
              <a:t>Trái</a:t>
            </a:r>
            <a:r>
              <a:rPr lang="en-US" sz="2000" dirty="0" smtClean="0">
                <a:latin typeface="Tahoma" panose="020B0604030504040204" pitchFamily="34" charset="0"/>
                <a:ea typeface="Calibri" panose="020F0502020204030204" pitchFamily="34" charset="0"/>
              </a:rPr>
              <a:t> </a:t>
            </a:r>
            <a:r>
              <a:rPr lang="en-US" sz="2000" dirty="0" err="1" smtClean="0">
                <a:latin typeface="Tahoma" panose="020B0604030504040204" pitchFamily="34" charset="0"/>
                <a:ea typeface="Calibri" panose="020F0502020204030204" pitchFamily="34" charset="0"/>
              </a:rPr>
              <a:t>Đất</a:t>
            </a:r>
            <a:r>
              <a:rPr lang="en-US" sz="2000" dirty="0" smtClean="0">
                <a:latin typeface="Tahoma" panose="020B0604030504040204" pitchFamily="34" charset="0"/>
                <a:ea typeface="Calibri" panose="020F0502020204030204" pitchFamily="34" charset="0"/>
              </a:rPr>
              <a:t> </a:t>
            </a:r>
            <a:r>
              <a:rPr lang="en-US" sz="2000" dirty="0" err="1" smtClean="0">
                <a:latin typeface="Tahoma" panose="020B0604030504040204" pitchFamily="34" charset="0"/>
                <a:ea typeface="Calibri" panose="020F0502020204030204" pitchFamily="34" charset="0"/>
              </a:rPr>
              <a:t>của</a:t>
            </a:r>
            <a:r>
              <a:rPr lang="en-US" sz="2000" dirty="0" smtClean="0">
                <a:latin typeface="Tahoma" panose="020B0604030504040204" pitchFamily="34" charset="0"/>
                <a:ea typeface="Calibri" panose="020F0502020204030204" pitchFamily="34" charset="0"/>
              </a:rPr>
              <a:t> </a:t>
            </a:r>
            <a:r>
              <a:rPr lang="en-US" sz="2000" dirty="0" err="1" smtClean="0">
                <a:latin typeface="Tahoma" panose="020B0604030504040204" pitchFamily="34" charset="0"/>
                <a:ea typeface="Calibri" panose="020F0502020204030204" pitchFamily="34" charset="0"/>
              </a:rPr>
              <a:t>chúng</a:t>
            </a:r>
            <a:r>
              <a:rPr lang="en-US" sz="2000" dirty="0" smtClean="0">
                <a:latin typeface="Tahoma" panose="020B0604030504040204" pitchFamily="34" charset="0"/>
                <a:ea typeface="Calibri" panose="020F0502020204030204" pitchFamily="34" charset="0"/>
              </a:rPr>
              <a:t> ta </a:t>
            </a:r>
            <a:r>
              <a:rPr lang="en-US" sz="2000" dirty="0" smtClean="0">
                <a:effectLst/>
                <a:latin typeface="Tahoma" panose="020B0604030504040204" pitchFamily="34" charset="0"/>
                <a:ea typeface="Calibri" panose="020F0502020204030204" pitchFamily="34" charset="0"/>
              </a:rPr>
              <a:t>(Know</a:t>
            </a:r>
            <a:r>
              <a:rPr lang="en-US" sz="2000" dirty="0">
                <a:effectLst/>
                <a:latin typeface="Tahoma" panose="020B0604030504040204" pitchFamily="34" charset="0"/>
                <a:ea typeface="Calibri" panose="020F0502020204030204" pitchFamily="34" charset="0"/>
              </a:rPr>
              <a:t>)</a:t>
            </a:r>
          </a:p>
          <a:p>
            <a:pPr algn="just">
              <a:lnSpc>
                <a:spcPct val="115000"/>
              </a:lnSpc>
              <a:spcBef>
                <a:spcPts val="600"/>
              </a:spcBef>
              <a:spcAft>
                <a:spcPts val="600"/>
              </a:spcAft>
            </a:pP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Em</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muốn</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biết</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thêm</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những</a:t>
            </a:r>
            <a:r>
              <a:rPr lang="en-US" sz="2000" dirty="0">
                <a:effectLst/>
                <a:latin typeface="Tahoma" panose="020B0604030504040204" pitchFamily="34" charset="0"/>
                <a:ea typeface="Calibri" panose="020F0502020204030204" pitchFamily="34" charset="0"/>
              </a:rPr>
              <a:t> </a:t>
            </a:r>
            <a:r>
              <a:rPr lang="en-US" sz="2000" dirty="0" err="1">
                <a:effectLst/>
                <a:latin typeface="Tahoma" panose="020B0604030504040204" pitchFamily="34" charset="0"/>
                <a:ea typeface="Calibri" panose="020F0502020204030204" pitchFamily="34" charset="0"/>
              </a:rPr>
              <a:t>điều</a:t>
            </a:r>
            <a:r>
              <a:rPr lang="en-US" sz="2000" dirty="0">
                <a:effectLst/>
                <a:latin typeface="Tahoma" panose="020B0604030504040204" pitchFamily="34" charset="0"/>
                <a:ea typeface="Calibri" panose="020F0502020204030204" pitchFamily="34" charset="0"/>
              </a:rPr>
              <a:t> </a:t>
            </a:r>
            <a:r>
              <a:rPr lang="en-US" sz="2000" dirty="0" err="1" smtClean="0">
                <a:effectLst/>
                <a:latin typeface="Tahoma" panose="020B0604030504040204" pitchFamily="34" charset="0"/>
                <a:ea typeface="Calibri" panose="020F0502020204030204" pitchFamily="34" charset="0"/>
              </a:rPr>
              <a:t>tư</a:t>
            </a:r>
            <a:r>
              <a:rPr lang="en-US" sz="2000" dirty="0" smtClean="0">
                <a:effectLst/>
                <a:latin typeface="Tahoma" panose="020B0604030504040204" pitchFamily="34" charset="0"/>
                <a:ea typeface="Calibri" panose="020F0502020204030204" pitchFamily="34" charset="0"/>
              </a:rPr>
              <a:t>̀ </a:t>
            </a:r>
            <a:r>
              <a:rPr lang="en-US" sz="2000" dirty="0" err="1" smtClean="0">
                <a:effectLst/>
                <a:latin typeface="Tahoma" panose="020B0604030504040204" pitchFamily="34" charset="0"/>
                <a:ea typeface="Calibri" panose="020F0502020204030204" pitchFamily="34" charset="0"/>
              </a:rPr>
              <a:t>trường</a:t>
            </a:r>
            <a:r>
              <a:rPr lang="en-US" sz="2000" dirty="0" smtClean="0">
                <a:effectLst/>
                <a:latin typeface="Tahoma" panose="020B0604030504040204" pitchFamily="34" charset="0"/>
                <a:ea typeface="Calibri" panose="020F0502020204030204" pitchFamily="34" charset="0"/>
              </a:rPr>
              <a:t> </a:t>
            </a:r>
            <a:r>
              <a:rPr lang="en-US" sz="2000" dirty="0" err="1" smtClean="0">
                <a:effectLst/>
                <a:latin typeface="Tahoma" panose="020B0604030504040204" pitchFamily="34" charset="0"/>
                <a:ea typeface="Calibri" panose="020F0502020204030204" pitchFamily="34" charset="0"/>
              </a:rPr>
              <a:t>Trái</a:t>
            </a:r>
            <a:r>
              <a:rPr lang="en-US" sz="2000" dirty="0" smtClean="0">
                <a:effectLst/>
                <a:latin typeface="Tahoma" panose="020B0604030504040204" pitchFamily="34" charset="0"/>
                <a:ea typeface="Calibri" panose="020F0502020204030204" pitchFamily="34" charset="0"/>
              </a:rPr>
              <a:t> </a:t>
            </a:r>
            <a:r>
              <a:rPr lang="en-US" sz="2000" dirty="0" err="1" smtClean="0">
                <a:effectLst/>
                <a:latin typeface="Tahoma" panose="020B0604030504040204" pitchFamily="34" charset="0"/>
                <a:ea typeface="Calibri" panose="020F0502020204030204" pitchFamily="34" charset="0"/>
              </a:rPr>
              <a:t>Đất</a:t>
            </a:r>
            <a:r>
              <a:rPr lang="en-US" sz="2000" dirty="0" smtClean="0">
                <a:effectLst/>
                <a:latin typeface="Tahoma" panose="020B0604030504040204" pitchFamily="34" charset="0"/>
                <a:ea typeface="Calibri" panose="020F0502020204030204" pitchFamily="34" charset="0"/>
              </a:rPr>
              <a:t>? </a:t>
            </a:r>
            <a:r>
              <a:rPr lang="en-US" sz="2000" dirty="0">
                <a:effectLst/>
                <a:latin typeface="Tahoma" panose="020B0604030504040204" pitchFamily="34" charset="0"/>
                <a:ea typeface="Calibri" panose="020F0502020204030204" pitchFamily="34" charset="0"/>
              </a:rPr>
              <a:t>(Want</a:t>
            </a:r>
            <a:r>
              <a:rPr lang="en-US" sz="2000" dirty="0" smtClean="0">
                <a:effectLst/>
                <a:latin typeface="Tahoma" panose="020B0604030504040204" pitchFamily="34" charset="0"/>
                <a:ea typeface="Calibri" panose="020F0502020204030204" pitchFamily="34" charset="0"/>
              </a:rPr>
              <a:t>)</a:t>
            </a:r>
            <a:endParaRPr lang="en-US" sz="2000" dirty="0">
              <a:effectLst/>
              <a:latin typeface="Tahoma" panose="020B0604030504040204" pitchFamily="34" charset="0"/>
              <a:ea typeface="Calibri" panose="020F0502020204030204" pitchFamily="34" charset="0"/>
            </a:endParaRPr>
          </a:p>
        </p:txBody>
      </p:sp>
      <p:pic>
        <p:nvPicPr>
          <p:cNvPr id="5" name="3 Minute Timer with Music for Kids! Countdown Videos HD!">
            <a:hlinkClick r:id="" action="ppaction://media"/>
            <a:extLst>
              <a:ext uri="{FF2B5EF4-FFF2-40B4-BE49-F238E27FC236}">
                <a16:creationId xmlns="" xmlns:a16="http://schemas.microsoft.com/office/drawing/2014/main" id="{1B0F9E0C-397A-48E5-A3C6-EF0E2F8CD3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24502" y="0"/>
            <a:ext cx="1935408" cy="1846659"/>
          </a:xfrm>
          <a:prstGeom prst="rect">
            <a:avLst/>
          </a:prstGeom>
        </p:spPr>
      </p:pic>
      <p:sp>
        <p:nvSpPr>
          <p:cNvPr id="2" name="Rectangle 1"/>
          <p:cNvSpPr/>
          <p:nvPr/>
        </p:nvSpPr>
        <p:spPr>
          <a:xfrm>
            <a:off x="180304" y="1995083"/>
            <a:ext cx="9259910" cy="369332"/>
          </a:xfrm>
          <a:prstGeom prst="rect">
            <a:avLst/>
          </a:prstGeom>
        </p:spPr>
        <p:txBody>
          <a:bodyPr wrap="square">
            <a:spAutoFit/>
          </a:bodyPr>
          <a:lstStyle/>
          <a:p>
            <a:r>
              <a:rPr lang="en-US" dirty="0">
                <a:solidFill>
                  <a:schemeClr val="bg1"/>
                </a:solidFill>
              </a:rPr>
              <a:t>https://www.youtube.com/watch?v=hsI-_hiUyd8</a:t>
            </a:r>
          </a:p>
        </p:txBody>
      </p:sp>
      <p:pic>
        <p:nvPicPr>
          <p:cNvPr id="6" name="图片 18">
            <a:extLst>
              <a:ext uri="{FF2B5EF4-FFF2-40B4-BE49-F238E27FC236}">
                <a16:creationId xmlns="" xmlns:a16="http://schemas.microsoft.com/office/drawing/2014/main" id="{D0D60A67-6B3B-45B1-9E4B-686C5020711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61829" y="1577230"/>
            <a:ext cx="5200792" cy="5280770"/>
          </a:xfrm>
          <a:prstGeom prst="rect">
            <a:avLst/>
          </a:prstGeom>
        </p:spPr>
      </p:pic>
    </p:spTree>
    <p:extLst>
      <p:ext uri="{BB962C8B-B14F-4D97-AF65-F5344CB8AC3E}">
        <p14:creationId xmlns:p14="http://schemas.microsoft.com/office/powerpoint/2010/main" val="1449978264"/>
      </p:ext>
    </p:extLst>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B81267B1-0139-4899-B125-3CDE4557E806}"/>
              </a:ext>
            </a:extLst>
          </p:cNvPr>
          <p:cNvSpPr/>
          <p:nvPr/>
        </p:nvSpPr>
        <p:spPr>
          <a:xfrm>
            <a:off x="1534160" y="81280"/>
            <a:ext cx="2103120" cy="92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 (KNOW)</a:t>
            </a:r>
          </a:p>
        </p:txBody>
      </p:sp>
      <p:sp>
        <p:nvSpPr>
          <p:cNvPr id="4" name="Rectangle 3">
            <a:extLst>
              <a:ext uri="{FF2B5EF4-FFF2-40B4-BE49-F238E27FC236}">
                <a16:creationId xmlns="" xmlns:a16="http://schemas.microsoft.com/office/drawing/2014/main" id="{2490B6A2-C24D-49F8-8CC0-41BF12AD9FBC}"/>
              </a:ext>
            </a:extLst>
          </p:cNvPr>
          <p:cNvSpPr/>
          <p:nvPr/>
        </p:nvSpPr>
        <p:spPr>
          <a:xfrm>
            <a:off x="3952240" y="81280"/>
            <a:ext cx="3657600" cy="92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WANT</a:t>
            </a:r>
          </a:p>
        </p:txBody>
      </p:sp>
      <p:sp>
        <p:nvSpPr>
          <p:cNvPr id="5" name="Rectangle 4">
            <a:extLst>
              <a:ext uri="{FF2B5EF4-FFF2-40B4-BE49-F238E27FC236}">
                <a16:creationId xmlns="" xmlns:a16="http://schemas.microsoft.com/office/drawing/2014/main" id="{E50822EB-027F-49E6-B73E-78F9BEE01DAF}"/>
              </a:ext>
            </a:extLst>
          </p:cNvPr>
          <p:cNvSpPr/>
          <p:nvPr/>
        </p:nvSpPr>
        <p:spPr>
          <a:xfrm>
            <a:off x="8026400" y="86360"/>
            <a:ext cx="2489200" cy="919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a:t>
            </a:r>
          </a:p>
        </p:txBody>
      </p:sp>
      <p:sp>
        <p:nvSpPr>
          <p:cNvPr id="7" name="Freeform: Shape 6">
            <a:extLst>
              <a:ext uri="{FF2B5EF4-FFF2-40B4-BE49-F238E27FC236}">
                <a16:creationId xmlns="" xmlns:a16="http://schemas.microsoft.com/office/drawing/2014/main" id="{E6405A00-0469-4A8F-A0AE-EE026B2C6C73}"/>
              </a:ext>
            </a:extLst>
          </p:cNvPr>
          <p:cNvSpPr/>
          <p:nvPr/>
        </p:nvSpPr>
        <p:spPr>
          <a:xfrm>
            <a:off x="3697606" y="965200"/>
            <a:ext cx="206587" cy="5466080"/>
          </a:xfrm>
          <a:custGeom>
            <a:avLst/>
            <a:gdLst>
              <a:gd name="connsiteX0" fmla="*/ 31114 w 206587"/>
              <a:gd name="connsiteY0" fmla="*/ 0 h 5466080"/>
              <a:gd name="connsiteX1" fmla="*/ 61594 w 206587"/>
              <a:gd name="connsiteY1" fmla="*/ 101600 h 5466080"/>
              <a:gd name="connsiteX2" fmla="*/ 81914 w 206587"/>
              <a:gd name="connsiteY2" fmla="*/ 142240 h 5466080"/>
              <a:gd name="connsiteX3" fmla="*/ 92074 w 206587"/>
              <a:gd name="connsiteY3" fmla="*/ 172720 h 5466080"/>
              <a:gd name="connsiteX4" fmla="*/ 102234 w 206587"/>
              <a:gd name="connsiteY4" fmla="*/ 284480 h 5466080"/>
              <a:gd name="connsiteX5" fmla="*/ 112394 w 206587"/>
              <a:gd name="connsiteY5" fmla="*/ 365760 h 5466080"/>
              <a:gd name="connsiteX6" fmla="*/ 81914 w 206587"/>
              <a:gd name="connsiteY6" fmla="*/ 518160 h 5466080"/>
              <a:gd name="connsiteX7" fmla="*/ 10794 w 206587"/>
              <a:gd name="connsiteY7" fmla="*/ 619760 h 5466080"/>
              <a:gd name="connsiteX8" fmla="*/ 41274 w 206587"/>
              <a:gd name="connsiteY8" fmla="*/ 843280 h 5466080"/>
              <a:gd name="connsiteX9" fmla="*/ 51434 w 206587"/>
              <a:gd name="connsiteY9" fmla="*/ 894080 h 5466080"/>
              <a:gd name="connsiteX10" fmla="*/ 112394 w 206587"/>
              <a:gd name="connsiteY10" fmla="*/ 965200 h 5466080"/>
              <a:gd name="connsiteX11" fmla="*/ 153034 w 206587"/>
              <a:gd name="connsiteY11" fmla="*/ 1056640 h 5466080"/>
              <a:gd name="connsiteX12" fmla="*/ 153034 w 206587"/>
              <a:gd name="connsiteY12" fmla="*/ 1493520 h 5466080"/>
              <a:gd name="connsiteX13" fmla="*/ 132714 w 206587"/>
              <a:gd name="connsiteY13" fmla="*/ 1544320 h 5466080"/>
              <a:gd name="connsiteX14" fmla="*/ 122554 w 206587"/>
              <a:gd name="connsiteY14" fmla="*/ 1615440 h 5466080"/>
              <a:gd name="connsiteX15" fmla="*/ 102234 w 206587"/>
              <a:gd name="connsiteY15" fmla="*/ 1656080 h 5466080"/>
              <a:gd name="connsiteX16" fmla="*/ 71754 w 206587"/>
              <a:gd name="connsiteY16" fmla="*/ 1737360 h 5466080"/>
              <a:gd name="connsiteX17" fmla="*/ 81914 w 206587"/>
              <a:gd name="connsiteY17" fmla="*/ 1991360 h 5466080"/>
              <a:gd name="connsiteX18" fmla="*/ 112394 w 206587"/>
              <a:gd name="connsiteY18" fmla="*/ 2052320 h 5466080"/>
              <a:gd name="connsiteX19" fmla="*/ 122554 w 206587"/>
              <a:gd name="connsiteY19" fmla="*/ 2092960 h 5466080"/>
              <a:gd name="connsiteX20" fmla="*/ 153034 w 206587"/>
              <a:gd name="connsiteY20" fmla="*/ 2164080 h 5466080"/>
              <a:gd name="connsiteX21" fmla="*/ 112394 w 206587"/>
              <a:gd name="connsiteY21" fmla="*/ 2550160 h 5466080"/>
              <a:gd name="connsiteX22" fmla="*/ 81914 w 206587"/>
              <a:gd name="connsiteY22" fmla="*/ 2590800 h 5466080"/>
              <a:gd name="connsiteX23" fmla="*/ 71754 w 206587"/>
              <a:gd name="connsiteY23" fmla="*/ 2621280 h 5466080"/>
              <a:gd name="connsiteX24" fmla="*/ 81914 w 206587"/>
              <a:gd name="connsiteY24" fmla="*/ 3068320 h 5466080"/>
              <a:gd name="connsiteX25" fmla="*/ 102234 w 206587"/>
              <a:gd name="connsiteY25" fmla="*/ 3108960 h 5466080"/>
              <a:gd name="connsiteX26" fmla="*/ 122554 w 206587"/>
              <a:gd name="connsiteY26" fmla="*/ 3159760 h 5466080"/>
              <a:gd name="connsiteX27" fmla="*/ 142874 w 206587"/>
              <a:gd name="connsiteY27" fmla="*/ 3200400 h 5466080"/>
              <a:gd name="connsiteX28" fmla="*/ 183514 w 206587"/>
              <a:gd name="connsiteY28" fmla="*/ 3332480 h 5466080"/>
              <a:gd name="connsiteX29" fmla="*/ 173354 w 206587"/>
              <a:gd name="connsiteY29" fmla="*/ 3860800 h 5466080"/>
              <a:gd name="connsiteX30" fmla="*/ 132714 w 206587"/>
              <a:gd name="connsiteY30" fmla="*/ 3931920 h 5466080"/>
              <a:gd name="connsiteX31" fmla="*/ 41274 w 206587"/>
              <a:gd name="connsiteY31" fmla="*/ 4064000 h 5466080"/>
              <a:gd name="connsiteX32" fmla="*/ 81914 w 206587"/>
              <a:gd name="connsiteY32" fmla="*/ 4226560 h 5466080"/>
              <a:gd name="connsiteX33" fmla="*/ 102234 w 206587"/>
              <a:gd name="connsiteY33" fmla="*/ 4257040 h 5466080"/>
              <a:gd name="connsiteX34" fmla="*/ 163194 w 206587"/>
              <a:gd name="connsiteY34" fmla="*/ 4378960 h 5466080"/>
              <a:gd name="connsiteX35" fmla="*/ 163194 w 206587"/>
              <a:gd name="connsiteY35" fmla="*/ 4704080 h 5466080"/>
              <a:gd name="connsiteX36" fmla="*/ 142874 w 206587"/>
              <a:gd name="connsiteY36" fmla="*/ 4744720 h 5466080"/>
              <a:gd name="connsiteX37" fmla="*/ 132714 w 206587"/>
              <a:gd name="connsiteY37" fmla="*/ 4795520 h 5466080"/>
              <a:gd name="connsiteX38" fmla="*/ 112394 w 206587"/>
              <a:gd name="connsiteY38" fmla="*/ 4826000 h 5466080"/>
              <a:gd name="connsiteX39" fmla="*/ 102234 w 206587"/>
              <a:gd name="connsiteY39" fmla="*/ 4876800 h 5466080"/>
              <a:gd name="connsiteX40" fmla="*/ 31114 w 206587"/>
              <a:gd name="connsiteY40" fmla="*/ 4968240 h 5466080"/>
              <a:gd name="connsiteX41" fmla="*/ 10794 w 206587"/>
              <a:gd name="connsiteY41" fmla="*/ 5019040 h 5466080"/>
              <a:gd name="connsiteX42" fmla="*/ 10794 w 206587"/>
              <a:gd name="connsiteY42" fmla="*/ 5323840 h 5466080"/>
              <a:gd name="connsiteX43" fmla="*/ 20954 w 206587"/>
              <a:gd name="connsiteY43" fmla="*/ 5354320 h 5466080"/>
              <a:gd name="connsiteX44" fmla="*/ 71754 w 206587"/>
              <a:gd name="connsiteY44" fmla="*/ 5425440 h 5466080"/>
              <a:gd name="connsiteX45" fmla="*/ 122554 w 206587"/>
              <a:gd name="connsiteY45" fmla="*/ 5466080 h 546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6587" h="5466080">
                <a:moveTo>
                  <a:pt x="31114" y="0"/>
                </a:moveTo>
                <a:cubicBezTo>
                  <a:pt x="41274" y="33867"/>
                  <a:pt x="49702" y="68302"/>
                  <a:pt x="61594" y="101600"/>
                </a:cubicBezTo>
                <a:cubicBezTo>
                  <a:pt x="66688" y="115863"/>
                  <a:pt x="75948" y="128319"/>
                  <a:pt x="81914" y="142240"/>
                </a:cubicBezTo>
                <a:cubicBezTo>
                  <a:pt x="86133" y="152084"/>
                  <a:pt x="88687" y="162560"/>
                  <a:pt x="92074" y="172720"/>
                </a:cubicBezTo>
                <a:cubicBezTo>
                  <a:pt x="95461" y="209973"/>
                  <a:pt x="98318" y="247279"/>
                  <a:pt x="102234" y="284480"/>
                </a:cubicBezTo>
                <a:cubicBezTo>
                  <a:pt x="105092" y="311634"/>
                  <a:pt x="114759" y="338558"/>
                  <a:pt x="112394" y="365760"/>
                </a:cubicBezTo>
                <a:cubicBezTo>
                  <a:pt x="107906" y="417371"/>
                  <a:pt x="98297" y="469012"/>
                  <a:pt x="81914" y="518160"/>
                </a:cubicBezTo>
                <a:cubicBezTo>
                  <a:pt x="76911" y="533170"/>
                  <a:pt x="24705" y="601213"/>
                  <a:pt x="10794" y="619760"/>
                </a:cubicBezTo>
                <a:cubicBezTo>
                  <a:pt x="24194" y="793965"/>
                  <a:pt x="10777" y="700961"/>
                  <a:pt x="41274" y="843280"/>
                </a:cubicBezTo>
                <a:cubicBezTo>
                  <a:pt x="44892" y="860165"/>
                  <a:pt x="43048" y="878984"/>
                  <a:pt x="51434" y="894080"/>
                </a:cubicBezTo>
                <a:cubicBezTo>
                  <a:pt x="107385" y="994791"/>
                  <a:pt x="77192" y="885995"/>
                  <a:pt x="112394" y="965200"/>
                </a:cubicBezTo>
                <a:cubicBezTo>
                  <a:pt x="160757" y="1074016"/>
                  <a:pt x="107047" y="987660"/>
                  <a:pt x="153034" y="1056640"/>
                </a:cubicBezTo>
                <a:cubicBezTo>
                  <a:pt x="166216" y="1241186"/>
                  <a:pt x="173060" y="1266561"/>
                  <a:pt x="153034" y="1493520"/>
                </a:cubicBezTo>
                <a:cubicBezTo>
                  <a:pt x="151431" y="1511687"/>
                  <a:pt x="139487" y="1527387"/>
                  <a:pt x="132714" y="1544320"/>
                </a:cubicBezTo>
                <a:cubicBezTo>
                  <a:pt x="129327" y="1568027"/>
                  <a:pt x="128855" y="1592336"/>
                  <a:pt x="122554" y="1615440"/>
                </a:cubicBezTo>
                <a:cubicBezTo>
                  <a:pt x="118569" y="1630052"/>
                  <a:pt x="108059" y="1642099"/>
                  <a:pt x="102234" y="1656080"/>
                </a:cubicBezTo>
                <a:cubicBezTo>
                  <a:pt x="91105" y="1682790"/>
                  <a:pt x="81914" y="1710267"/>
                  <a:pt x="71754" y="1737360"/>
                </a:cubicBezTo>
                <a:cubicBezTo>
                  <a:pt x="75141" y="1822027"/>
                  <a:pt x="71070" y="1907322"/>
                  <a:pt x="81914" y="1991360"/>
                </a:cubicBezTo>
                <a:cubicBezTo>
                  <a:pt x="84821" y="2013892"/>
                  <a:pt x="103957" y="2031226"/>
                  <a:pt x="112394" y="2052320"/>
                </a:cubicBezTo>
                <a:cubicBezTo>
                  <a:pt x="117580" y="2065285"/>
                  <a:pt x="117651" y="2079885"/>
                  <a:pt x="122554" y="2092960"/>
                </a:cubicBezTo>
                <a:cubicBezTo>
                  <a:pt x="197882" y="2293836"/>
                  <a:pt x="102574" y="2012701"/>
                  <a:pt x="153034" y="2164080"/>
                </a:cubicBezTo>
                <a:cubicBezTo>
                  <a:pt x="146306" y="2379374"/>
                  <a:pt x="190496" y="2419990"/>
                  <a:pt x="112394" y="2550160"/>
                </a:cubicBezTo>
                <a:cubicBezTo>
                  <a:pt x="103682" y="2564680"/>
                  <a:pt x="92074" y="2577253"/>
                  <a:pt x="81914" y="2590800"/>
                </a:cubicBezTo>
                <a:cubicBezTo>
                  <a:pt x="78527" y="2600960"/>
                  <a:pt x="73343" y="2610689"/>
                  <a:pt x="71754" y="2621280"/>
                </a:cubicBezTo>
                <a:cubicBezTo>
                  <a:pt x="41314" y="2824210"/>
                  <a:pt x="44032" y="2833452"/>
                  <a:pt x="81914" y="3068320"/>
                </a:cubicBezTo>
                <a:cubicBezTo>
                  <a:pt x="84326" y="3083272"/>
                  <a:pt x="96083" y="3095120"/>
                  <a:pt x="102234" y="3108960"/>
                </a:cubicBezTo>
                <a:cubicBezTo>
                  <a:pt x="109641" y="3125626"/>
                  <a:pt x="115147" y="3143094"/>
                  <a:pt x="122554" y="3159760"/>
                </a:cubicBezTo>
                <a:cubicBezTo>
                  <a:pt x="128705" y="3173600"/>
                  <a:pt x="138085" y="3186032"/>
                  <a:pt x="142874" y="3200400"/>
                </a:cubicBezTo>
                <a:cubicBezTo>
                  <a:pt x="217104" y="3423090"/>
                  <a:pt x="120505" y="3174958"/>
                  <a:pt x="183514" y="3332480"/>
                </a:cubicBezTo>
                <a:cubicBezTo>
                  <a:pt x="216633" y="3531192"/>
                  <a:pt x="214830" y="3494427"/>
                  <a:pt x="173354" y="3860800"/>
                </a:cubicBezTo>
                <a:cubicBezTo>
                  <a:pt x="170283" y="3887931"/>
                  <a:pt x="148183" y="3909420"/>
                  <a:pt x="132714" y="3931920"/>
                </a:cubicBezTo>
                <a:cubicBezTo>
                  <a:pt x="27404" y="4085098"/>
                  <a:pt x="88626" y="3969296"/>
                  <a:pt x="41274" y="4064000"/>
                </a:cubicBezTo>
                <a:cubicBezTo>
                  <a:pt x="54821" y="4118187"/>
                  <a:pt x="65095" y="4173298"/>
                  <a:pt x="81914" y="4226560"/>
                </a:cubicBezTo>
                <a:cubicBezTo>
                  <a:pt x="85591" y="4238204"/>
                  <a:pt x="96488" y="4246266"/>
                  <a:pt x="102234" y="4257040"/>
                </a:cubicBezTo>
                <a:cubicBezTo>
                  <a:pt x="123616" y="4297131"/>
                  <a:pt x="163194" y="4378960"/>
                  <a:pt x="163194" y="4378960"/>
                </a:cubicBezTo>
                <a:cubicBezTo>
                  <a:pt x="182447" y="4513729"/>
                  <a:pt x="184539" y="4497746"/>
                  <a:pt x="163194" y="4704080"/>
                </a:cubicBezTo>
                <a:cubicBezTo>
                  <a:pt x="161636" y="4719145"/>
                  <a:pt x="149647" y="4731173"/>
                  <a:pt x="142874" y="4744720"/>
                </a:cubicBezTo>
                <a:cubicBezTo>
                  <a:pt x="139487" y="4761653"/>
                  <a:pt x="138777" y="4779351"/>
                  <a:pt x="132714" y="4795520"/>
                </a:cubicBezTo>
                <a:cubicBezTo>
                  <a:pt x="128427" y="4806953"/>
                  <a:pt x="116681" y="4814567"/>
                  <a:pt x="112394" y="4826000"/>
                </a:cubicBezTo>
                <a:cubicBezTo>
                  <a:pt x="106331" y="4842169"/>
                  <a:pt x="108876" y="4860860"/>
                  <a:pt x="102234" y="4876800"/>
                </a:cubicBezTo>
                <a:cubicBezTo>
                  <a:pt x="73048" y="4946847"/>
                  <a:pt x="76481" y="4937995"/>
                  <a:pt x="31114" y="4968240"/>
                </a:cubicBezTo>
                <a:cubicBezTo>
                  <a:pt x="24341" y="4985173"/>
                  <a:pt x="13056" y="5000943"/>
                  <a:pt x="10794" y="5019040"/>
                </a:cubicBezTo>
                <a:cubicBezTo>
                  <a:pt x="-2878" y="5128414"/>
                  <a:pt x="-4302" y="5218165"/>
                  <a:pt x="10794" y="5323840"/>
                </a:cubicBezTo>
                <a:cubicBezTo>
                  <a:pt x="12309" y="5334442"/>
                  <a:pt x="16735" y="5344476"/>
                  <a:pt x="20954" y="5354320"/>
                </a:cubicBezTo>
                <a:cubicBezTo>
                  <a:pt x="37865" y="5393779"/>
                  <a:pt x="39895" y="5397563"/>
                  <a:pt x="71754" y="5425440"/>
                </a:cubicBezTo>
                <a:cubicBezTo>
                  <a:pt x="88074" y="5439720"/>
                  <a:pt x="122554" y="5466080"/>
                  <a:pt x="122554" y="54660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 xmlns:a16="http://schemas.microsoft.com/office/drawing/2014/main" id="{E29050B9-B1B4-48FB-9429-274A1F1A9467}"/>
              </a:ext>
            </a:extLst>
          </p:cNvPr>
          <p:cNvSpPr/>
          <p:nvPr/>
        </p:nvSpPr>
        <p:spPr>
          <a:xfrm rot="10800000">
            <a:off x="7728373" y="873760"/>
            <a:ext cx="206587" cy="5466080"/>
          </a:xfrm>
          <a:custGeom>
            <a:avLst/>
            <a:gdLst>
              <a:gd name="connsiteX0" fmla="*/ 31114 w 206587"/>
              <a:gd name="connsiteY0" fmla="*/ 0 h 5466080"/>
              <a:gd name="connsiteX1" fmla="*/ 61594 w 206587"/>
              <a:gd name="connsiteY1" fmla="*/ 101600 h 5466080"/>
              <a:gd name="connsiteX2" fmla="*/ 81914 w 206587"/>
              <a:gd name="connsiteY2" fmla="*/ 142240 h 5466080"/>
              <a:gd name="connsiteX3" fmla="*/ 92074 w 206587"/>
              <a:gd name="connsiteY3" fmla="*/ 172720 h 5466080"/>
              <a:gd name="connsiteX4" fmla="*/ 102234 w 206587"/>
              <a:gd name="connsiteY4" fmla="*/ 284480 h 5466080"/>
              <a:gd name="connsiteX5" fmla="*/ 112394 w 206587"/>
              <a:gd name="connsiteY5" fmla="*/ 365760 h 5466080"/>
              <a:gd name="connsiteX6" fmla="*/ 81914 w 206587"/>
              <a:gd name="connsiteY6" fmla="*/ 518160 h 5466080"/>
              <a:gd name="connsiteX7" fmla="*/ 10794 w 206587"/>
              <a:gd name="connsiteY7" fmla="*/ 619760 h 5466080"/>
              <a:gd name="connsiteX8" fmla="*/ 41274 w 206587"/>
              <a:gd name="connsiteY8" fmla="*/ 843280 h 5466080"/>
              <a:gd name="connsiteX9" fmla="*/ 51434 w 206587"/>
              <a:gd name="connsiteY9" fmla="*/ 894080 h 5466080"/>
              <a:gd name="connsiteX10" fmla="*/ 112394 w 206587"/>
              <a:gd name="connsiteY10" fmla="*/ 965200 h 5466080"/>
              <a:gd name="connsiteX11" fmla="*/ 153034 w 206587"/>
              <a:gd name="connsiteY11" fmla="*/ 1056640 h 5466080"/>
              <a:gd name="connsiteX12" fmla="*/ 153034 w 206587"/>
              <a:gd name="connsiteY12" fmla="*/ 1493520 h 5466080"/>
              <a:gd name="connsiteX13" fmla="*/ 132714 w 206587"/>
              <a:gd name="connsiteY13" fmla="*/ 1544320 h 5466080"/>
              <a:gd name="connsiteX14" fmla="*/ 122554 w 206587"/>
              <a:gd name="connsiteY14" fmla="*/ 1615440 h 5466080"/>
              <a:gd name="connsiteX15" fmla="*/ 102234 w 206587"/>
              <a:gd name="connsiteY15" fmla="*/ 1656080 h 5466080"/>
              <a:gd name="connsiteX16" fmla="*/ 71754 w 206587"/>
              <a:gd name="connsiteY16" fmla="*/ 1737360 h 5466080"/>
              <a:gd name="connsiteX17" fmla="*/ 81914 w 206587"/>
              <a:gd name="connsiteY17" fmla="*/ 1991360 h 5466080"/>
              <a:gd name="connsiteX18" fmla="*/ 112394 w 206587"/>
              <a:gd name="connsiteY18" fmla="*/ 2052320 h 5466080"/>
              <a:gd name="connsiteX19" fmla="*/ 122554 w 206587"/>
              <a:gd name="connsiteY19" fmla="*/ 2092960 h 5466080"/>
              <a:gd name="connsiteX20" fmla="*/ 153034 w 206587"/>
              <a:gd name="connsiteY20" fmla="*/ 2164080 h 5466080"/>
              <a:gd name="connsiteX21" fmla="*/ 112394 w 206587"/>
              <a:gd name="connsiteY21" fmla="*/ 2550160 h 5466080"/>
              <a:gd name="connsiteX22" fmla="*/ 81914 w 206587"/>
              <a:gd name="connsiteY22" fmla="*/ 2590800 h 5466080"/>
              <a:gd name="connsiteX23" fmla="*/ 71754 w 206587"/>
              <a:gd name="connsiteY23" fmla="*/ 2621280 h 5466080"/>
              <a:gd name="connsiteX24" fmla="*/ 81914 w 206587"/>
              <a:gd name="connsiteY24" fmla="*/ 3068320 h 5466080"/>
              <a:gd name="connsiteX25" fmla="*/ 102234 w 206587"/>
              <a:gd name="connsiteY25" fmla="*/ 3108960 h 5466080"/>
              <a:gd name="connsiteX26" fmla="*/ 122554 w 206587"/>
              <a:gd name="connsiteY26" fmla="*/ 3159760 h 5466080"/>
              <a:gd name="connsiteX27" fmla="*/ 142874 w 206587"/>
              <a:gd name="connsiteY27" fmla="*/ 3200400 h 5466080"/>
              <a:gd name="connsiteX28" fmla="*/ 183514 w 206587"/>
              <a:gd name="connsiteY28" fmla="*/ 3332480 h 5466080"/>
              <a:gd name="connsiteX29" fmla="*/ 173354 w 206587"/>
              <a:gd name="connsiteY29" fmla="*/ 3860800 h 5466080"/>
              <a:gd name="connsiteX30" fmla="*/ 132714 w 206587"/>
              <a:gd name="connsiteY30" fmla="*/ 3931920 h 5466080"/>
              <a:gd name="connsiteX31" fmla="*/ 41274 w 206587"/>
              <a:gd name="connsiteY31" fmla="*/ 4064000 h 5466080"/>
              <a:gd name="connsiteX32" fmla="*/ 81914 w 206587"/>
              <a:gd name="connsiteY32" fmla="*/ 4226560 h 5466080"/>
              <a:gd name="connsiteX33" fmla="*/ 102234 w 206587"/>
              <a:gd name="connsiteY33" fmla="*/ 4257040 h 5466080"/>
              <a:gd name="connsiteX34" fmla="*/ 163194 w 206587"/>
              <a:gd name="connsiteY34" fmla="*/ 4378960 h 5466080"/>
              <a:gd name="connsiteX35" fmla="*/ 163194 w 206587"/>
              <a:gd name="connsiteY35" fmla="*/ 4704080 h 5466080"/>
              <a:gd name="connsiteX36" fmla="*/ 142874 w 206587"/>
              <a:gd name="connsiteY36" fmla="*/ 4744720 h 5466080"/>
              <a:gd name="connsiteX37" fmla="*/ 132714 w 206587"/>
              <a:gd name="connsiteY37" fmla="*/ 4795520 h 5466080"/>
              <a:gd name="connsiteX38" fmla="*/ 112394 w 206587"/>
              <a:gd name="connsiteY38" fmla="*/ 4826000 h 5466080"/>
              <a:gd name="connsiteX39" fmla="*/ 102234 w 206587"/>
              <a:gd name="connsiteY39" fmla="*/ 4876800 h 5466080"/>
              <a:gd name="connsiteX40" fmla="*/ 31114 w 206587"/>
              <a:gd name="connsiteY40" fmla="*/ 4968240 h 5466080"/>
              <a:gd name="connsiteX41" fmla="*/ 10794 w 206587"/>
              <a:gd name="connsiteY41" fmla="*/ 5019040 h 5466080"/>
              <a:gd name="connsiteX42" fmla="*/ 10794 w 206587"/>
              <a:gd name="connsiteY42" fmla="*/ 5323840 h 5466080"/>
              <a:gd name="connsiteX43" fmla="*/ 20954 w 206587"/>
              <a:gd name="connsiteY43" fmla="*/ 5354320 h 5466080"/>
              <a:gd name="connsiteX44" fmla="*/ 71754 w 206587"/>
              <a:gd name="connsiteY44" fmla="*/ 5425440 h 5466080"/>
              <a:gd name="connsiteX45" fmla="*/ 122554 w 206587"/>
              <a:gd name="connsiteY45" fmla="*/ 5466080 h 546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6587" h="5466080">
                <a:moveTo>
                  <a:pt x="31114" y="0"/>
                </a:moveTo>
                <a:cubicBezTo>
                  <a:pt x="41274" y="33867"/>
                  <a:pt x="49702" y="68302"/>
                  <a:pt x="61594" y="101600"/>
                </a:cubicBezTo>
                <a:cubicBezTo>
                  <a:pt x="66688" y="115863"/>
                  <a:pt x="75948" y="128319"/>
                  <a:pt x="81914" y="142240"/>
                </a:cubicBezTo>
                <a:cubicBezTo>
                  <a:pt x="86133" y="152084"/>
                  <a:pt x="88687" y="162560"/>
                  <a:pt x="92074" y="172720"/>
                </a:cubicBezTo>
                <a:cubicBezTo>
                  <a:pt x="95461" y="209973"/>
                  <a:pt x="98318" y="247279"/>
                  <a:pt x="102234" y="284480"/>
                </a:cubicBezTo>
                <a:cubicBezTo>
                  <a:pt x="105092" y="311634"/>
                  <a:pt x="114759" y="338558"/>
                  <a:pt x="112394" y="365760"/>
                </a:cubicBezTo>
                <a:cubicBezTo>
                  <a:pt x="107906" y="417371"/>
                  <a:pt x="98297" y="469012"/>
                  <a:pt x="81914" y="518160"/>
                </a:cubicBezTo>
                <a:cubicBezTo>
                  <a:pt x="76911" y="533170"/>
                  <a:pt x="24705" y="601213"/>
                  <a:pt x="10794" y="619760"/>
                </a:cubicBezTo>
                <a:cubicBezTo>
                  <a:pt x="24194" y="793965"/>
                  <a:pt x="10777" y="700961"/>
                  <a:pt x="41274" y="843280"/>
                </a:cubicBezTo>
                <a:cubicBezTo>
                  <a:pt x="44892" y="860165"/>
                  <a:pt x="43048" y="878984"/>
                  <a:pt x="51434" y="894080"/>
                </a:cubicBezTo>
                <a:cubicBezTo>
                  <a:pt x="107385" y="994791"/>
                  <a:pt x="77192" y="885995"/>
                  <a:pt x="112394" y="965200"/>
                </a:cubicBezTo>
                <a:cubicBezTo>
                  <a:pt x="160757" y="1074016"/>
                  <a:pt x="107047" y="987660"/>
                  <a:pt x="153034" y="1056640"/>
                </a:cubicBezTo>
                <a:cubicBezTo>
                  <a:pt x="166216" y="1241186"/>
                  <a:pt x="173060" y="1266561"/>
                  <a:pt x="153034" y="1493520"/>
                </a:cubicBezTo>
                <a:cubicBezTo>
                  <a:pt x="151431" y="1511687"/>
                  <a:pt x="139487" y="1527387"/>
                  <a:pt x="132714" y="1544320"/>
                </a:cubicBezTo>
                <a:cubicBezTo>
                  <a:pt x="129327" y="1568027"/>
                  <a:pt x="128855" y="1592336"/>
                  <a:pt x="122554" y="1615440"/>
                </a:cubicBezTo>
                <a:cubicBezTo>
                  <a:pt x="118569" y="1630052"/>
                  <a:pt x="108059" y="1642099"/>
                  <a:pt x="102234" y="1656080"/>
                </a:cubicBezTo>
                <a:cubicBezTo>
                  <a:pt x="91105" y="1682790"/>
                  <a:pt x="81914" y="1710267"/>
                  <a:pt x="71754" y="1737360"/>
                </a:cubicBezTo>
                <a:cubicBezTo>
                  <a:pt x="75141" y="1822027"/>
                  <a:pt x="71070" y="1907322"/>
                  <a:pt x="81914" y="1991360"/>
                </a:cubicBezTo>
                <a:cubicBezTo>
                  <a:pt x="84821" y="2013892"/>
                  <a:pt x="103957" y="2031226"/>
                  <a:pt x="112394" y="2052320"/>
                </a:cubicBezTo>
                <a:cubicBezTo>
                  <a:pt x="117580" y="2065285"/>
                  <a:pt x="117651" y="2079885"/>
                  <a:pt x="122554" y="2092960"/>
                </a:cubicBezTo>
                <a:cubicBezTo>
                  <a:pt x="197882" y="2293836"/>
                  <a:pt x="102574" y="2012701"/>
                  <a:pt x="153034" y="2164080"/>
                </a:cubicBezTo>
                <a:cubicBezTo>
                  <a:pt x="146306" y="2379374"/>
                  <a:pt x="190496" y="2419990"/>
                  <a:pt x="112394" y="2550160"/>
                </a:cubicBezTo>
                <a:cubicBezTo>
                  <a:pt x="103682" y="2564680"/>
                  <a:pt x="92074" y="2577253"/>
                  <a:pt x="81914" y="2590800"/>
                </a:cubicBezTo>
                <a:cubicBezTo>
                  <a:pt x="78527" y="2600960"/>
                  <a:pt x="73343" y="2610689"/>
                  <a:pt x="71754" y="2621280"/>
                </a:cubicBezTo>
                <a:cubicBezTo>
                  <a:pt x="41314" y="2824210"/>
                  <a:pt x="44032" y="2833452"/>
                  <a:pt x="81914" y="3068320"/>
                </a:cubicBezTo>
                <a:cubicBezTo>
                  <a:pt x="84326" y="3083272"/>
                  <a:pt x="96083" y="3095120"/>
                  <a:pt x="102234" y="3108960"/>
                </a:cubicBezTo>
                <a:cubicBezTo>
                  <a:pt x="109641" y="3125626"/>
                  <a:pt x="115147" y="3143094"/>
                  <a:pt x="122554" y="3159760"/>
                </a:cubicBezTo>
                <a:cubicBezTo>
                  <a:pt x="128705" y="3173600"/>
                  <a:pt x="138085" y="3186032"/>
                  <a:pt x="142874" y="3200400"/>
                </a:cubicBezTo>
                <a:cubicBezTo>
                  <a:pt x="217104" y="3423090"/>
                  <a:pt x="120505" y="3174958"/>
                  <a:pt x="183514" y="3332480"/>
                </a:cubicBezTo>
                <a:cubicBezTo>
                  <a:pt x="216633" y="3531192"/>
                  <a:pt x="214830" y="3494427"/>
                  <a:pt x="173354" y="3860800"/>
                </a:cubicBezTo>
                <a:cubicBezTo>
                  <a:pt x="170283" y="3887931"/>
                  <a:pt x="148183" y="3909420"/>
                  <a:pt x="132714" y="3931920"/>
                </a:cubicBezTo>
                <a:cubicBezTo>
                  <a:pt x="27404" y="4085098"/>
                  <a:pt x="88626" y="3969296"/>
                  <a:pt x="41274" y="4064000"/>
                </a:cubicBezTo>
                <a:cubicBezTo>
                  <a:pt x="54821" y="4118187"/>
                  <a:pt x="65095" y="4173298"/>
                  <a:pt x="81914" y="4226560"/>
                </a:cubicBezTo>
                <a:cubicBezTo>
                  <a:pt x="85591" y="4238204"/>
                  <a:pt x="96488" y="4246266"/>
                  <a:pt x="102234" y="4257040"/>
                </a:cubicBezTo>
                <a:cubicBezTo>
                  <a:pt x="123616" y="4297131"/>
                  <a:pt x="163194" y="4378960"/>
                  <a:pt x="163194" y="4378960"/>
                </a:cubicBezTo>
                <a:cubicBezTo>
                  <a:pt x="182447" y="4513729"/>
                  <a:pt x="184539" y="4497746"/>
                  <a:pt x="163194" y="4704080"/>
                </a:cubicBezTo>
                <a:cubicBezTo>
                  <a:pt x="161636" y="4719145"/>
                  <a:pt x="149647" y="4731173"/>
                  <a:pt x="142874" y="4744720"/>
                </a:cubicBezTo>
                <a:cubicBezTo>
                  <a:pt x="139487" y="4761653"/>
                  <a:pt x="138777" y="4779351"/>
                  <a:pt x="132714" y="4795520"/>
                </a:cubicBezTo>
                <a:cubicBezTo>
                  <a:pt x="128427" y="4806953"/>
                  <a:pt x="116681" y="4814567"/>
                  <a:pt x="112394" y="4826000"/>
                </a:cubicBezTo>
                <a:cubicBezTo>
                  <a:pt x="106331" y="4842169"/>
                  <a:pt x="108876" y="4860860"/>
                  <a:pt x="102234" y="4876800"/>
                </a:cubicBezTo>
                <a:cubicBezTo>
                  <a:pt x="73048" y="4946847"/>
                  <a:pt x="76481" y="4937995"/>
                  <a:pt x="31114" y="4968240"/>
                </a:cubicBezTo>
                <a:cubicBezTo>
                  <a:pt x="24341" y="4985173"/>
                  <a:pt x="13056" y="5000943"/>
                  <a:pt x="10794" y="5019040"/>
                </a:cubicBezTo>
                <a:cubicBezTo>
                  <a:pt x="-2878" y="5128414"/>
                  <a:pt x="-4302" y="5218165"/>
                  <a:pt x="10794" y="5323840"/>
                </a:cubicBezTo>
                <a:cubicBezTo>
                  <a:pt x="12309" y="5334442"/>
                  <a:pt x="16735" y="5344476"/>
                  <a:pt x="20954" y="5354320"/>
                </a:cubicBezTo>
                <a:cubicBezTo>
                  <a:pt x="37865" y="5393779"/>
                  <a:pt x="39895" y="5397563"/>
                  <a:pt x="71754" y="5425440"/>
                </a:cubicBezTo>
                <a:cubicBezTo>
                  <a:pt x="88074" y="5439720"/>
                  <a:pt x="122554" y="5466080"/>
                  <a:pt x="122554" y="54660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text, vector graphics&#10;&#10;Description automatically generated">
            <a:extLst>
              <a:ext uri="{FF2B5EF4-FFF2-40B4-BE49-F238E27FC236}">
                <a16:creationId xmlns="" xmlns:a16="http://schemas.microsoft.com/office/drawing/2014/main" id="{8E5D321F-E497-4AE4-8840-C21AD79A19D0}"/>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5599" b="89974" l="10000" r="90000">
                        <a14:foregroundMark x1="42889" y1="66667" x2="43333" y2="67578"/>
                        <a14:foregroundMark x1="33889" y1="7943" x2="33889" y2="7943"/>
                        <a14:foregroundMark x1="37000" y1="7031" x2="37000" y2="7031"/>
                        <a14:foregroundMark x1="40667" y1="5599" x2="40667" y2="5599"/>
                      </a14:backgroundRemoval>
                    </a14:imgEffect>
                  </a14:imgLayer>
                </a14:imgProps>
              </a:ext>
              <a:ext uri="{28A0092B-C50C-407E-A947-70E740481C1C}">
                <a14:useLocalDpi xmlns:a14="http://schemas.microsoft.com/office/drawing/2010/main"/>
              </a:ext>
            </a:extLst>
          </a:blip>
          <a:stretch>
            <a:fillRect/>
          </a:stretch>
        </p:blipFill>
        <p:spPr>
          <a:xfrm>
            <a:off x="8361680" y="2062480"/>
            <a:ext cx="2250519" cy="2164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96039717"/>
      </p:ext>
    </p:extLst>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17"/>
                                        </p:tgtEl>
                                        <p:attrNameLst>
                                          <p:attrName>style.color</p:attrName>
                                        </p:attrNameLst>
                                      </p:cBhvr>
                                      <p:to>
                                        <a:schemeClr val="accent2"/>
                                      </p:to>
                                    </p:animClr>
                                    <p:animClr clrSpc="rgb" dir="cw">
                                      <p:cBhvr>
                                        <p:cTn id="14" dur="500" fill="hold"/>
                                        <p:tgtEl>
                                          <p:spTgt spid="17"/>
                                        </p:tgtEl>
                                        <p:attrNameLst>
                                          <p:attrName>fillcolor</p:attrName>
                                        </p:attrNameLst>
                                      </p:cBhvr>
                                      <p:to>
                                        <a:schemeClr val="accent2"/>
                                      </p:to>
                                    </p:animClr>
                                    <p:set>
                                      <p:cBhvr>
                                        <p:cTn id="15" dur="500" fill="hold"/>
                                        <p:tgtEl>
                                          <p:spTgt spid="17"/>
                                        </p:tgtEl>
                                        <p:attrNameLst>
                                          <p:attrName>fill.type</p:attrName>
                                        </p:attrNameLst>
                                      </p:cBhvr>
                                      <p:to>
                                        <p:strVal val="solid"/>
                                      </p:to>
                                    </p:set>
                                    <p:set>
                                      <p:cBhvr>
                                        <p:cTn id="16" dur="5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D2AB1667-0A2F-4229-BCD9-A292C9355E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pic>
        <p:nvPicPr>
          <p:cNvPr id="9" name="图片 8">
            <a:extLst>
              <a:ext uri="{FF2B5EF4-FFF2-40B4-BE49-F238E27FC236}">
                <a16:creationId xmlns="" xmlns:a16="http://schemas.microsoft.com/office/drawing/2014/main" id="{0073EA3D-F66B-42E2-8005-03E2CDBCD4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88557" y="0"/>
            <a:ext cx="7610617" cy="6858000"/>
          </a:xfrm>
          <a:prstGeom prst="rect">
            <a:avLst/>
          </a:prstGeom>
        </p:spPr>
      </p:pic>
      <p:pic>
        <p:nvPicPr>
          <p:cNvPr id="6" name="图片 5">
            <a:extLst>
              <a:ext uri="{FF2B5EF4-FFF2-40B4-BE49-F238E27FC236}">
                <a16:creationId xmlns="" xmlns:a16="http://schemas.microsoft.com/office/drawing/2014/main" id="{B7270EA1-73B6-4A62-BAA5-EF1C3FE058A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28567" y="0"/>
            <a:ext cx="6617111" cy="6858000"/>
          </a:xfrm>
          <a:prstGeom prst="rect">
            <a:avLst/>
          </a:prstGeom>
        </p:spPr>
      </p:pic>
      <p:sp>
        <p:nvSpPr>
          <p:cNvPr id="7" name="矩形 6">
            <a:extLst>
              <a:ext uri="{FF2B5EF4-FFF2-40B4-BE49-F238E27FC236}">
                <a16:creationId xmlns="" xmlns:a16="http://schemas.microsoft.com/office/drawing/2014/main" id="{9C3A57E8-4BC0-439A-B3CD-3914AC49B6C6}"/>
              </a:ext>
            </a:extLst>
          </p:cNvPr>
          <p:cNvSpPr/>
          <p:nvPr/>
        </p:nvSpPr>
        <p:spPr>
          <a:xfrm>
            <a:off x="-26578" y="0"/>
            <a:ext cx="2497394" cy="6858000"/>
          </a:xfrm>
          <a:prstGeom prst="rect">
            <a:avLst/>
          </a:prstGeom>
          <a:solidFill>
            <a:srgbClr val="D7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0号-石头体" panose="00000500000000000000" pitchFamily="2" charset="-122"/>
              <a:ea typeface="字魂20号-石头体" panose="00000500000000000000" pitchFamily="2" charset="-122"/>
            </a:endParaRPr>
          </a:p>
        </p:txBody>
      </p:sp>
      <p:pic>
        <p:nvPicPr>
          <p:cNvPr id="11" name="图片 10">
            <a:extLst>
              <a:ext uri="{FF2B5EF4-FFF2-40B4-BE49-F238E27FC236}">
                <a16:creationId xmlns="" xmlns:a16="http://schemas.microsoft.com/office/drawing/2014/main" id="{F7B4C5F0-835B-422E-98A3-E2837EAD77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762601">
            <a:off x="5240191" y="-10525"/>
            <a:ext cx="7294269" cy="10532937"/>
          </a:xfrm>
          <a:prstGeom prst="rect">
            <a:avLst/>
          </a:prstGeom>
        </p:spPr>
      </p:pic>
      <p:pic>
        <p:nvPicPr>
          <p:cNvPr id="13" name="图片 12">
            <a:extLst>
              <a:ext uri="{FF2B5EF4-FFF2-40B4-BE49-F238E27FC236}">
                <a16:creationId xmlns="" xmlns:a16="http://schemas.microsoft.com/office/drawing/2014/main" id="{841BEF1C-6E32-4960-A650-99064FFBB20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1790695" cy="1953678"/>
          </a:xfrm>
          <a:prstGeom prst="rect">
            <a:avLst/>
          </a:prstGeom>
        </p:spPr>
      </p:pic>
      <p:sp>
        <p:nvSpPr>
          <p:cNvPr id="14" name="文本框 13">
            <a:extLst>
              <a:ext uri="{FF2B5EF4-FFF2-40B4-BE49-F238E27FC236}">
                <a16:creationId xmlns="" xmlns:a16="http://schemas.microsoft.com/office/drawing/2014/main" id="{E8A61410-C35B-4759-A8EE-4766E1053BAA}"/>
              </a:ext>
            </a:extLst>
          </p:cNvPr>
          <p:cNvSpPr txBox="1">
            <a:spLocks/>
          </p:cNvSpPr>
          <p:nvPr/>
        </p:nvSpPr>
        <p:spPr>
          <a:xfrm>
            <a:off x="145628" y="2579367"/>
            <a:ext cx="6305470" cy="1015663"/>
          </a:xfrm>
          <a:prstGeom prst="rect">
            <a:avLst/>
          </a:prstGeom>
          <a:noFill/>
        </p:spPr>
        <p:txBody>
          <a:bodyPr vert="horz" wrap="square" lIns="91440" tIns="45720" rIns="91440" bIns="45720" numCol="1" anchor="t">
            <a:spAutoFit/>
          </a:bodyPr>
          <a:lstStyle/>
          <a:p>
            <a:pPr eaLnBrk="0"/>
            <a:r>
              <a:rPr lang="en-US" sz="6000" b="1" dirty="0">
                <a:solidFill>
                  <a:srgbClr val="0070C0"/>
                </a:solidFill>
              </a:rPr>
              <a:t>TỪ TRƯỜNG TRÁI ĐẤT</a:t>
            </a:r>
            <a:endParaRPr lang="ko-KR" altLang="en-US" sz="6000" cap="none" dirty="0">
              <a:solidFill>
                <a:srgbClr val="0070C0"/>
              </a:solidFill>
              <a:latin typeface="字魂20号-石头体" panose="00000500000000000000" pitchFamily="2" charset="-122"/>
              <a:ea typeface="微软雅黑" charset="0"/>
            </a:endParaRPr>
          </a:p>
        </p:txBody>
      </p:sp>
      <p:sp>
        <p:nvSpPr>
          <p:cNvPr id="15" name="文本框 14">
            <a:extLst>
              <a:ext uri="{FF2B5EF4-FFF2-40B4-BE49-F238E27FC236}">
                <a16:creationId xmlns="" xmlns:a16="http://schemas.microsoft.com/office/drawing/2014/main" id="{BFE63F89-64EA-4BD4-A20E-5D3D3815CD28}"/>
              </a:ext>
            </a:extLst>
          </p:cNvPr>
          <p:cNvSpPr txBox="1">
            <a:spLocks/>
          </p:cNvSpPr>
          <p:nvPr/>
        </p:nvSpPr>
        <p:spPr>
          <a:xfrm>
            <a:off x="219903" y="3738614"/>
            <a:ext cx="7468985" cy="523220"/>
          </a:xfrm>
          <a:prstGeom prst="rect">
            <a:avLst/>
          </a:prstGeom>
          <a:noFill/>
        </p:spPr>
        <p:txBody>
          <a:bodyPr vert="horz" wrap="square" lIns="91440" tIns="45720" rIns="91440" bIns="45720" numCol="1" anchor="t">
            <a:spAutoFit/>
          </a:bodyPr>
          <a:lstStyle/>
          <a:p>
            <a:pPr marL="0" indent="0" algn="l" defTabSz="914400" eaLnBrk="0" fontAlgn="auto" latinLnBrk="0">
              <a:lnSpc>
                <a:spcPct val="100000"/>
              </a:lnSpc>
              <a:spcBef>
                <a:spcPts val="0"/>
              </a:spcBef>
              <a:spcAft>
                <a:spcPts val="0"/>
              </a:spcAft>
              <a:buFontTx/>
              <a:buNone/>
            </a:pPr>
            <a:r>
              <a:rPr lang="en-US" altLang="ko-KR" sz="2800" cap="none" dirty="0">
                <a:solidFill>
                  <a:srgbClr val="000000"/>
                </a:solidFill>
                <a:latin typeface="Arial" panose="020B0604020202020204" pitchFamily="34" charset="0"/>
                <a:ea typeface="字魂20号-石头体" panose="00000500000000000000" pitchFamily="2" charset="-122"/>
                <a:cs typeface="Arial" panose="020B0604020202020204" pitchFamily="34" charset="0"/>
              </a:rPr>
              <a:t>01. </a:t>
            </a:r>
            <a:r>
              <a:rPr lang="en-US" altLang="zh-CN" sz="2800" dirty="0" smtClean="0">
                <a:solidFill>
                  <a:srgbClr val="000000"/>
                </a:solidFill>
                <a:latin typeface="Arial" panose="020B0604020202020204" pitchFamily="34" charset="0"/>
                <a:ea typeface="字魂20号-石头体" panose="00000500000000000000" pitchFamily="2" charset="-122"/>
                <a:cs typeface="Arial" panose="020B0604020202020204" pitchFamily="34" charset="0"/>
              </a:rPr>
              <a:t>MÔ TẢ TỪ TRƯỜNG TRÁI ĐẤT</a:t>
            </a:r>
            <a:endParaRPr lang="ko-KR" altLang="en-US" sz="2800" cap="none" dirty="0">
              <a:solidFill>
                <a:srgbClr val="000000"/>
              </a:solidFill>
              <a:latin typeface="Arial" panose="020B0604020202020204" pitchFamily="34" charset="0"/>
              <a:ea typeface="微软雅黑" charset="0"/>
              <a:cs typeface="Arial" panose="020B0604020202020204" pitchFamily="34" charset="0"/>
            </a:endParaRPr>
          </a:p>
        </p:txBody>
      </p:sp>
      <p:sp>
        <p:nvSpPr>
          <p:cNvPr id="17" name="文本框 16">
            <a:extLst>
              <a:ext uri="{FF2B5EF4-FFF2-40B4-BE49-F238E27FC236}">
                <a16:creationId xmlns="" xmlns:a16="http://schemas.microsoft.com/office/drawing/2014/main" id="{46F35AAA-2CC3-4E68-99E6-8599B69AA1C0}"/>
              </a:ext>
            </a:extLst>
          </p:cNvPr>
          <p:cNvSpPr txBox="1">
            <a:spLocks/>
          </p:cNvSpPr>
          <p:nvPr/>
        </p:nvSpPr>
        <p:spPr>
          <a:xfrm>
            <a:off x="272309" y="4441685"/>
            <a:ext cx="6574251" cy="523220"/>
          </a:xfrm>
          <a:prstGeom prst="rect">
            <a:avLst/>
          </a:prstGeom>
          <a:noFill/>
        </p:spPr>
        <p:txBody>
          <a:bodyPr vert="horz" wrap="square" lIns="91440" tIns="45720" rIns="91440" bIns="45720" numCol="1" anchor="t">
            <a:spAutoFit/>
          </a:bodyPr>
          <a:lstStyle/>
          <a:p>
            <a:pPr marL="0" indent="0" algn="l" defTabSz="914400" eaLnBrk="0" fontAlgn="auto" latinLnBrk="0">
              <a:lnSpc>
                <a:spcPct val="100000"/>
              </a:lnSpc>
              <a:spcBef>
                <a:spcPts val="0"/>
              </a:spcBef>
              <a:spcAft>
                <a:spcPts val="0"/>
              </a:spcAft>
              <a:buFontTx/>
              <a:buNone/>
            </a:pPr>
            <a:r>
              <a:rPr lang="en-US" altLang="ko-KR" sz="2800" cap="none" dirty="0">
                <a:solidFill>
                  <a:srgbClr val="000000"/>
                </a:solidFill>
                <a:latin typeface="Arial" panose="020B0604020202020204" pitchFamily="34" charset="0"/>
                <a:ea typeface="字魂20号-石头体" panose="00000500000000000000" pitchFamily="2" charset="-122"/>
                <a:cs typeface="Arial" panose="020B0604020202020204" pitchFamily="34" charset="0"/>
              </a:rPr>
              <a:t>02. </a:t>
            </a:r>
            <a:r>
              <a:rPr lang="en-US" altLang="zh-CN" sz="2800" dirty="0" smtClean="0">
                <a:solidFill>
                  <a:srgbClr val="000000"/>
                </a:solidFill>
                <a:latin typeface="Arial" panose="020B0604020202020204" pitchFamily="34" charset="0"/>
                <a:ea typeface="字魂20号-石头体" panose="00000500000000000000" pitchFamily="2" charset="-122"/>
                <a:cs typeface="Arial" panose="020B0604020202020204" pitchFamily="34" charset="0"/>
              </a:rPr>
              <a:t>LA BÀN</a:t>
            </a:r>
            <a:endParaRPr lang="ko-KR" altLang="en-US" sz="2800" cap="none" dirty="0">
              <a:solidFill>
                <a:srgbClr val="000000"/>
              </a:solidFill>
              <a:latin typeface="Arial" panose="020B0604020202020204" pitchFamily="34" charset="0"/>
              <a:ea typeface="微软雅黑" charset="0"/>
              <a:cs typeface="Arial" panose="020B0604020202020204" pitchFamily="34" charset="0"/>
            </a:endParaRPr>
          </a:p>
        </p:txBody>
      </p:sp>
      <p:sp>
        <p:nvSpPr>
          <p:cNvPr id="19" name="文本框 18">
            <a:extLst>
              <a:ext uri="{FF2B5EF4-FFF2-40B4-BE49-F238E27FC236}">
                <a16:creationId xmlns="" xmlns:a16="http://schemas.microsoft.com/office/drawing/2014/main" id="{1572301D-C033-4328-9F95-1F71EA0994E5}"/>
              </a:ext>
            </a:extLst>
          </p:cNvPr>
          <p:cNvSpPr txBox="1">
            <a:spLocks/>
          </p:cNvSpPr>
          <p:nvPr/>
        </p:nvSpPr>
        <p:spPr>
          <a:xfrm>
            <a:off x="258474" y="5099028"/>
            <a:ext cx="5784328" cy="954107"/>
          </a:xfrm>
          <a:prstGeom prst="rect">
            <a:avLst/>
          </a:prstGeom>
          <a:noFill/>
        </p:spPr>
        <p:txBody>
          <a:bodyPr vert="horz" wrap="square" lIns="91440" tIns="45720" rIns="91440" bIns="45720" numCol="1" anchor="t">
            <a:spAutoFit/>
          </a:bodyPr>
          <a:lstStyle/>
          <a:p>
            <a:pPr marL="0" indent="0" algn="l" defTabSz="914400" eaLnBrk="0" fontAlgn="auto" latinLnBrk="0">
              <a:lnSpc>
                <a:spcPct val="100000"/>
              </a:lnSpc>
              <a:spcBef>
                <a:spcPts val="0"/>
              </a:spcBef>
              <a:spcAft>
                <a:spcPts val="0"/>
              </a:spcAft>
              <a:buFontTx/>
              <a:buNone/>
            </a:pPr>
            <a:r>
              <a:rPr lang="en-US" altLang="ko-KR" sz="2800" cap="none" dirty="0">
                <a:solidFill>
                  <a:srgbClr val="000000"/>
                </a:solidFill>
                <a:latin typeface="Arial" panose="020B0604020202020204" pitchFamily="34" charset="0"/>
                <a:ea typeface="字魂20号-石头体" panose="00000500000000000000" pitchFamily="2" charset="-122"/>
                <a:cs typeface="Arial" panose="020B0604020202020204" pitchFamily="34" charset="0"/>
              </a:rPr>
              <a:t>03. </a:t>
            </a:r>
            <a:r>
              <a:rPr lang="en-US" altLang="zh-CN" sz="2800" dirty="0" smtClean="0">
                <a:solidFill>
                  <a:srgbClr val="000000"/>
                </a:solidFill>
                <a:latin typeface="Arial" panose="020B0604020202020204" pitchFamily="34" charset="0"/>
                <a:ea typeface="字魂20号-石头体" panose="00000500000000000000" pitchFamily="2" charset="-122"/>
                <a:cs typeface="Arial" panose="020B0604020202020204" pitchFamily="34" charset="0"/>
              </a:rPr>
              <a:t>CÁCH SỬ DỤNG LA BÀN XÁC ĐỊNH PHƯƠNG HƯỚNG</a:t>
            </a:r>
            <a:endParaRPr lang="ko-KR" altLang="en-US" sz="2800" cap="none" dirty="0">
              <a:solidFill>
                <a:srgbClr val="000000"/>
              </a:solidFill>
              <a:latin typeface="Arial" panose="020B0604020202020204" pitchFamily="34" charset="0"/>
              <a:ea typeface="微软雅黑" charset="0"/>
              <a:cs typeface="Arial" panose="020B0604020202020204" pitchFamily="34" charset="0"/>
            </a:endParaRPr>
          </a:p>
        </p:txBody>
      </p:sp>
    </p:spTree>
    <p:extLst>
      <p:ext uri="{BB962C8B-B14F-4D97-AF65-F5344CB8AC3E}">
        <p14:creationId xmlns:p14="http://schemas.microsoft.com/office/powerpoint/2010/main" val="35581985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6731391-602B-455D-BE9B-1142D0E78B28}"/>
              </a:ext>
            </a:extLst>
          </p:cNvPr>
          <p:cNvPicPr>
            <a:picLocks noChangeAspect="1"/>
          </p:cNvPicPr>
          <p:nvPr/>
        </p:nvPicPr>
        <p:blipFill>
          <a:blip r:embed="rId4"/>
          <a:stretch>
            <a:fillRect/>
          </a:stretch>
        </p:blipFill>
        <p:spPr>
          <a:xfrm>
            <a:off x="3978920" y="0"/>
            <a:ext cx="3695760" cy="1746348"/>
          </a:xfrm>
          <a:prstGeom prst="rect">
            <a:avLst/>
          </a:prstGeom>
        </p:spPr>
      </p:pic>
      <p:sp>
        <p:nvSpPr>
          <p:cNvPr id="4" name="Rounded Rectangle 156">
            <a:extLst>
              <a:ext uri="{FF2B5EF4-FFF2-40B4-BE49-F238E27FC236}">
                <a16:creationId xmlns="" xmlns:a16="http://schemas.microsoft.com/office/drawing/2014/main" id="{031FB58D-90C5-45D3-8ADF-EFE84B8A5D0A}"/>
              </a:ext>
            </a:extLst>
          </p:cNvPr>
          <p:cNvSpPr/>
          <p:nvPr/>
        </p:nvSpPr>
        <p:spPr>
          <a:xfrm>
            <a:off x="861482" y="2531725"/>
            <a:ext cx="9085727" cy="2482021"/>
          </a:xfrm>
          <a:prstGeom prst="roundRect">
            <a:avLst>
              <a:gd name="adj" fmla="val 6290"/>
            </a:avLst>
          </a:prstGeom>
          <a:solidFill>
            <a:schemeClr val="bg2">
              <a:lumMod val="90000"/>
            </a:schemeClr>
          </a:solidFill>
          <a:ln w="3810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600" dirty="0">
                <a:solidFill>
                  <a:srgbClr val="0070C0"/>
                </a:solidFill>
              </a:rPr>
              <a:t>H1. Vẽ trục quay của Trái Đất.</a:t>
            </a:r>
            <a:endParaRPr lang="en-US" sz="2600" dirty="0">
              <a:solidFill>
                <a:srgbClr val="0070C0"/>
              </a:solidFill>
            </a:endParaRPr>
          </a:p>
          <a:p>
            <a:r>
              <a:rPr lang="de-DE" sz="2600" dirty="0">
                <a:solidFill>
                  <a:srgbClr val="0070C0"/>
                </a:solidFill>
              </a:rPr>
              <a:t>H2. Xác định cực Bắc, Nam địa lí của Trái Đất.</a:t>
            </a:r>
            <a:endParaRPr lang="en-US" sz="2600" dirty="0">
              <a:solidFill>
                <a:srgbClr val="0070C0"/>
              </a:solidFill>
            </a:endParaRPr>
          </a:p>
          <a:p>
            <a:r>
              <a:rPr lang="de-DE" sz="2600" dirty="0">
                <a:solidFill>
                  <a:srgbClr val="0070C0"/>
                </a:solidFill>
              </a:rPr>
              <a:t>H3. Ví dụ chứng minh xung quanh Trái Đất có từ trường. </a:t>
            </a:r>
            <a:endParaRPr lang="en-US" sz="2600" dirty="0">
              <a:solidFill>
                <a:srgbClr val="0070C0"/>
              </a:solidFill>
            </a:endParaRPr>
          </a:p>
          <a:p>
            <a:r>
              <a:rPr lang="de-DE" sz="2600" dirty="0">
                <a:solidFill>
                  <a:srgbClr val="0070C0"/>
                </a:solidFill>
              </a:rPr>
              <a:t>H4. Xác định từ cực Bắc, Nam của Trái Đất trên mô hình. Kết luận từ cực Trái Đất không trùng với cực Bắc, Nam địa lí.</a:t>
            </a:r>
            <a:endParaRPr lang="en-US" sz="2600" dirty="0">
              <a:solidFill>
                <a:srgbClr val="0070C0"/>
              </a:solidFill>
            </a:endParaRPr>
          </a:p>
          <a:p>
            <a:pPr algn="ctr"/>
            <a:endParaRPr lang="en-US" sz="2600" dirty="0">
              <a:solidFill>
                <a:srgbClr val="0070C0"/>
              </a:solidFill>
              <a:latin typeface="字魂20号-石头体" panose="00000500000000000000" pitchFamily="2" charset="-122"/>
              <a:ea typeface="字魂20号-石头体" panose="00000500000000000000" pitchFamily="2" charset="-122"/>
            </a:endParaRPr>
          </a:p>
        </p:txBody>
      </p:sp>
      <p:sp>
        <p:nvSpPr>
          <p:cNvPr id="26" name="TextBox 25">
            <a:extLst>
              <a:ext uri="{FF2B5EF4-FFF2-40B4-BE49-F238E27FC236}">
                <a16:creationId xmlns="" xmlns:a16="http://schemas.microsoft.com/office/drawing/2014/main" id="{B964A914-9AF3-4303-B0F3-91208AB6502C}"/>
              </a:ext>
            </a:extLst>
          </p:cNvPr>
          <p:cNvSpPr txBox="1"/>
          <p:nvPr/>
        </p:nvSpPr>
        <p:spPr>
          <a:xfrm>
            <a:off x="774640" y="246976"/>
            <a:ext cx="8684670" cy="707886"/>
          </a:xfrm>
          <a:prstGeom prst="rect">
            <a:avLst/>
          </a:prstGeom>
          <a:noFill/>
        </p:spPr>
        <p:txBody>
          <a:bodyPr wrap="square">
            <a:spAutoFit/>
          </a:bodyPr>
          <a:lstStyle/>
          <a:p>
            <a:pPr algn="ctr"/>
            <a:r>
              <a:rPr lang="en-US" sz="4000" b="1" dirty="0" smtClean="0">
                <a:solidFill>
                  <a:schemeClr val="bg1"/>
                </a:solidFill>
                <a:latin typeface="Arial" panose="020B0604020202020204" pitchFamily="34" charset="0"/>
                <a:cs typeface="Arial" panose="020B0604020202020204" pitchFamily="34" charset="0"/>
              </a:rPr>
              <a:t>I. MÔ TẢ TỪ TRƯỜNG TRÁI ĐẤT</a:t>
            </a:r>
            <a:endParaRPr lang="en-US" sz="4000" b="1" dirty="0">
              <a:solidFill>
                <a:schemeClr val="bg1"/>
              </a:solidFill>
              <a:latin typeface="Arial" panose="020B0604020202020204" pitchFamily="34" charset="0"/>
              <a:cs typeface="Arial" panose="020B0604020202020204" pitchFamily="34" charset="0"/>
            </a:endParaRPr>
          </a:p>
        </p:txBody>
      </p:sp>
      <p:pic>
        <p:nvPicPr>
          <p:cNvPr id="31" name="Rainbow Timer 7 Minute 🌈">
            <a:hlinkClick r:id="" action="ppaction://media"/>
            <a:extLst>
              <a:ext uri="{FF2B5EF4-FFF2-40B4-BE49-F238E27FC236}">
                <a16:creationId xmlns="" xmlns:a16="http://schemas.microsoft.com/office/drawing/2014/main" id="{DC055347-C552-420C-9679-FA4C1157F4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1839" y="5545530"/>
            <a:ext cx="2030161" cy="1312470"/>
          </a:xfrm>
          <a:prstGeom prst="rect">
            <a:avLst/>
          </a:prstGeom>
        </p:spPr>
      </p:pic>
      <p:sp>
        <p:nvSpPr>
          <p:cNvPr id="7" name="TextBox 6">
            <a:extLst>
              <a:ext uri="{FF2B5EF4-FFF2-40B4-BE49-F238E27FC236}">
                <a16:creationId xmlns="" xmlns:a16="http://schemas.microsoft.com/office/drawing/2014/main" id="{B964A914-9AF3-4303-B0F3-91208AB6502C}"/>
              </a:ext>
            </a:extLst>
          </p:cNvPr>
          <p:cNvSpPr txBox="1"/>
          <p:nvPr/>
        </p:nvSpPr>
        <p:spPr>
          <a:xfrm>
            <a:off x="1682597" y="1081574"/>
            <a:ext cx="6096000" cy="1323439"/>
          </a:xfrm>
          <a:prstGeom prst="rect">
            <a:avLst/>
          </a:prstGeom>
          <a:noFill/>
        </p:spPr>
        <p:txBody>
          <a:bodyPr wrap="square">
            <a:spAutoFit/>
          </a:bodyPr>
          <a:lstStyle/>
          <a:p>
            <a:pPr algn="ctr"/>
            <a:r>
              <a:rPr lang="en-US" sz="4000" b="1" dirty="0" err="1" smtClean="0">
                <a:solidFill>
                  <a:srgbClr val="FFFF00"/>
                </a:solidFill>
                <a:latin typeface="Arial" panose="020B0604020202020204" pitchFamily="34" charset="0"/>
                <a:cs typeface="Arial" panose="020B0604020202020204" pitchFamily="34" charset="0"/>
              </a:rPr>
              <a:t>Thảo</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luận</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nhóm</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hoàn</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thành</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nhiệm</a:t>
            </a:r>
            <a:r>
              <a:rPr lang="en-US" sz="4000" b="1" dirty="0" smtClean="0">
                <a:solidFill>
                  <a:srgbClr val="FFFF00"/>
                </a:solidFill>
                <a:latin typeface="Arial" panose="020B0604020202020204" pitchFamily="34" charset="0"/>
                <a:cs typeface="Arial" panose="020B0604020202020204" pitchFamily="34" charset="0"/>
              </a:rPr>
              <a:t> vụ </a:t>
            </a:r>
            <a:r>
              <a:rPr lang="en-US" sz="4000" b="1" dirty="0" err="1" smtClean="0">
                <a:solidFill>
                  <a:srgbClr val="FFFF00"/>
                </a:solidFill>
                <a:latin typeface="Arial" panose="020B0604020202020204" pitchFamily="34" charset="0"/>
                <a:cs typeface="Arial" panose="020B0604020202020204" pitchFamily="34" charset="0"/>
              </a:rPr>
              <a:t>sau</a:t>
            </a:r>
            <a:r>
              <a:rPr lang="en-US" sz="4000" b="1" dirty="0" smtClean="0">
                <a:solidFill>
                  <a:srgbClr val="FFFF00"/>
                </a:solidFill>
                <a:latin typeface="Arial" panose="020B0604020202020204" pitchFamily="34" charset="0"/>
                <a:cs typeface="Arial" panose="020B0604020202020204" pitchFamily="34" charset="0"/>
              </a:rPr>
              <a:t>:</a:t>
            </a:r>
            <a:endParaRPr lang="en-US" sz="4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7718373"/>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0"/>
                                  </p:iterate>
                                  <p:childTnLst>
                                    <p:set>
                                      <p:cBhvr>
                                        <p:cTn id="6" dur="1" fill="hold">
                                          <p:stCondLst>
                                            <p:cond delay="0"/>
                                          </p:stCondLst>
                                        </p:cTn>
                                        <p:tgtEl>
                                          <p:spTgt spid="2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26">
                                            <p:txEl>
                                              <p:pRg st="0" end="0"/>
                                            </p:txEl>
                                          </p:spTgt>
                                        </p:tgtEl>
                                        <p:attrNameLst>
                                          <p:attrName>ppt_w</p:attrName>
                                        </p:attrNameLst>
                                      </p:cBhvr>
                                    </p:anim>
                                    <p:anim by="(#ppt_w*0.50)" calcmode="lin" valueType="num">
                                      <p:cBhvr>
                                        <p:cTn id="8" dur="500" decel="50000" autoRev="1" fill="hold">
                                          <p:stCondLst>
                                            <p:cond delay="0"/>
                                          </p:stCondLst>
                                        </p:cTn>
                                        <p:tgtEl>
                                          <p:spTgt spid="26">
                                            <p:txEl>
                                              <p:pRg st="0" end="0"/>
                                            </p:txEl>
                                          </p:spTgt>
                                        </p:tgtEl>
                                        <p:attrNameLst>
                                          <p:attrName>ppt_x</p:attrName>
                                        </p:attrNameLst>
                                      </p:cBhvr>
                                    </p:anim>
                                    <p:anim from="(-#ppt_h/2)" to="(#ppt_y)" calcmode="lin" valueType="num">
                                      <p:cBhvr>
                                        <p:cTn id="9" dur="1000" fill="hold">
                                          <p:stCondLst>
                                            <p:cond delay="0"/>
                                          </p:stCondLst>
                                        </p:cTn>
                                        <p:tgtEl>
                                          <p:spTgt spid="26">
                                            <p:txEl>
                                              <p:pRg st="0" end="0"/>
                                            </p:txEl>
                                          </p:spTgt>
                                        </p:tgtEl>
                                        <p:attrNameLst>
                                          <p:attrName>ppt_y</p:attrName>
                                        </p:attrNameLst>
                                      </p:cBhvr>
                                    </p:anim>
                                    <p:animRot by="21600000">
                                      <p:cBhvr>
                                        <p:cTn id="10" dur="1000" fill="hold">
                                          <p:stCondLst>
                                            <p:cond delay="0"/>
                                          </p:stCondLst>
                                        </p:cTn>
                                        <p:tgtEl>
                                          <p:spTgt spid="2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edg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nodeType="clickEffect">
                                  <p:stCondLst>
                                    <p:cond delay="0"/>
                                  </p:stCondLst>
                                  <p:iterate type="lt">
                                    <p:tmPct val="0"/>
                                  </p:iterate>
                                  <p:childTnLst>
                                    <p:set>
                                      <p:cBhvr>
                                        <p:cTn id="24" dur="1" fill="hold">
                                          <p:stCondLst>
                                            <p:cond delay="0"/>
                                          </p:stCondLst>
                                        </p:cTn>
                                        <p:tgtEl>
                                          <p:spTgt spid="7">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7">
                                            <p:txEl>
                                              <p:pRg st="0" end="0"/>
                                            </p:txEl>
                                          </p:spTgt>
                                        </p:tgtEl>
                                        <p:attrNameLst>
                                          <p:attrName>ppt_w</p:attrName>
                                        </p:attrNameLst>
                                      </p:cBhvr>
                                    </p:anim>
                                    <p:anim by="(#ppt_w*0.50)" calcmode="lin" valueType="num">
                                      <p:cBhvr>
                                        <p:cTn id="26" dur="500" decel="50000" autoRev="1" fill="hold">
                                          <p:stCondLst>
                                            <p:cond delay="0"/>
                                          </p:stCondLst>
                                        </p:cTn>
                                        <p:tgtEl>
                                          <p:spTgt spid="7">
                                            <p:txEl>
                                              <p:pRg st="0" end="0"/>
                                            </p:txEl>
                                          </p:spTgt>
                                        </p:tgtEl>
                                        <p:attrNameLst>
                                          <p:attrName>ppt_x</p:attrName>
                                        </p:attrNameLst>
                                      </p:cBhvr>
                                    </p:anim>
                                    <p:anim from="(-#ppt_h/2)" to="(#ppt_y)" calcmode="lin" valueType="num">
                                      <p:cBhvr>
                                        <p:cTn id="27" dur="1000" fill="hold">
                                          <p:stCondLst>
                                            <p:cond delay="0"/>
                                          </p:stCondLst>
                                        </p:cTn>
                                        <p:tgtEl>
                                          <p:spTgt spid="7">
                                            <p:txEl>
                                              <p:pRg st="0" end="0"/>
                                            </p:txEl>
                                          </p:spTgt>
                                        </p:tgtEl>
                                        <p:attrNameLst>
                                          <p:attrName>ppt_y</p:attrName>
                                        </p:attrNameLst>
                                      </p:cBhvr>
                                    </p:anim>
                                    <p:animRot by="21600000">
                                      <p:cBhvr>
                                        <p:cTn id="28" dur="100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1"/>
                </p:tgtEl>
              </p:cMediaNode>
            </p:video>
          </p:childTnLst>
        </p:cTn>
      </p:par>
    </p:tnLst>
    <p:bldLst>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image722.jpeg"/>
          <p:cNvPicPr/>
          <p:nvPr/>
        </p:nvPicPr>
        <p:blipFill>
          <a:blip r:embed="rId2" cstate="print"/>
          <a:stretch>
            <a:fillRect/>
          </a:stretch>
        </p:blipFill>
        <p:spPr>
          <a:xfrm>
            <a:off x="2238704" y="268014"/>
            <a:ext cx="7803931" cy="6589986"/>
          </a:xfrm>
          <a:prstGeom prst="rect">
            <a:avLst/>
          </a:prstGeom>
        </p:spPr>
      </p:pic>
    </p:spTree>
    <p:extLst>
      <p:ext uri="{BB962C8B-B14F-4D97-AF65-F5344CB8AC3E}">
        <p14:creationId xmlns:p14="http://schemas.microsoft.com/office/powerpoint/2010/main" val="1354411210"/>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p:transition spd="slow" advClick="0" advTm="1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 xmlns:a16="http://schemas.microsoft.com/office/drawing/2014/main" id="{D0D60A67-6B3B-45B1-9E4B-686C502071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809648" flipH="1">
            <a:off x="-1679449" y="524454"/>
            <a:ext cx="5772556" cy="5280770"/>
          </a:xfrm>
          <a:prstGeom prst="rect">
            <a:avLst/>
          </a:prstGeom>
        </p:spPr>
      </p:pic>
      <p:pic>
        <p:nvPicPr>
          <p:cNvPr id="20" name="图片 19">
            <a:extLst>
              <a:ext uri="{FF2B5EF4-FFF2-40B4-BE49-F238E27FC236}">
                <a16:creationId xmlns="" xmlns:a16="http://schemas.microsoft.com/office/drawing/2014/main" id="{C9256936-4808-4E70-A06E-228C8E9243D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43796" y="4186323"/>
            <a:ext cx="3048204" cy="2855278"/>
          </a:xfrm>
          <a:prstGeom prst="rect">
            <a:avLst/>
          </a:prstGeom>
        </p:spPr>
      </p:pic>
      <p:pic>
        <p:nvPicPr>
          <p:cNvPr id="7" name="Picture 6">
            <a:extLst>
              <a:ext uri="{FF2B5EF4-FFF2-40B4-BE49-F238E27FC236}">
                <a16:creationId xmlns="" xmlns:a16="http://schemas.microsoft.com/office/drawing/2014/main" id="{FB04913D-7629-4526-AEAF-0DB75B9FE212}"/>
              </a:ext>
            </a:extLst>
          </p:cNvPr>
          <p:cNvPicPr>
            <a:picLocks noChangeAspect="1"/>
          </p:cNvPicPr>
          <p:nvPr/>
        </p:nvPicPr>
        <p:blipFill>
          <a:blip r:embed="rId5"/>
          <a:stretch>
            <a:fillRect/>
          </a:stretch>
        </p:blipFill>
        <p:spPr>
          <a:xfrm>
            <a:off x="4450664" y="88754"/>
            <a:ext cx="3317129" cy="983254"/>
          </a:xfrm>
          <a:prstGeom prst="rect">
            <a:avLst/>
          </a:prstGeom>
        </p:spPr>
      </p:pic>
      <p:sp>
        <p:nvSpPr>
          <p:cNvPr id="21" name="Rectangle: Rounded Corners 20">
            <a:extLst>
              <a:ext uri="{FF2B5EF4-FFF2-40B4-BE49-F238E27FC236}">
                <a16:creationId xmlns="" xmlns:a16="http://schemas.microsoft.com/office/drawing/2014/main" id="{4FC296A4-2CD6-4272-9908-B77678339D16}"/>
              </a:ext>
            </a:extLst>
          </p:cNvPr>
          <p:cNvSpPr/>
          <p:nvPr/>
        </p:nvSpPr>
        <p:spPr>
          <a:xfrm>
            <a:off x="3721712" y="1072008"/>
            <a:ext cx="7534867" cy="208923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solidFill>
                  <a:schemeClr val="tx1"/>
                </a:solidFill>
              </a:rPr>
              <a:t>Do </a:t>
            </a:r>
            <a:r>
              <a:rPr lang="de-DE" sz="3200" dirty="0">
                <a:solidFill>
                  <a:schemeClr val="tx1"/>
                </a:solidFill>
              </a:rPr>
              <a:t>cấu tạo bên trong lõi và chuyển động quay nên Trái Đất có từ </a:t>
            </a:r>
            <a:r>
              <a:rPr lang="de-DE" sz="3200" dirty="0" smtClean="0">
                <a:solidFill>
                  <a:schemeClr val="tx1"/>
                </a:solidFill>
              </a:rPr>
              <a:t>trường, </a:t>
            </a:r>
            <a:r>
              <a:rPr lang="de-DE" sz="3200" dirty="0">
                <a:solidFill>
                  <a:schemeClr val="tx1"/>
                </a:solidFill>
              </a:rPr>
              <a:t>giống như một nam châm</a:t>
            </a:r>
            <a:r>
              <a:rPr lang="de-DE" sz="3200" dirty="0" smtClean="0">
                <a:solidFill>
                  <a:schemeClr val="tx1"/>
                </a:solidFill>
              </a:rPr>
              <a:t>.</a:t>
            </a:r>
            <a:endParaRPr lang="en-US" sz="3200" dirty="0">
              <a:solidFill>
                <a:schemeClr val="tx1"/>
              </a:solidFill>
            </a:endParaRPr>
          </a:p>
        </p:txBody>
      </p:sp>
      <p:sp>
        <p:nvSpPr>
          <p:cNvPr id="24" name="Rectangle: Rounded Corners 20">
            <a:extLst>
              <a:ext uri="{FF2B5EF4-FFF2-40B4-BE49-F238E27FC236}">
                <a16:creationId xmlns="" xmlns:a16="http://schemas.microsoft.com/office/drawing/2014/main" id="{4FC296A4-2CD6-4272-9908-B77678339D16}"/>
              </a:ext>
            </a:extLst>
          </p:cNvPr>
          <p:cNvSpPr/>
          <p:nvPr/>
        </p:nvSpPr>
        <p:spPr>
          <a:xfrm>
            <a:off x="3721712" y="3439161"/>
            <a:ext cx="7534867" cy="208923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dirty="0" smtClean="0">
                <a:solidFill>
                  <a:schemeClr val="tx1"/>
                </a:solidFill>
              </a:rPr>
              <a:t>Theo </a:t>
            </a:r>
            <a:r>
              <a:rPr lang="de-DE" sz="3200" dirty="0">
                <a:solidFill>
                  <a:schemeClr val="tx1"/>
                </a:solidFill>
              </a:rPr>
              <a:t>quy ước, từ cực Bắc của Trái Đất ở gần cực Bắc địa lí của Trái Đất.</a:t>
            </a:r>
            <a:endParaRPr lang="en-US" sz="3200" dirty="0">
              <a:solidFill>
                <a:schemeClr val="tx1"/>
              </a:solidFill>
            </a:endParaRPr>
          </a:p>
        </p:txBody>
      </p:sp>
    </p:spTree>
    <p:extLst>
      <p:ext uri="{BB962C8B-B14F-4D97-AF65-F5344CB8AC3E}">
        <p14:creationId xmlns:p14="http://schemas.microsoft.com/office/powerpoint/2010/main" val="30251098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6731391-602B-455D-BE9B-1142D0E78B28}"/>
              </a:ext>
            </a:extLst>
          </p:cNvPr>
          <p:cNvPicPr>
            <a:picLocks noChangeAspect="1"/>
          </p:cNvPicPr>
          <p:nvPr/>
        </p:nvPicPr>
        <p:blipFill>
          <a:blip r:embed="rId4"/>
          <a:stretch>
            <a:fillRect/>
          </a:stretch>
        </p:blipFill>
        <p:spPr>
          <a:xfrm>
            <a:off x="3978920" y="0"/>
            <a:ext cx="3695760" cy="1746348"/>
          </a:xfrm>
          <a:prstGeom prst="rect">
            <a:avLst/>
          </a:prstGeom>
        </p:spPr>
      </p:pic>
      <p:sp>
        <p:nvSpPr>
          <p:cNvPr id="4" name="Rounded Rectangle 156">
            <a:extLst>
              <a:ext uri="{FF2B5EF4-FFF2-40B4-BE49-F238E27FC236}">
                <a16:creationId xmlns="" xmlns:a16="http://schemas.microsoft.com/office/drawing/2014/main" id="{031FB58D-90C5-45D3-8ADF-EFE84B8A5D0A}"/>
              </a:ext>
            </a:extLst>
          </p:cNvPr>
          <p:cNvSpPr/>
          <p:nvPr/>
        </p:nvSpPr>
        <p:spPr>
          <a:xfrm>
            <a:off x="774640" y="3201037"/>
            <a:ext cx="9085727" cy="2482021"/>
          </a:xfrm>
          <a:prstGeom prst="roundRect">
            <a:avLst>
              <a:gd name="adj" fmla="val 6290"/>
            </a:avLst>
          </a:prstGeom>
          <a:solidFill>
            <a:schemeClr val="bg2">
              <a:lumMod val="90000"/>
            </a:schemeClr>
          </a:solidFill>
          <a:ln w="3810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a:solidFill>
                  <a:schemeClr val="tx1"/>
                </a:solidFill>
              </a:rPr>
              <a:t>H1. Nêu nhận biết, cấu tạo của la bàn?</a:t>
            </a:r>
            <a:endParaRPr lang="en-US" sz="3600" dirty="0">
              <a:solidFill>
                <a:schemeClr val="tx1"/>
              </a:solidFill>
            </a:endParaRPr>
          </a:p>
          <a:p>
            <a:r>
              <a:rPr lang="de-DE" sz="3600" dirty="0">
                <a:solidFill>
                  <a:schemeClr val="tx1"/>
                </a:solidFill>
              </a:rPr>
              <a:t>H2. Cấu tạo của la bàn</a:t>
            </a:r>
            <a:endParaRPr lang="en-US" sz="3600" dirty="0">
              <a:solidFill>
                <a:schemeClr val="tx1"/>
              </a:solidFill>
            </a:endParaRPr>
          </a:p>
          <a:p>
            <a:pPr algn="ctr"/>
            <a:endParaRPr lang="en-US" sz="2600" dirty="0">
              <a:solidFill>
                <a:srgbClr val="0070C0"/>
              </a:solidFill>
              <a:latin typeface="字魂20号-石头体" panose="00000500000000000000" pitchFamily="2" charset="-122"/>
              <a:ea typeface="字魂20号-石头体" panose="00000500000000000000" pitchFamily="2" charset="-122"/>
            </a:endParaRPr>
          </a:p>
        </p:txBody>
      </p:sp>
      <p:sp>
        <p:nvSpPr>
          <p:cNvPr id="26" name="TextBox 25">
            <a:extLst>
              <a:ext uri="{FF2B5EF4-FFF2-40B4-BE49-F238E27FC236}">
                <a16:creationId xmlns="" xmlns:a16="http://schemas.microsoft.com/office/drawing/2014/main" id="{B964A914-9AF3-4303-B0F3-91208AB6502C}"/>
              </a:ext>
            </a:extLst>
          </p:cNvPr>
          <p:cNvSpPr txBox="1"/>
          <p:nvPr/>
        </p:nvSpPr>
        <p:spPr>
          <a:xfrm>
            <a:off x="774640" y="246976"/>
            <a:ext cx="8684670" cy="707886"/>
          </a:xfrm>
          <a:prstGeom prst="rect">
            <a:avLst/>
          </a:prstGeom>
          <a:noFill/>
        </p:spPr>
        <p:txBody>
          <a:bodyPr wrap="square">
            <a:spAutoFit/>
          </a:bodyPr>
          <a:lstStyle/>
          <a:p>
            <a:r>
              <a:rPr lang="en-US" sz="4000" b="1" dirty="0" smtClean="0">
                <a:solidFill>
                  <a:schemeClr val="bg1"/>
                </a:solidFill>
                <a:latin typeface="Arial" panose="020B0604020202020204" pitchFamily="34" charset="0"/>
                <a:cs typeface="Arial" panose="020B0604020202020204" pitchFamily="34" charset="0"/>
              </a:rPr>
              <a:t>II. LA BÀN</a:t>
            </a:r>
            <a:endParaRPr lang="en-US" sz="4000" b="1" dirty="0">
              <a:solidFill>
                <a:schemeClr val="bg1"/>
              </a:solidFill>
              <a:latin typeface="Arial" panose="020B0604020202020204" pitchFamily="34" charset="0"/>
              <a:cs typeface="Arial" panose="020B0604020202020204" pitchFamily="34" charset="0"/>
            </a:endParaRPr>
          </a:p>
        </p:txBody>
      </p:sp>
      <p:pic>
        <p:nvPicPr>
          <p:cNvPr id="31" name="Rainbow Timer 7 Minute 🌈">
            <a:hlinkClick r:id="" action="ppaction://media"/>
            <a:extLst>
              <a:ext uri="{FF2B5EF4-FFF2-40B4-BE49-F238E27FC236}">
                <a16:creationId xmlns="" xmlns:a16="http://schemas.microsoft.com/office/drawing/2014/main" id="{DC055347-C552-420C-9679-FA4C1157F4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1839" y="5545530"/>
            <a:ext cx="2030161" cy="1312470"/>
          </a:xfrm>
          <a:prstGeom prst="rect">
            <a:avLst/>
          </a:prstGeom>
        </p:spPr>
      </p:pic>
      <p:sp>
        <p:nvSpPr>
          <p:cNvPr id="7" name="TextBox 6">
            <a:extLst>
              <a:ext uri="{FF2B5EF4-FFF2-40B4-BE49-F238E27FC236}">
                <a16:creationId xmlns="" xmlns:a16="http://schemas.microsoft.com/office/drawing/2014/main" id="{B964A914-9AF3-4303-B0F3-91208AB6502C}"/>
              </a:ext>
            </a:extLst>
          </p:cNvPr>
          <p:cNvSpPr txBox="1"/>
          <p:nvPr/>
        </p:nvSpPr>
        <p:spPr>
          <a:xfrm>
            <a:off x="0" y="1026674"/>
            <a:ext cx="7674680" cy="1323439"/>
          </a:xfrm>
          <a:prstGeom prst="rect">
            <a:avLst/>
          </a:prstGeom>
          <a:noFill/>
        </p:spPr>
        <p:txBody>
          <a:bodyPr wrap="square">
            <a:spAutoFit/>
          </a:bodyPr>
          <a:lstStyle/>
          <a:p>
            <a:pPr algn="ctr"/>
            <a:r>
              <a:rPr lang="en-US" sz="4000" b="1" dirty="0" err="1" smtClean="0">
                <a:solidFill>
                  <a:srgbClr val="FFFF00"/>
                </a:solidFill>
                <a:latin typeface="Arial" panose="020B0604020202020204" pitchFamily="34" charset="0"/>
                <a:cs typeface="Arial" panose="020B0604020202020204" pitchFamily="34" charset="0"/>
              </a:rPr>
              <a:t>Xem</a:t>
            </a:r>
            <a:r>
              <a:rPr lang="en-US" sz="4000" b="1" dirty="0" smtClean="0">
                <a:solidFill>
                  <a:srgbClr val="FFFF00"/>
                </a:solidFill>
                <a:latin typeface="Arial" panose="020B0604020202020204" pitchFamily="34" charset="0"/>
                <a:cs typeface="Arial" panose="020B0604020202020204" pitchFamily="34" charset="0"/>
              </a:rPr>
              <a:t> video, </a:t>
            </a:r>
            <a:r>
              <a:rPr lang="en-US" sz="4000" b="1" dirty="0" err="1" smtClean="0">
                <a:solidFill>
                  <a:srgbClr val="FFFF00"/>
                </a:solidFill>
                <a:latin typeface="Arial" panose="020B0604020202020204" pitchFamily="34" charset="0"/>
                <a:cs typeface="Arial" panose="020B0604020202020204" pitchFamily="34" charset="0"/>
              </a:rPr>
              <a:t>thảo</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luận</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nhóm</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va</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hoàn</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thành</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nhiệm</a:t>
            </a:r>
            <a:r>
              <a:rPr lang="en-US" sz="4000" b="1" dirty="0" smtClean="0">
                <a:solidFill>
                  <a:srgbClr val="FFFF00"/>
                </a:solidFill>
                <a:latin typeface="Arial" panose="020B0604020202020204" pitchFamily="34" charset="0"/>
                <a:cs typeface="Arial" panose="020B0604020202020204" pitchFamily="34" charset="0"/>
              </a:rPr>
              <a:t> vụ </a:t>
            </a:r>
            <a:r>
              <a:rPr lang="en-US" sz="4000" b="1" dirty="0" err="1" smtClean="0">
                <a:solidFill>
                  <a:srgbClr val="FFFF00"/>
                </a:solidFill>
                <a:latin typeface="Arial" panose="020B0604020202020204" pitchFamily="34" charset="0"/>
                <a:cs typeface="Arial" panose="020B0604020202020204" pitchFamily="34" charset="0"/>
              </a:rPr>
              <a:t>sau</a:t>
            </a:r>
            <a:r>
              <a:rPr lang="en-US" sz="4000" b="1" dirty="0" smtClean="0">
                <a:solidFill>
                  <a:srgbClr val="FFFF00"/>
                </a:solidFill>
                <a:latin typeface="Arial" panose="020B0604020202020204" pitchFamily="34" charset="0"/>
                <a:cs typeface="Arial" panose="020B0604020202020204" pitchFamily="34" charset="0"/>
              </a:rPr>
              <a:t>:</a:t>
            </a:r>
            <a:endParaRPr lang="en-US" sz="4000" b="1" dirty="0">
              <a:solidFill>
                <a:srgbClr val="FFFF00"/>
              </a:solidFill>
              <a:latin typeface="Arial" panose="020B0604020202020204" pitchFamily="34" charset="0"/>
              <a:cs typeface="Arial" panose="020B0604020202020204" pitchFamily="34" charset="0"/>
            </a:endParaRPr>
          </a:p>
        </p:txBody>
      </p:sp>
      <p:sp>
        <p:nvSpPr>
          <p:cNvPr id="3" name="Rectangle 2"/>
          <p:cNvSpPr/>
          <p:nvPr/>
        </p:nvSpPr>
        <p:spPr>
          <a:xfrm>
            <a:off x="239037" y="2397018"/>
            <a:ext cx="4877938" cy="369332"/>
          </a:xfrm>
          <a:prstGeom prst="rect">
            <a:avLst/>
          </a:prstGeom>
        </p:spPr>
        <p:txBody>
          <a:bodyPr wrap="none">
            <a:spAutoFit/>
          </a:bodyPr>
          <a:lstStyle/>
          <a:p>
            <a:r>
              <a:rPr lang="en-US" dirty="0">
                <a:solidFill>
                  <a:schemeClr val="bg1"/>
                </a:solidFill>
              </a:rPr>
              <a:t>https://www.youtube.com/watch?v=LUtg7cGsnFE</a:t>
            </a:r>
          </a:p>
        </p:txBody>
      </p:sp>
    </p:spTree>
    <p:extLst>
      <p:ext uri="{BB962C8B-B14F-4D97-AF65-F5344CB8AC3E}">
        <p14:creationId xmlns:p14="http://schemas.microsoft.com/office/powerpoint/2010/main" val="1768927868"/>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0"/>
                                  </p:iterate>
                                  <p:childTnLst>
                                    <p:set>
                                      <p:cBhvr>
                                        <p:cTn id="6" dur="1" fill="hold">
                                          <p:stCondLst>
                                            <p:cond delay="0"/>
                                          </p:stCondLst>
                                        </p:cTn>
                                        <p:tgtEl>
                                          <p:spTgt spid="2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26">
                                            <p:txEl>
                                              <p:pRg st="0" end="0"/>
                                            </p:txEl>
                                          </p:spTgt>
                                        </p:tgtEl>
                                        <p:attrNameLst>
                                          <p:attrName>ppt_w</p:attrName>
                                        </p:attrNameLst>
                                      </p:cBhvr>
                                    </p:anim>
                                    <p:anim by="(#ppt_w*0.50)" calcmode="lin" valueType="num">
                                      <p:cBhvr>
                                        <p:cTn id="8" dur="500" decel="50000" autoRev="1" fill="hold">
                                          <p:stCondLst>
                                            <p:cond delay="0"/>
                                          </p:stCondLst>
                                        </p:cTn>
                                        <p:tgtEl>
                                          <p:spTgt spid="26">
                                            <p:txEl>
                                              <p:pRg st="0" end="0"/>
                                            </p:txEl>
                                          </p:spTgt>
                                        </p:tgtEl>
                                        <p:attrNameLst>
                                          <p:attrName>ppt_x</p:attrName>
                                        </p:attrNameLst>
                                      </p:cBhvr>
                                    </p:anim>
                                    <p:anim from="(-#ppt_h/2)" to="(#ppt_y)" calcmode="lin" valueType="num">
                                      <p:cBhvr>
                                        <p:cTn id="9" dur="1000" fill="hold">
                                          <p:stCondLst>
                                            <p:cond delay="0"/>
                                          </p:stCondLst>
                                        </p:cTn>
                                        <p:tgtEl>
                                          <p:spTgt spid="26">
                                            <p:txEl>
                                              <p:pRg st="0" end="0"/>
                                            </p:txEl>
                                          </p:spTgt>
                                        </p:tgtEl>
                                        <p:attrNameLst>
                                          <p:attrName>ppt_y</p:attrName>
                                        </p:attrNameLst>
                                      </p:cBhvr>
                                    </p:anim>
                                    <p:animRot by="21600000">
                                      <p:cBhvr>
                                        <p:cTn id="10" dur="1000" fill="hold">
                                          <p:stCondLst>
                                            <p:cond delay="0"/>
                                          </p:stCondLst>
                                        </p:cTn>
                                        <p:tgtEl>
                                          <p:spTgt spid="2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edg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nodeType="clickEffect">
                                  <p:stCondLst>
                                    <p:cond delay="0"/>
                                  </p:stCondLst>
                                  <p:iterate type="lt">
                                    <p:tmPct val="0"/>
                                  </p:iterate>
                                  <p:childTnLst>
                                    <p:set>
                                      <p:cBhvr>
                                        <p:cTn id="24" dur="1" fill="hold">
                                          <p:stCondLst>
                                            <p:cond delay="0"/>
                                          </p:stCondLst>
                                        </p:cTn>
                                        <p:tgtEl>
                                          <p:spTgt spid="7">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7">
                                            <p:txEl>
                                              <p:pRg st="0" end="0"/>
                                            </p:txEl>
                                          </p:spTgt>
                                        </p:tgtEl>
                                        <p:attrNameLst>
                                          <p:attrName>ppt_w</p:attrName>
                                        </p:attrNameLst>
                                      </p:cBhvr>
                                    </p:anim>
                                    <p:anim by="(#ppt_w*0.50)" calcmode="lin" valueType="num">
                                      <p:cBhvr>
                                        <p:cTn id="26" dur="500" decel="50000" autoRev="1" fill="hold">
                                          <p:stCondLst>
                                            <p:cond delay="0"/>
                                          </p:stCondLst>
                                        </p:cTn>
                                        <p:tgtEl>
                                          <p:spTgt spid="7">
                                            <p:txEl>
                                              <p:pRg st="0" end="0"/>
                                            </p:txEl>
                                          </p:spTgt>
                                        </p:tgtEl>
                                        <p:attrNameLst>
                                          <p:attrName>ppt_x</p:attrName>
                                        </p:attrNameLst>
                                      </p:cBhvr>
                                    </p:anim>
                                    <p:anim from="(-#ppt_h/2)" to="(#ppt_y)" calcmode="lin" valueType="num">
                                      <p:cBhvr>
                                        <p:cTn id="27" dur="1000" fill="hold">
                                          <p:stCondLst>
                                            <p:cond delay="0"/>
                                          </p:stCondLst>
                                        </p:cTn>
                                        <p:tgtEl>
                                          <p:spTgt spid="7">
                                            <p:txEl>
                                              <p:pRg st="0" end="0"/>
                                            </p:txEl>
                                          </p:spTgt>
                                        </p:tgtEl>
                                        <p:attrNameLst>
                                          <p:attrName>ppt_y</p:attrName>
                                        </p:attrNameLst>
                                      </p:cBhvr>
                                    </p:anim>
                                    <p:animRot by="21600000">
                                      <p:cBhvr>
                                        <p:cTn id="28" dur="100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1"/>
                </p:tgtEl>
              </p:cMediaNode>
            </p:vide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C9256936-4808-4E70-A06E-228C8E9243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3796" y="4186323"/>
            <a:ext cx="3048204" cy="2855278"/>
          </a:xfrm>
          <a:prstGeom prst="rect">
            <a:avLst/>
          </a:prstGeom>
        </p:spPr>
      </p:pic>
      <p:pic>
        <p:nvPicPr>
          <p:cNvPr id="7" name="Picture 6">
            <a:extLst>
              <a:ext uri="{FF2B5EF4-FFF2-40B4-BE49-F238E27FC236}">
                <a16:creationId xmlns="" xmlns:a16="http://schemas.microsoft.com/office/drawing/2014/main" id="{FB04913D-7629-4526-AEAF-0DB75B9FE212}"/>
              </a:ext>
            </a:extLst>
          </p:cNvPr>
          <p:cNvPicPr>
            <a:picLocks noChangeAspect="1"/>
          </p:cNvPicPr>
          <p:nvPr/>
        </p:nvPicPr>
        <p:blipFill>
          <a:blip r:embed="rId4"/>
          <a:stretch>
            <a:fillRect/>
          </a:stretch>
        </p:blipFill>
        <p:spPr>
          <a:xfrm>
            <a:off x="4450664" y="88754"/>
            <a:ext cx="3317129" cy="983254"/>
          </a:xfrm>
          <a:prstGeom prst="rect">
            <a:avLst/>
          </a:prstGeom>
        </p:spPr>
      </p:pic>
      <p:sp>
        <p:nvSpPr>
          <p:cNvPr id="21" name="Rectangle: Rounded Corners 20">
            <a:extLst>
              <a:ext uri="{FF2B5EF4-FFF2-40B4-BE49-F238E27FC236}">
                <a16:creationId xmlns="" xmlns:a16="http://schemas.microsoft.com/office/drawing/2014/main" id="{4FC296A4-2CD6-4272-9908-B77678339D16}"/>
              </a:ext>
            </a:extLst>
          </p:cNvPr>
          <p:cNvSpPr/>
          <p:nvPr/>
        </p:nvSpPr>
        <p:spPr>
          <a:xfrm>
            <a:off x="5676637" y="378373"/>
            <a:ext cx="6396340" cy="605395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dirty="0">
                <a:solidFill>
                  <a:schemeClr val="tx1"/>
                </a:solidFill>
              </a:rPr>
              <a:t>- La bàn cấu tạo gồm:</a:t>
            </a:r>
            <a:endParaRPr lang="en-US" sz="3200" dirty="0">
              <a:solidFill>
                <a:schemeClr val="tx1"/>
              </a:solidFill>
            </a:endParaRPr>
          </a:p>
          <a:p>
            <a:r>
              <a:rPr lang="de-DE" sz="3200" dirty="0">
                <a:solidFill>
                  <a:schemeClr val="tx1"/>
                </a:solidFill>
              </a:rPr>
              <a:t>+ Kim nam châm tự do quay quanh trục</a:t>
            </a:r>
            <a:endParaRPr lang="en-US" sz="3200" dirty="0">
              <a:solidFill>
                <a:schemeClr val="tx1"/>
              </a:solidFill>
            </a:endParaRPr>
          </a:p>
          <a:p>
            <a:r>
              <a:rPr lang="de-DE" sz="3200" dirty="0">
                <a:solidFill>
                  <a:schemeClr val="tx1"/>
                </a:solidFill>
              </a:rPr>
              <a:t>+ Mặt chia độ có ghi N, E, S, W</a:t>
            </a:r>
            <a:endParaRPr lang="en-US" sz="3200" dirty="0">
              <a:solidFill>
                <a:schemeClr val="tx1"/>
              </a:solidFill>
            </a:endParaRPr>
          </a:p>
          <a:p>
            <a:r>
              <a:rPr lang="de-DE" sz="3200" dirty="0">
                <a:solidFill>
                  <a:schemeClr val="tx1"/>
                </a:solidFill>
              </a:rPr>
              <a:t>+ Vỏ kim loại kèm mặt kính có nắp</a:t>
            </a:r>
            <a:endParaRPr lang="en-US" sz="3200" dirty="0">
              <a:solidFill>
                <a:schemeClr val="tx1"/>
              </a:solidFill>
            </a:endParaRPr>
          </a:p>
          <a:p>
            <a:r>
              <a:rPr lang="de-DE" sz="3200" dirty="0">
                <a:solidFill>
                  <a:schemeClr val="tx1"/>
                </a:solidFill>
              </a:rPr>
              <a:t>- Công dụng la bàn: dụng cụ dùng để xác định phương hướng trên Trái Đất.</a:t>
            </a:r>
            <a:endParaRPr lang="en-US" sz="3200" dirty="0">
              <a:solidFill>
                <a:schemeClr val="tx1"/>
              </a:solidFill>
            </a:endParaRPr>
          </a:p>
        </p:txBody>
      </p:sp>
      <p:pic>
        <p:nvPicPr>
          <p:cNvPr id="8" name="image727.jpeg"/>
          <p:cNvPicPr/>
          <p:nvPr/>
        </p:nvPicPr>
        <p:blipFill>
          <a:blip r:embed="rId5" cstate="email">
            <a:extLst>
              <a:ext uri="{28A0092B-C50C-407E-A947-70E740481C1C}">
                <a14:useLocalDpi xmlns:a14="http://schemas.microsoft.com/office/drawing/2010/main"/>
              </a:ext>
            </a:extLst>
          </a:blip>
          <a:stretch>
            <a:fillRect/>
          </a:stretch>
        </p:blipFill>
        <p:spPr>
          <a:xfrm>
            <a:off x="119023" y="1361627"/>
            <a:ext cx="5446205" cy="3569989"/>
          </a:xfrm>
          <a:prstGeom prst="rect">
            <a:avLst/>
          </a:prstGeom>
        </p:spPr>
      </p:pic>
      <p:sp>
        <p:nvSpPr>
          <p:cNvPr id="9" name="TextBox 8">
            <a:extLst>
              <a:ext uri="{FF2B5EF4-FFF2-40B4-BE49-F238E27FC236}">
                <a16:creationId xmlns="" xmlns:a16="http://schemas.microsoft.com/office/drawing/2014/main" id="{B964A914-9AF3-4303-B0F3-91208AB6502C}"/>
              </a:ext>
            </a:extLst>
          </p:cNvPr>
          <p:cNvSpPr txBox="1"/>
          <p:nvPr/>
        </p:nvSpPr>
        <p:spPr>
          <a:xfrm>
            <a:off x="774640" y="246976"/>
            <a:ext cx="8684670" cy="707886"/>
          </a:xfrm>
          <a:prstGeom prst="rect">
            <a:avLst/>
          </a:prstGeom>
          <a:noFill/>
        </p:spPr>
        <p:txBody>
          <a:bodyPr wrap="square">
            <a:spAutoFit/>
          </a:bodyPr>
          <a:lstStyle/>
          <a:p>
            <a:r>
              <a:rPr lang="en-US" sz="4000" b="1" dirty="0" smtClean="0">
                <a:solidFill>
                  <a:schemeClr val="bg1"/>
                </a:solidFill>
                <a:latin typeface="Arial" panose="020B0604020202020204" pitchFamily="34" charset="0"/>
                <a:cs typeface="Arial" panose="020B0604020202020204" pitchFamily="34" charset="0"/>
              </a:rPr>
              <a:t>1. </a:t>
            </a:r>
            <a:r>
              <a:rPr lang="en-US" sz="4000" b="1" dirty="0" err="1" smtClean="0">
                <a:solidFill>
                  <a:schemeClr val="bg1"/>
                </a:solidFill>
                <a:latin typeface="Arial" panose="020B0604020202020204" pitchFamily="34" charset="0"/>
                <a:cs typeface="Arial" panose="020B0604020202020204" pitchFamily="34" charset="0"/>
              </a:rPr>
              <a:t>Cấu</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tạo</a:t>
            </a:r>
            <a:r>
              <a:rPr lang="en-US" sz="4000" b="1" dirty="0" smtClean="0">
                <a:solidFill>
                  <a:schemeClr val="bg1"/>
                </a:solidFill>
                <a:latin typeface="Arial" panose="020B0604020202020204" pitchFamily="34" charset="0"/>
                <a:cs typeface="Arial" panose="020B0604020202020204" pitchFamily="34" charset="0"/>
              </a:rPr>
              <a:t> la </a:t>
            </a:r>
            <a:r>
              <a:rPr lang="en-US" sz="4000" b="1" dirty="0" err="1" smtClean="0">
                <a:solidFill>
                  <a:schemeClr val="bg1"/>
                </a:solidFill>
                <a:latin typeface="Arial" panose="020B0604020202020204" pitchFamily="34" charset="0"/>
                <a:cs typeface="Arial" panose="020B0604020202020204" pitchFamily="34" charset="0"/>
              </a:rPr>
              <a:t>bàn</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7731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nodeType="clickEffect">
                                  <p:stCondLst>
                                    <p:cond delay="0"/>
                                  </p:stCondLst>
                                  <p:iterate type="lt">
                                    <p:tmPct val="0"/>
                                  </p:iterate>
                                  <p:childTnLst>
                                    <p:set>
                                      <p:cBhvr>
                                        <p:cTn id="12" dur="1" fill="hold">
                                          <p:stCondLst>
                                            <p:cond delay="0"/>
                                          </p:stCondLst>
                                        </p:cTn>
                                        <p:tgtEl>
                                          <p:spTgt spid="9">
                                            <p:txEl>
                                              <p:pRg st="0" end="0"/>
                                            </p:txEl>
                                          </p:spTgt>
                                        </p:tgtEl>
                                        <p:attrNameLst>
                                          <p:attrName>style.visibility</p:attrName>
                                        </p:attrNameLst>
                                      </p:cBhvr>
                                      <p:to>
                                        <p:strVal val="visible"/>
                                      </p:to>
                                    </p:set>
                                    <p:anim by="(-#ppt_w*2)" calcmode="lin" valueType="num">
                                      <p:cBhvr rctx="PPT">
                                        <p:cTn id="13" dur="500" autoRev="1" fill="hold">
                                          <p:stCondLst>
                                            <p:cond delay="0"/>
                                          </p:stCondLst>
                                        </p:cTn>
                                        <p:tgtEl>
                                          <p:spTgt spid="9">
                                            <p:txEl>
                                              <p:pRg st="0" end="0"/>
                                            </p:txEl>
                                          </p:spTgt>
                                        </p:tgtEl>
                                        <p:attrNameLst>
                                          <p:attrName>ppt_w</p:attrName>
                                        </p:attrNameLst>
                                      </p:cBhvr>
                                    </p:anim>
                                    <p:anim by="(#ppt_w*0.50)" calcmode="lin" valueType="num">
                                      <p:cBhvr>
                                        <p:cTn id="14" dur="500" decel="50000" autoRev="1" fill="hold">
                                          <p:stCondLst>
                                            <p:cond delay="0"/>
                                          </p:stCondLst>
                                        </p:cTn>
                                        <p:tgtEl>
                                          <p:spTgt spid="9">
                                            <p:txEl>
                                              <p:pRg st="0" end="0"/>
                                            </p:txEl>
                                          </p:spTgt>
                                        </p:tgtEl>
                                        <p:attrNameLst>
                                          <p:attrName>ppt_x</p:attrName>
                                        </p:attrNameLst>
                                      </p:cBhvr>
                                    </p:anim>
                                    <p:anim from="(-#ppt_h/2)" to="(#ppt_y)" calcmode="lin" valueType="num">
                                      <p:cBhvr>
                                        <p:cTn id="15" dur="1000" fill="hold">
                                          <p:stCondLst>
                                            <p:cond delay="0"/>
                                          </p:stCondLst>
                                        </p:cTn>
                                        <p:tgtEl>
                                          <p:spTgt spid="9">
                                            <p:txEl>
                                              <p:pRg st="0" end="0"/>
                                            </p:txEl>
                                          </p:spTgt>
                                        </p:tgtEl>
                                        <p:attrNameLst>
                                          <p:attrName>ppt_y</p:attrName>
                                        </p:attrNameLst>
                                      </p:cBhvr>
                                    </p:anim>
                                    <p:animRot by="21600000">
                                      <p:cBhvr>
                                        <p:cTn id="16" dur="1000" fill="hold">
                                          <p:stCondLst>
                                            <p:cond delay="0"/>
                                          </p:stCondLst>
                                        </p:cTn>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千图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825</Words>
  <Application>Microsoft Office PowerPoint</Application>
  <PresentationFormat>Custom</PresentationFormat>
  <Paragraphs>67</Paragraphs>
  <Slides>17</Slides>
  <Notes>11</Notes>
  <HiddenSlides>0</HiddenSlides>
  <MMClips>4</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2022-08-16T05:27:58Z</dcterms:created>
  <dcterms:modified xsi:type="dcterms:W3CDTF">2022-08-16T05:28:11Z</dcterms:modified>
</cp:coreProperties>
</file>