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</p:sldMasterIdLst>
  <p:notesMasterIdLst>
    <p:notesMasterId r:id="rId41"/>
  </p:notesMasterIdLst>
  <p:sldIdLst>
    <p:sldId id="470" r:id="rId12"/>
    <p:sldId id="510" r:id="rId13"/>
    <p:sldId id="511" r:id="rId14"/>
    <p:sldId id="512" r:id="rId15"/>
    <p:sldId id="513" r:id="rId16"/>
    <p:sldId id="514" r:id="rId17"/>
    <p:sldId id="515" r:id="rId18"/>
    <p:sldId id="353" r:id="rId19"/>
    <p:sldId id="352" r:id="rId20"/>
    <p:sldId id="533" r:id="rId21"/>
    <p:sldId id="529" r:id="rId22"/>
    <p:sldId id="534" r:id="rId23"/>
    <p:sldId id="521" r:id="rId24"/>
    <p:sldId id="535" r:id="rId25"/>
    <p:sldId id="536" r:id="rId26"/>
    <p:sldId id="539" r:id="rId27"/>
    <p:sldId id="541" r:id="rId28"/>
    <p:sldId id="542" r:id="rId29"/>
    <p:sldId id="543" r:id="rId30"/>
    <p:sldId id="544" r:id="rId31"/>
    <p:sldId id="545" r:id="rId32"/>
    <p:sldId id="546" r:id="rId33"/>
    <p:sldId id="548" r:id="rId34"/>
    <p:sldId id="549" r:id="rId35"/>
    <p:sldId id="550" r:id="rId36"/>
    <p:sldId id="552" r:id="rId37"/>
    <p:sldId id="555" r:id="rId38"/>
    <p:sldId id="554" r:id="rId39"/>
    <p:sldId id="491" r:id="rId40"/>
  </p:sldIdLst>
  <p:sldSz cx="12195175" cy="6859588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18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AAA"/>
    <a:srgbClr val="FE974E"/>
    <a:srgbClr val="3296A8"/>
    <a:srgbClr val="6D8AAB"/>
    <a:srgbClr val="31709C"/>
    <a:srgbClr val="7697B3"/>
    <a:srgbClr val="6FA094"/>
    <a:srgbClr val="94BCB4"/>
    <a:srgbClr val="59503C"/>
    <a:srgbClr val="1F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97778" autoAdjust="0"/>
  </p:normalViewPr>
  <p:slideViewPr>
    <p:cSldViewPr snapToGrid="0" showGuides="1">
      <p:cViewPr varScale="1">
        <p:scale>
          <a:sx n="72" d="100"/>
          <a:sy n="72" d="100"/>
        </p:scale>
        <p:origin x="-480" y="-96"/>
      </p:cViewPr>
      <p:guideLst>
        <p:guide orient="horz" pos="2183"/>
        <p:guide pos="38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80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png"/><Relationship Id="rId4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pPr/>
              <a:t>2022/8/30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594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05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310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35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365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530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773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382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988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8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37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5018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199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690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585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716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617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058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181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318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00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625"/>
            <a:ext cx="9146382" cy="2388153"/>
          </a:xfrm>
        </p:spPr>
        <p:txBody>
          <a:bodyPr anchor="b"/>
          <a:lstStyle>
            <a:lvl1pPr algn="ctr">
              <a:defRPr sz="600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874"/>
            <a:ext cx="9146382" cy="1656145"/>
          </a:xfrm>
        </p:spPr>
        <p:txBody>
          <a:bodyPr/>
          <a:lstStyle>
            <a:lvl1pPr marL="0" indent="0" algn="ctr">
              <a:buNone/>
              <a:defRPr sz="2401"/>
            </a:lvl1pPr>
            <a:lvl2pPr marL="457383" indent="0" algn="ctr">
              <a:buNone/>
              <a:defRPr sz="2001"/>
            </a:lvl2pPr>
            <a:lvl3pPr marL="914766" indent="0" algn="ctr">
              <a:buNone/>
              <a:defRPr sz="1801"/>
            </a:lvl3pPr>
            <a:lvl4pPr marL="1372149" indent="0" algn="ctr">
              <a:buNone/>
              <a:defRPr sz="1601"/>
            </a:lvl4pPr>
            <a:lvl5pPr marL="1829532" indent="0" algn="ctr">
              <a:buNone/>
              <a:defRPr sz="1601"/>
            </a:lvl5pPr>
            <a:lvl6pPr marL="2286914" indent="0" algn="ctr">
              <a:buNone/>
              <a:defRPr sz="1601"/>
            </a:lvl6pPr>
            <a:lvl7pPr marL="2744297" indent="0" algn="ctr">
              <a:buNone/>
              <a:defRPr sz="1601"/>
            </a:lvl7pPr>
            <a:lvl8pPr marL="3201680" indent="0" algn="ctr">
              <a:buNone/>
              <a:defRPr sz="1601"/>
            </a:lvl8pPr>
            <a:lvl9pPr marL="3659063" indent="0" algn="ctr">
              <a:buNone/>
              <a:defRPr sz="1601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420" y="365209"/>
            <a:ext cx="7736314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2069" y="1710135"/>
            <a:ext cx="10518338" cy="2853398"/>
          </a:xfrm>
        </p:spPr>
        <p:txBody>
          <a:bodyPr anchor="b"/>
          <a:lstStyle>
            <a:lvl1pPr>
              <a:defRPr sz="600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2069" y="4590527"/>
            <a:ext cx="10518338" cy="1500534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>
                    <a:tint val="75000"/>
                  </a:schemeClr>
                </a:solidFill>
              </a:defRPr>
            </a:lvl1pPr>
            <a:lvl2pPr marL="457383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76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214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53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691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429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168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9063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1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1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1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40" y="2130923"/>
            <a:ext cx="10365899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8" y="3887100"/>
            <a:ext cx="8536622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9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9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8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37" y="4407923"/>
            <a:ext cx="10365899" cy="1362390"/>
          </a:xfrm>
        </p:spPr>
        <p:txBody>
          <a:bodyPr anchor="t"/>
          <a:lstStyle>
            <a:lvl1pPr algn="l">
              <a:defRPr sz="54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37" y="2907387"/>
            <a:ext cx="10365899" cy="1500534"/>
          </a:xfrm>
        </p:spPr>
        <p:txBody>
          <a:bodyPr anchor="b"/>
          <a:lstStyle>
            <a:lvl1pPr marL="0" indent="0">
              <a:buNone/>
              <a:defRPr sz="2701">
                <a:solidFill>
                  <a:schemeClr val="tx1">
                    <a:tint val="75000"/>
                  </a:schemeClr>
                </a:solidFill>
              </a:defRPr>
            </a:lvl1pPr>
            <a:lvl2pPr marL="609829" indent="0">
              <a:buNone/>
              <a:defRPr sz="2401">
                <a:solidFill>
                  <a:schemeClr val="tx1">
                    <a:tint val="75000"/>
                  </a:schemeClr>
                </a:solidFill>
              </a:defRPr>
            </a:lvl2pPr>
            <a:lvl3pPr marL="1219658" indent="0">
              <a:buNone/>
              <a:defRPr sz="2201">
                <a:solidFill>
                  <a:schemeClr val="tx1">
                    <a:tint val="75000"/>
                  </a:schemeClr>
                </a:solidFill>
              </a:defRPr>
            </a:lvl3pPr>
            <a:lvl4pPr marL="1829486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4pPr>
            <a:lvl5pPr marL="2439314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5pPr>
            <a:lvl6pPr marL="3049143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6pPr>
            <a:lvl7pPr marL="3658972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7pPr>
            <a:lvl8pPr marL="4268800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8pPr>
            <a:lvl9pPr marL="4878629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61" y="1600573"/>
            <a:ext cx="5386202" cy="4527011"/>
          </a:xfrm>
        </p:spPr>
        <p:txBody>
          <a:bodyPr/>
          <a:lstStyle>
            <a:lvl1pPr>
              <a:defRPr sz="3802"/>
            </a:lvl1pPr>
            <a:lvl2pPr>
              <a:defRPr sz="3201"/>
            </a:lvl2pPr>
            <a:lvl3pPr>
              <a:defRPr sz="2701"/>
            </a:lvl3pPr>
            <a:lvl4pPr>
              <a:defRPr sz="2401"/>
            </a:lvl4pPr>
            <a:lvl5pPr>
              <a:defRPr sz="2401"/>
            </a:lvl5pPr>
            <a:lvl6pPr>
              <a:defRPr sz="2401"/>
            </a:lvl6pPr>
            <a:lvl7pPr>
              <a:defRPr sz="2401"/>
            </a:lvl7pPr>
            <a:lvl8pPr>
              <a:defRPr sz="2401"/>
            </a:lvl8pPr>
            <a:lvl9pPr>
              <a:defRPr sz="2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5" y="1600573"/>
            <a:ext cx="5386202" cy="4527011"/>
          </a:xfrm>
        </p:spPr>
        <p:txBody>
          <a:bodyPr/>
          <a:lstStyle>
            <a:lvl1pPr>
              <a:defRPr sz="3802"/>
            </a:lvl1pPr>
            <a:lvl2pPr>
              <a:defRPr sz="3201"/>
            </a:lvl2pPr>
            <a:lvl3pPr>
              <a:defRPr sz="2701"/>
            </a:lvl3pPr>
            <a:lvl4pPr>
              <a:defRPr sz="2401"/>
            </a:lvl4pPr>
            <a:lvl5pPr>
              <a:defRPr sz="2401"/>
            </a:lvl5pPr>
            <a:lvl6pPr>
              <a:defRPr sz="2401"/>
            </a:lvl6pPr>
            <a:lvl7pPr>
              <a:defRPr sz="2401"/>
            </a:lvl7pPr>
            <a:lvl8pPr>
              <a:defRPr sz="2401"/>
            </a:lvl8pPr>
            <a:lvl9pPr>
              <a:defRPr sz="2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50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807" y="1826048"/>
            <a:ext cx="5182950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535469"/>
            <a:ext cx="5388320" cy="639911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829" indent="0">
              <a:buNone/>
              <a:defRPr sz="2701" b="1"/>
            </a:lvl2pPr>
            <a:lvl3pPr marL="1219658" indent="0">
              <a:buNone/>
              <a:defRPr sz="2401" b="1"/>
            </a:lvl3pPr>
            <a:lvl4pPr marL="1829486" indent="0">
              <a:buNone/>
              <a:defRPr sz="2201" b="1"/>
            </a:lvl4pPr>
            <a:lvl5pPr marL="2439314" indent="0">
              <a:buNone/>
              <a:defRPr sz="2201" b="1"/>
            </a:lvl5pPr>
            <a:lvl6pPr marL="3049143" indent="0">
              <a:buNone/>
              <a:defRPr sz="2201" b="1"/>
            </a:lvl6pPr>
            <a:lvl7pPr marL="3658972" indent="0">
              <a:buNone/>
              <a:defRPr sz="2201" b="1"/>
            </a:lvl7pPr>
            <a:lvl8pPr marL="4268800" indent="0">
              <a:buNone/>
              <a:defRPr sz="2201" b="1"/>
            </a:lvl8pPr>
            <a:lvl9pPr marL="4878629" indent="0">
              <a:buNone/>
              <a:defRPr sz="2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60" y="2175381"/>
            <a:ext cx="5388320" cy="3952203"/>
          </a:xfrm>
        </p:spPr>
        <p:txBody>
          <a:bodyPr/>
          <a:lstStyle>
            <a:lvl1pPr>
              <a:defRPr sz="3201"/>
            </a:lvl1pPr>
            <a:lvl2pPr>
              <a:defRPr sz="2701"/>
            </a:lvl2pPr>
            <a:lvl3pPr>
              <a:defRPr sz="2401"/>
            </a:lvl3pPr>
            <a:lvl4pPr>
              <a:defRPr sz="2201"/>
            </a:lvl4pPr>
            <a:lvl5pPr>
              <a:defRPr sz="2201"/>
            </a:lvl5pPr>
            <a:lvl6pPr>
              <a:defRPr sz="2201"/>
            </a:lvl6pPr>
            <a:lvl7pPr>
              <a:defRPr sz="2201"/>
            </a:lvl7pPr>
            <a:lvl8pPr>
              <a:defRPr sz="2201"/>
            </a:lvl8pPr>
            <a:lvl9pPr>
              <a:defRPr sz="2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6" y="1535469"/>
            <a:ext cx="5390437" cy="639911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829" indent="0">
              <a:buNone/>
              <a:defRPr sz="2701" b="1"/>
            </a:lvl2pPr>
            <a:lvl3pPr marL="1219658" indent="0">
              <a:buNone/>
              <a:defRPr sz="2401" b="1"/>
            </a:lvl3pPr>
            <a:lvl4pPr marL="1829486" indent="0">
              <a:buNone/>
              <a:defRPr sz="2201" b="1"/>
            </a:lvl4pPr>
            <a:lvl5pPr marL="2439314" indent="0">
              <a:buNone/>
              <a:defRPr sz="2201" b="1"/>
            </a:lvl5pPr>
            <a:lvl6pPr marL="3049143" indent="0">
              <a:buNone/>
              <a:defRPr sz="2201" b="1"/>
            </a:lvl6pPr>
            <a:lvl7pPr marL="3658972" indent="0">
              <a:buNone/>
              <a:defRPr sz="2201" b="1"/>
            </a:lvl7pPr>
            <a:lvl8pPr marL="4268800" indent="0">
              <a:buNone/>
              <a:defRPr sz="2201" b="1"/>
            </a:lvl8pPr>
            <a:lvl9pPr marL="4878629" indent="0">
              <a:buNone/>
              <a:defRPr sz="2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6" y="2175381"/>
            <a:ext cx="5390437" cy="3952203"/>
          </a:xfrm>
        </p:spPr>
        <p:txBody>
          <a:bodyPr/>
          <a:lstStyle>
            <a:lvl1pPr>
              <a:defRPr sz="3201"/>
            </a:lvl1pPr>
            <a:lvl2pPr>
              <a:defRPr sz="2701"/>
            </a:lvl2pPr>
            <a:lvl3pPr>
              <a:defRPr sz="2401"/>
            </a:lvl3pPr>
            <a:lvl4pPr>
              <a:defRPr sz="2201"/>
            </a:lvl4pPr>
            <a:lvl5pPr>
              <a:defRPr sz="2201"/>
            </a:lvl5pPr>
            <a:lvl6pPr>
              <a:defRPr sz="2201"/>
            </a:lvl6pPr>
            <a:lvl7pPr>
              <a:defRPr sz="2201"/>
            </a:lvl7pPr>
            <a:lvl8pPr>
              <a:defRPr sz="2201"/>
            </a:lvl8pPr>
            <a:lvl9pPr>
              <a:defRPr sz="2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930" y="1031497"/>
            <a:ext cx="9915316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1594" y="6453394"/>
            <a:ext cx="391991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4818" y="6397708"/>
            <a:ext cx="2845541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2" y="273113"/>
            <a:ext cx="4012129" cy="1162320"/>
          </a:xfrm>
        </p:spPr>
        <p:txBody>
          <a:bodyPr anchor="b"/>
          <a:lstStyle>
            <a:lvl1pPr algn="l">
              <a:defRPr sz="27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975" y="273117"/>
            <a:ext cx="6817442" cy="5854468"/>
          </a:xfrm>
        </p:spPr>
        <p:txBody>
          <a:bodyPr/>
          <a:lstStyle>
            <a:lvl1pPr>
              <a:defRPr sz="4302"/>
            </a:lvl1pPr>
            <a:lvl2pPr>
              <a:defRPr sz="3802"/>
            </a:lvl2pPr>
            <a:lvl3pPr>
              <a:defRPr sz="3201"/>
            </a:lvl3pPr>
            <a:lvl4pPr>
              <a:defRPr sz="2701"/>
            </a:lvl4pPr>
            <a:lvl5pPr>
              <a:defRPr sz="2701"/>
            </a:lvl5pPr>
            <a:lvl6pPr>
              <a:defRPr sz="2701"/>
            </a:lvl6pPr>
            <a:lvl7pPr>
              <a:defRPr sz="2701"/>
            </a:lvl7pPr>
            <a:lvl8pPr>
              <a:defRPr sz="2701"/>
            </a:lvl8pPr>
            <a:lvl9pPr>
              <a:defRPr sz="27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62" y="1435437"/>
            <a:ext cx="4012129" cy="4692149"/>
          </a:xfrm>
        </p:spPr>
        <p:txBody>
          <a:bodyPr/>
          <a:lstStyle>
            <a:lvl1pPr marL="0" indent="0">
              <a:buNone/>
              <a:defRPr sz="1901"/>
            </a:lvl1pPr>
            <a:lvl2pPr marL="609829" indent="0">
              <a:buNone/>
              <a:defRPr sz="1601"/>
            </a:lvl2pPr>
            <a:lvl3pPr marL="1219658" indent="0">
              <a:buNone/>
              <a:defRPr sz="1401"/>
            </a:lvl3pPr>
            <a:lvl4pPr marL="1829486" indent="0">
              <a:buNone/>
              <a:defRPr sz="1200"/>
            </a:lvl4pPr>
            <a:lvl5pPr marL="2439314" indent="0">
              <a:buNone/>
              <a:defRPr sz="1200"/>
            </a:lvl5pPr>
            <a:lvl6pPr marL="3049143" indent="0">
              <a:buNone/>
              <a:defRPr sz="1200"/>
            </a:lvl6pPr>
            <a:lvl7pPr marL="3658972" indent="0">
              <a:buNone/>
              <a:defRPr sz="1200"/>
            </a:lvl7pPr>
            <a:lvl8pPr marL="4268800" indent="0">
              <a:buNone/>
              <a:defRPr sz="1200"/>
            </a:lvl8pPr>
            <a:lvl9pPr marL="48786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39" y="4801714"/>
            <a:ext cx="7317105" cy="566870"/>
          </a:xfrm>
        </p:spPr>
        <p:txBody>
          <a:bodyPr anchor="b"/>
          <a:lstStyle>
            <a:lvl1pPr algn="l">
              <a:defRPr sz="27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339" y="612919"/>
            <a:ext cx="7317105" cy="4115753"/>
          </a:xfrm>
        </p:spPr>
        <p:txBody>
          <a:bodyPr/>
          <a:lstStyle>
            <a:lvl1pPr marL="0" indent="0">
              <a:buNone/>
              <a:defRPr sz="4302"/>
            </a:lvl1pPr>
            <a:lvl2pPr marL="609829" indent="0">
              <a:buNone/>
              <a:defRPr sz="3802"/>
            </a:lvl2pPr>
            <a:lvl3pPr marL="1219658" indent="0">
              <a:buNone/>
              <a:defRPr sz="3201"/>
            </a:lvl3pPr>
            <a:lvl4pPr marL="1829486" indent="0">
              <a:buNone/>
              <a:defRPr sz="2701"/>
            </a:lvl4pPr>
            <a:lvl5pPr marL="2439314" indent="0">
              <a:buNone/>
              <a:defRPr sz="2701"/>
            </a:lvl5pPr>
            <a:lvl6pPr marL="3049143" indent="0">
              <a:buNone/>
              <a:defRPr sz="2701"/>
            </a:lvl6pPr>
            <a:lvl7pPr marL="3658972" indent="0">
              <a:buNone/>
              <a:defRPr sz="2701"/>
            </a:lvl7pPr>
            <a:lvl8pPr marL="4268800" indent="0">
              <a:buNone/>
              <a:defRPr sz="2701"/>
            </a:lvl8pPr>
            <a:lvl9pPr marL="4878629" indent="0">
              <a:buNone/>
              <a:defRPr sz="2701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339" y="5368585"/>
            <a:ext cx="7317105" cy="805049"/>
          </a:xfrm>
        </p:spPr>
        <p:txBody>
          <a:bodyPr/>
          <a:lstStyle>
            <a:lvl1pPr marL="0" indent="0">
              <a:buNone/>
              <a:defRPr sz="1901"/>
            </a:lvl1pPr>
            <a:lvl2pPr marL="609829" indent="0">
              <a:buNone/>
              <a:defRPr sz="1601"/>
            </a:lvl2pPr>
            <a:lvl3pPr marL="1219658" indent="0">
              <a:buNone/>
              <a:defRPr sz="1401"/>
            </a:lvl3pPr>
            <a:lvl4pPr marL="1829486" indent="0">
              <a:buNone/>
              <a:defRPr sz="1200"/>
            </a:lvl4pPr>
            <a:lvl5pPr marL="2439314" indent="0">
              <a:buNone/>
              <a:defRPr sz="1200"/>
            </a:lvl5pPr>
            <a:lvl6pPr marL="3049143" indent="0">
              <a:buNone/>
              <a:defRPr sz="1200"/>
            </a:lvl6pPr>
            <a:lvl7pPr marL="3658972" indent="0">
              <a:buNone/>
              <a:defRPr sz="1200"/>
            </a:lvl7pPr>
            <a:lvl8pPr marL="4268800" indent="0">
              <a:buNone/>
              <a:defRPr sz="1200"/>
            </a:lvl8pPr>
            <a:lvl9pPr marL="48786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503" y="274704"/>
            <a:ext cx="2743914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61" y="274704"/>
            <a:ext cx="8028490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7" y="1122623"/>
            <a:ext cx="9146381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97" y="3602872"/>
            <a:ext cx="9146381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9" y="365211"/>
            <a:ext cx="10518338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007" y="1681554"/>
            <a:ext cx="5159131" cy="82410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83" indent="0">
              <a:buNone/>
              <a:defRPr sz="2001" b="1"/>
            </a:lvl2pPr>
            <a:lvl3pPr marL="914766" indent="0">
              <a:buNone/>
              <a:defRPr sz="1801" b="1"/>
            </a:lvl3pPr>
            <a:lvl4pPr marL="1372149" indent="0">
              <a:buNone/>
              <a:defRPr sz="1601" b="1"/>
            </a:lvl4pPr>
            <a:lvl5pPr marL="1829532" indent="0">
              <a:buNone/>
              <a:defRPr sz="1601" b="1"/>
            </a:lvl5pPr>
            <a:lvl6pPr marL="2286914" indent="0">
              <a:buNone/>
              <a:defRPr sz="1601" b="1"/>
            </a:lvl6pPr>
            <a:lvl7pPr marL="2744297" indent="0">
              <a:buNone/>
              <a:defRPr sz="1601" b="1"/>
            </a:lvl7pPr>
            <a:lvl8pPr marL="3201680" indent="0">
              <a:buNone/>
              <a:defRPr sz="1601" b="1"/>
            </a:lvl8pPr>
            <a:lvl9pPr marL="3659063" indent="0">
              <a:buNone/>
              <a:defRPr sz="1601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007" y="2505657"/>
            <a:ext cx="5159131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3809" y="1681554"/>
            <a:ext cx="5184537" cy="82410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83" indent="0">
              <a:buNone/>
              <a:defRPr sz="2001" b="1"/>
            </a:lvl2pPr>
            <a:lvl3pPr marL="914766" indent="0">
              <a:buNone/>
              <a:defRPr sz="1801" b="1"/>
            </a:lvl3pPr>
            <a:lvl4pPr marL="1372149" indent="0">
              <a:buNone/>
              <a:defRPr sz="1601" b="1"/>
            </a:lvl4pPr>
            <a:lvl5pPr marL="1829532" indent="0">
              <a:buNone/>
              <a:defRPr sz="1601" b="1"/>
            </a:lvl5pPr>
            <a:lvl6pPr marL="2286914" indent="0">
              <a:buNone/>
              <a:defRPr sz="1601" b="1"/>
            </a:lvl6pPr>
            <a:lvl7pPr marL="2744297" indent="0">
              <a:buNone/>
              <a:defRPr sz="1601" b="1"/>
            </a:lvl7pPr>
            <a:lvl8pPr marL="3201680" indent="0">
              <a:buNone/>
              <a:defRPr sz="1601" b="1"/>
            </a:lvl8pPr>
            <a:lvl9pPr marL="3659063" indent="0">
              <a:buNone/>
              <a:defRPr sz="1601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3809" y="2505657"/>
            <a:ext cx="5184537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2022/8/30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274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67" y="1710134"/>
            <a:ext cx="10518338" cy="2853398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067" y="4590526"/>
            <a:ext cx="10518338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7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04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49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808" y="1826048"/>
            <a:ext cx="5182949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74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365210"/>
            <a:ext cx="10518338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07" y="1681552"/>
            <a:ext cx="5159130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07" y="2505655"/>
            <a:ext cx="5159130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807" y="1681552"/>
            <a:ext cx="5184538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807" y="2505655"/>
            <a:ext cx="5184538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46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35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256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131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69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40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418" y="365209"/>
            <a:ext cx="7736314" cy="58131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2022/8/30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308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4539" y="987654"/>
            <a:ext cx="6173808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877"/>
            <a:ext cx="3933261" cy="3812471"/>
          </a:xfrm>
        </p:spPr>
        <p:txBody>
          <a:bodyPr/>
          <a:lstStyle>
            <a:lvl1pPr marL="0" indent="0">
              <a:buNone/>
              <a:defRPr sz="1601"/>
            </a:lvl1pPr>
            <a:lvl2pPr marL="457383" indent="0">
              <a:buNone/>
              <a:defRPr sz="1401"/>
            </a:lvl2pPr>
            <a:lvl3pPr marL="914766" indent="0">
              <a:buNone/>
              <a:defRPr sz="1200"/>
            </a:lvl3pPr>
            <a:lvl4pPr marL="1372149" indent="0">
              <a:buNone/>
              <a:defRPr sz="1000"/>
            </a:lvl4pPr>
            <a:lvl5pPr marL="1829532" indent="0">
              <a:buNone/>
              <a:defRPr sz="1000"/>
            </a:lvl5pPr>
            <a:lvl6pPr marL="2286914" indent="0">
              <a:buNone/>
              <a:defRPr sz="1000"/>
            </a:lvl6pPr>
            <a:lvl7pPr marL="2744297" indent="0">
              <a:buNone/>
              <a:defRPr sz="1000"/>
            </a:lvl7pPr>
            <a:lvl8pPr marL="3201680" indent="0">
              <a:buNone/>
              <a:defRPr sz="1000"/>
            </a:lvl8pPr>
            <a:lvl9pPr marL="365906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308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4539" y="987654"/>
            <a:ext cx="6173808" cy="4874754"/>
          </a:xfrm>
        </p:spPr>
        <p:txBody>
          <a:bodyPr/>
          <a:lstStyle>
            <a:lvl1pPr marL="0" indent="0">
              <a:buNone/>
              <a:defRPr sz="3201"/>
            </a:lvl1pPr>
            <a:lvl2pPr marL="457383" indent="0">
              <a:buNone/>
              <a:defRPr sz="2801"/>
            </a:lvl2pPr>
            <a:lvl3pPr marL="914766" indent="0">
              <a:buNone/>
              <a:defRPr sz="2401"/>
            </a:lvl3pPr>
            <a:lvl4pPr marL="1372149" indent="0">
              <a:buNone/>
              <a:defRPr sz="2001"/>
            </a:lvl4pPr>
            <a:lvl5pPr marL="1829532" indent="0">
              <a:buNone/>
              <a:defRPr sz="2001"/>
            </a:lvl5pPr>
            <a:lvl6pPr marL="2286914" indent="0">
              <a:buNone/>
              <a:defRPr sz="2001"/>
            </a:lvl6pPr>
            <a:lvl7pPr marL="2744297" indent="0">
              <a:buNone/>
              <a:defRPr sz="2001"/>
            </a:lvl7pPr>
            <a:lvl8pPr marL="3201680" indent="0">
              <a:buNone/>
              <a:defRPr sz="2001"/>
            </a:lvl8pPr>
            <a:lvl9pPr marL="3659063" indent="0">
              <a:buNone/>
              <a:defRPr sz="2001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877"/>
            <a:ext cx="3933261" cy="3812471"/>
          </a:xfrm>
        </p:spPr>
        <p:txBody>
          <a:bodyPr/>
          <a:lstStyle>
            <a:lvl1pPr marL="0" indent="0">
              <a:buNone/>
              <a:defRPr sz="1601"/>
            </a:lvl1pPr>
            <a:lvl2pPr marL="457383" indent="0">
              <a:buNone/>
              <a:defRPr sz="1401"/>
            </a:lvl2pPr>
            <a:lvl3pPr marL="914766" indent="0">
              <a:buNone/>
              <a:defRPr sz="1200"/>
            </a:lvl3pPr>
            <a:lvl4pPr marL="1372149" indent="0">
              <a:buNone/>
              <a:defRPr sz="1000"/>
            </a:lvl4pPr>
            <a:lvl5pPr marL="1829532" indent="0">
              <a:buNone/>
              <a:defRPr sz="1000"/>
            </a:lvl5pPr>
            <a:lvl6pPr marL="2286914" indent="0">
              <a:buNone/>
              <a:defRPr sz="1000"/>
            </a:lvl6pPr>
            <a:lvl7pPr marL="2744297" indent="0">
              <a:buNone/>
              <a:defRPr sz="1000"/>
            </a:lvl7pPr>
            <a:lvl8pPr marL="3201680" indent="0">
              <a:buNone/>
              <a:defRPr sz="1000"/>
            </a:lvl8pPr>
            <a:lvl9pPr marL="365906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20" y="365211"/>
            <a:ext cx="10518338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20" y="1826048"/>
            <a:ext cx="10518338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20" y="6357823"/>
            <a:ext cx="274391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3" y="6357823"/>
            <a:ext cx="411587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4" y="6357823"/>
            <a:ext cx="274391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766" rtl="0" eaLnBrk="1" latinLnBrk="0" hangingPunct="1">
        <a:lnSpc>
          <a:spcPct val="90000"/>
        </a:lnSpc>
        <a:spcBef>
          <a:spcPct val="0"/>
        </a:spcBef>
        <a:buNone/>
        <a:defRPr sz="44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91" indent="-228691" algn="l" defTabSz="91476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6074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457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840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8223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5606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989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372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754" indent="-228691" algn="l" defTabSz="914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83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766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149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532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914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297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680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063" algn="l" defTabSz="9147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70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7825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5782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6" y="6357825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ctr" defTabSz="1219658" rtl="0" eaLnBrk="1" latinLnBrk="0" hangingPunct="1">
        <a:spcBef>
          <a:spcPct val="0"/>
        </a:spcBef>
        <a:buNone/>
        <a:defRPr sz="59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4302" kern="1200">
          <a:solidFill>
            <a:schemeClr val="tx1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3802" kern="1200">
          <a:solidFill>
            <a:schemeClr val="tx1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2701" kern="1200">
          <a:solidFill>
            <a:schemeClr val="tx1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2701" kern="1200">
          <a:solidFill>
            <a:schemeClr val="tx1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210"/>
            <a:ext cx="10518338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826048"/>
            <a:ext cx="10518338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18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/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8/30/2022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652" y="6357822"/>
            <a:ext cx="4115872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843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/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5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7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58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6" indent="-228646" algn="l" defTabSz="9145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93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72" tIns="45736" rIns="91472" bIns="4573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l" defTabSz="1219658" rtl="0" eaLnBrk="1" latinLnBrk="0" hangingPunct="1">
        <a:spcBef>
          <a:spcPct val="0"/>
        </a:spcBef>
        <a:buNone/>
        <a:defRPr sz="4602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372" indent="-457372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rgbClr val="17375E"/>
          </a:solidFill>
          <a:latin typeface="+mn-lt"/>
          <a:ea typeface="+mn-ea"/>
          <a:cs typeface="+mn-cs"/>
        </a:defRPr>
      </a:lvl1pPr>
      <a:lvl2pPr marL="990971" indent="-381142" algn="l" defTabSz="1219658" rtl="0" eaLnBrk="1" latinLnBrk="0" hangingPunct="1">
        <a:spcBef>
          <a:spcPct val="20000"/>
        </a:spcBef>
        <a:buFont typeface="Arial" pitchFamily="34" charset="0"/>
        <a:buChar char="–"/>
        <a:defRPr sz="2401" kern="1200">
          <a:solidFill>
            <a:srgbClr val="17375E"/>
          </a:solidFill>
          <a:latin typeface="+mn-lt"/>
          <a:ea typeface="+mn-ea"/>
          <a:cs typeface="+mn-cs"/>
        </a:defRPr>
      </a:lvl2pPr>
      <a:lvl3pPr marL="1524572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201" kern="1200">
          <a:solidFill>
            <a:srgbClr val="17375E"/>
          </a:solidFill>
          <a:latin typeface="+mn-lt"/>
          <a:ea typeface="+mn-ea"/>
          <a:cs typeface="+mn-cs"/>
        </a:defRPr>
      </a:lvl3pPr>
      <a:lvl4pPr marL="2134400" indent="-304914" algn="l" defTabSz="1219658" rtl="0" eaLnBrk="1" latinLnBrk="0" hangingPunct="1">
        <a:spcBef>
          <a:spcPct val="20000"/>
        </a:spcBef>
        <a:buFont typeface="Arial" pitchFamily="34" charset="0"/>
        <a:buChar char="–"/>
        <a:defRPr sz="1901" kern="1200">
          <a:solidFill>
            <a:srgbClr val="17375E"/>
          </a:solidFill>
          <a:latin typeface="+mn-lt"/>
          <a:ea typeface="+mn-ea"/>
          <a:cs typeface="+mn-cs"/>
        </a:defRPr>
      </a:lvl4pPr>
      <a:lvl5pPr marL="2744228" indent="-304914" algn="l" defTabSz="1219658" rtl="0" eaLnBrk="1" latinLnBrk="0" hangingPunct="1">
        <a:spcBef>
          <a:spcPct val="20000"/>
        </a:spcBef>
        <a:buFont typeface="Arial" pitchFamily="34" charset="0"/>
        <a:buChar char="»"/>
        <a:defRPr sz="1901" kern="1200">
          <a:solidFill>
            <a:srgbClr val="17375E"/>
          </a:solidFill>
          <a:latin typeface="+mn-lt"/>
          <a:ea typeface="+mn-ea"/>
          <a:cs typeface="+mn-cs"/>
        </a:defRPr>
      </a:lvl5pPr>
      <a:lvl6pPr marL="3354057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3886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3715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3543" indent="-304914" algn="l" defTabSz="1219658" rtl="0" eaLnBrk="1" latinLnBrk="0" hangingPunct="1">
        <a:spcBef>
          <a:spcPct val="20000"/>
        </a:spcBef>
        <a:buFont typeface="Arial" pitchFamily="34" charset="0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8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658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486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9314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9143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972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8800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8629" algn="l" defTabSz="1219658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53.wmf"/><Relationship Id="rId5" Type="http://schemas.openxmlformats.org/officeDocument/2006/relationships/image" Target="../media/image50.png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5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oleObject" Target="../embeddings/oleObject2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3.png"/><Relationship Id="rId4" Type="http://schemas.openxmlformats.org/officeDocument/2006/relationships/oleObject" Target="../embeddings/oleObject2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4.png"/><Relationship Id="rId4" Type="http://schemas.openxmlformats.org/officeDocument/2006/relationships/oleObject" Target="../embeddings/oleObject2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oleObject" Target="../embeddings/oleObject2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oleObject" Target="../embeddings/oleObject2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8.png"/><Relationship Id="rId4" Type="http://schemas.openxmlformats.org/officeDocument/2006/relationships/oleObject" Target="../embeddings/oleObject2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oleObject" Target="../embeddings/oleObject3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3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oleObject" Target="../embeddings/oleObject3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2.emf"/><Relationship Id="rId5" Type="http://schemas.openxmlformats.org/officeDocument/2006/relationships/image" Target="../media/image63.png"/><Relationship Id="rId4" Type="http://schemas.openxmlformats.org/officeDocument/2006/relationships/oleObject" Target="../embeddings/oleObject3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73.png"/><Relationship Id="rId4" Type="http://schemas.openxmlformats.org/officeDocument/2006/relationships/oleObject" Target="../embeddings/oleObject3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4.emf"/><Relationship Id="rId5" Type="http://schemas.openxmlformats.org/officeDocument/2006/relationships/image" Target="../media/image73.png"/><Relationship Id="rId4" Type="http://schemas.openxmlformats.org/officeDocument/2006/relationships/oleObject" Target="../embeddings/oleObject3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5.emf"/><Relationship Id="rId5" Type="http://schemas.openxmlformats.org/officeDocument/2006/relationships/image" Target="../media/image73.png"/><Relationship Id="rId4" Type="http://schemas.openxmlformats.org/officeDocument/2006/relationships/oleObject" Target="../embeddings/oleObject3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8.gif"/><Relationship Id="rId26" Type="http://schemas.openxmlformats.org/officeDocument/2006/relationships/image" Target="../media/image36.png"/><Relationship Id="rId3" Type="http://schemas.microsoft.com/office/2007/relationships/media" Target="../media/media2.mp3"/><Relationship Id="rId21" Type="http://schemas.openxmlformats.org/officeDocument/2006/relationships/image" Target="../media/image31.png"/><Relationship Id="rId34" Type="http://schemas.openxmlformats.org/officeDocument/2006/relationships/oleObject" Target="../embeddings/oleObject4.bin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11.png"/><Relationship Id="rId25" Type="http://schemas.openxmlformats.org/officeDocument/2006/relationships/image" Target="../media/image35.png"/><Relationship Id="rId33" Type="http://schemas.openxmlformats.org/officeDocument/2006/relationships/image" Target="../media/image21.wmf"/><Relationship Id="rId2" Type="http://schemas.openxmlformats.org/officeDocument/2006/relationships/audio" Target="NULL" TargetMode="External"/><Relationship Id="rId16" Type="http://schemas.openxmlformats.org/officeDocument/2006/relationships/image" Target="../media/image27.png"/><Relationship Id="rId20" Type="http://schemas.openxmlformats.org/officeDocument/2006/relationships/image" Target="../media/image30.gif"/><Relationship Id="rId29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14.gif"/><Relationship Id="rId24" Type="http://schemas.openxmlformats.org/officeDocument/2006/relationships/image" Target="../media/image34.png"/><Relationship Id="rId32" Type="http://schemas.openxmlformats.org/officeDocument/2006/relationships/oleObject" Target="../embeddings/oleObject3.bin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28" Type="http://schemas.openxmlformats.org/officeDocument/2006/relationships/oleObject" Target="../embeddings/oleObject1.bin"/><Relationship Id="rId10" Type="http://schemas.openxmlformats.org/officeDocument/2006/relationships/audio" Target="../media/audio6.wav"/><Relationship Id="rId19" Type="http://schemas.openxmlformats.org/officeDocument/2006/relationships/image" Target="../media/image29.gif"/><Relationship Id="rId31" Type="http://schemas.openxmlformats.org/officeDocument/2006/relationships/image" Target="../media/image20.wmf"/><Relationship Id="rId4" Type="http://schemas.openxmlformats.org/officeDocument/2006/relationships/slideLayout" Target="../slideLayouts/slideLayout50.xml"/><Relationship Id="rId9" Type="http://schemas.openxmlformats.org/officeDocument/2006/relationships/audio" Target="../media/audio5.wav"/><Relationship Id="rId14" Type="http://schemas.openxmlformats.org/officeDocument/2006/relationships/image" Target="../media/image25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oleObject" Target="../embeddings/oleObject2.bin"/><Relationship Id="rId35" Type="http://schemas.openxmlformats.org/officeDocument/2006/relationships/image" Target="../media/image22.wmf"/><Relationship Id="rId8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26" Type="http://schemas.openxmlformats.org/officeDocument/2006/relationships/image" Target="../media/image27.png"/><Relationship Id="rId3" Type="http://schemas.microsoft.com/office/2007/relationships/media" Target="../media/media2.mp3"/><Relationship Id="rId21" Type="http://schemas.openxmlformats.org/officeDocument/2006/relationships/image" Target="../media/image35.png"/><Relationship Id="rId34" Type="http://schemas.openxmlformats.org/officeDocument/2006/relationships/oleObject" Target="../embeddings/oleObject8.bin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31.png"/><Relationship Id="rId25" Type="http://schemas.openxmlformats.org/officeDocument/2006/relationships/image" Target="../media/image43.png"/><Relationship Id="rId33" Type="http://schemas.openxmlformats.org/officeDocument/2006/relationships/image" Target="../media/image40.wmf"/><Relationship Id="rId2" Type="http://schemas.openxmlformats.org/officeDocument/2006/relationships/audio" Target="NULL" TargetMode="External"/><Relationship Id="rId16" Type="http://schemas.openxmlformats.org/officeDocument/2006/relationships/image" Target="../media/image30.gif"/><Relationship Id="rId20" Type="http://schemas.openxmlformats.org/officeDocument/2006/relationships/image" Target="../media/image34.png"/><Relationship Id="rId29" Type="http://schemas.openxmlformats.org/officeDocument/2006/relationships/image" Target="../media/image38.wmf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image" Target="../media/image14.gif"/><Relationship Id="rId24" Type="http://schemas.openxmlformats.org/officeDocument/2006/relationships/image" Target="../media/image25.png"/><Relationship Id="rId32" Type="http://schemas.openxmlformats.org/officeDocument/2006/relationships/oleObject" Target="../embeddings/oleObject7.bin"/><Relationship Id="rId5" Type="http://schemas.openxmlformats.org/officeDocument/2006/relationships/audio" Target="../media/audio1.wav"/><Relationship Id="rId15" Type="http://schemas.openxmlformats.org/officeDocument/2006/relationships/image" Target="../media/image29.gif"/><Relationship Id="rId23" Type="http://schemas.openxmlformats.org/officeDocument/2006/relationships/image" Target="../media/image24.png"/><Relationship Id="rId28" Type="http://schemas.openxmlformats.org/officeDocument/2006/relationships/oleObject" Target="../embeddings/oleObject5.bin"/><Relationship Id="rId10" Type="http://schemas.openxmlformats.org/officeDocument/2006/relationships/audio" Target="../media/audio6.wav"/><Relationship Id="rId19" Type="http://schemas.openxmlformats.org/officeDocument/2006/relationships/image" Target="../media/image33.png"/><Relationship Id="rId31" Type="http://schemas.openxmlformats.org/officeDocument/2006/relationships/image" Target="../media/image39.wmf"/><Relationship Id="rId4" Type="http://schemas.openxmlformats.org/officeDocument/2006/relationships/slideLayout" Target="../slideLayouts/slideLayout50.xml"/><Relationship Id="rId9" Type="http://schemas.openxmlformats.org/officeDocument/2006/relationships/audio" Target="../media/audio5.wav"/><Relationship Id="rId14" Type="http://schemas.openxmlformats.org/officeDocument/2006/relationships/image" Target="../media/image28.gif"/><Relationship Id="rId22" Type="http://schemas.openxmlformats.org/officeDocument/2006/relationships/image" Target="../media/image42.png"/><Relationship Id="rId27" Type="http://schemas.openxmlformats.org/officeDocument/2006/relationships/image" Target="../media/image37.png"/><Relationship Id="rId30" Type="http://schemas.openxmlformats.org/officeDocument/2006/relationships/oleObject" Target="../embeddings/oleObject6.bin"/><Relationship Id="rId35" Type="http://schemas.openxmlformats.org/officeDocument/2006/relationships/image" Target="../media/image41.wmf"/><Relationship Id="rId8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8.gif"/><Relationship Id="rId26" Type="http://schemas.openxmlformats.org/officeDocument/2006/relationships/image" Target="../media/image36.png"/><Relationship Id="rId3" Type="http://schemas.microsoft.com/office/2007/relationships/media" Target="../media/media2.mp3"/><Relationship Id="rId21" Type="http://schemas.openxmlformats.org/officeDocument/2006/relationships/image" Target="../media/image31.png"/><Relationship Id="rId34" Type="http://schemas.openxmlformats.org/officeDocument/2006/relationships/oleObject" Target="../embeddings/oleObject12.bin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11.png"/><Relationship Id="rId25" Type="http://schemas.openxmlformats.org/officeDocument/2006/relationships/image" Target="../media/image35.png"/><Relationship Id="rId33" Type="http://schemas.openxmlformats.org/officeDocument/2006/relationships/image" Target="../media/image46.wmf"/><Relationship Id="rId2" Type="http://schemas.openxmlformats.org/officeDocument/2006/relationships/audio" Target="NULL" TargetMode="External"/><Relationship Id="rId16" Type="http://schemas.openxmlformats.org/officeDocument/2006/relationships/image" Target="../media/image27.png"/><Relationship Id="rId20" Type="http://schemas.openxmlformats.org/officeDocument/2006/relationships/image" Target="../media/image30.gif"/><Relationship Id="rId29" Type="http://schemas.openxmlformats.org/officeDocument/2006/relationships/image" Target="../media/image44.wmf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11" Type="http://schemas.openxmlformats.org/officeDocument/2006/relationships/image" Target="../media/image14.gif"/><Relationship Id="rId24" Type="http://schemas.openxmlformats.org/officeDocument/2006/relationships/image" Target="../media/image34.png"/><Relationship Id="rId32" Type="http://schemas.openxmlformats.org/officeDocument/2006/relationships/oleObject" Target="../embeddings/oleObject11.bin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28" Type="http://schemas.openxmlformats.org/officeDocument/2006/relationships/oleObject" Target="../embeddings/oleObject9.bin"/><Relationship Id="rId10" Type="http://schemas.openxmlformats.org/officeDocument/2006/relationships/audio" Target="../media/audio6.wav"/><Relationship Id="rId19" Type="http://schemas.openxmlformats.org/officeDocument/2006/relationships/image" Target="../media/image29.gif"/><Relationship Id="rId31" Type="http://schemas.openxmlformats.org/officeDocument/2006/relationships/image" Target="../media/image45.wmf"/><Relationship Id="rId4" Type="http://schemas.openxmlformats.org/officeDocument/2006/relationships/slideLayout" Target="../slideLayouts/slideLayout50.xml"/><Relationship Id="rId9" Type="http://schemas.openxmlformats.org/officeDocument/2006/relationships/audio" Target="../media/audio5.wav"/><Relationship Id="rId14" Type="http://schemas.openxmlformats.org/officeDocument/2006/relationships/image" Target="../media/image25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oleObject" Target="../embeddings/oleObject10.bin"/><Relationship Id="rId35" Type="http://schemas.openxmlformats.org/officeDocument/2006/relationships/image" Target="../media/image47.wmf"/><Relationship Id="rId8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jpeg"/><Relationship Id="rId5" Type="http://schemas.openxmlformats.org/officeDocument/2006/relationships/tags" Target="../tags/tag6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29C58AD-61BF-4F89-A687-5938BDEF0B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5D5218B3-97C0-443E-87B7-A9B16192E712}"/>
              </a:ext>
            </a:extLst>
          </p:cNvPr>
          <p:cNvSpPr/>
          <p:nvPr/>
        </p:nvSpPr>
        <p:spPr>
          <a:xfrm>
            <a:off x="2372091" y="1919856"/>
            <a:ext cx="7381691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§1</a:t>
            </a:r>
            <a:r>
              <a:rPr lang="en-US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 GÓC Ở VỊ TRÍ ĐẶC BIỆT</a:t>
            </a:r>
            <a:endParaRPr lang="zh-CN" altLang="en-US" sz="2801" b="1" spc="-15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043AE8C5-3E98-4BFD-902D-082844FE7E73}"/>
              </a:ext>
            </a:extLst>
          </p:cNvPr>
          <p:cNvSpPr txBox="1"/>
          <p:nvPr/>
        </p:nvSpPr>
        <p:spPr>
          <a:xfrm>
            <a:off x="3028200" y="3818639"/>
            <a:ext cx="6138773" cy="56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Nữa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Mãi</a:t>
            </a:r>
            <a:endParaRPr lang="en-US" altLang="zh-CN" sz="280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F5E67AF6-4A05-40DD-9E55-84BE5A8CA4D9}"/>
              </a:ext>
            </a:extLst>
          </p:cNvPr>
          <p:cNvCxnSpPr>
            <a:cxnSpLocks/>
          </p:cNvCxnSpPr>
          <p:nvPr/>
        </p:nvCxnSpPr>
        <p:spPr>
          <a:xfrm>
            <a:off x="2809611" y="3640657"/>
            <a:ext cx="64287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43C9EA4F-21B4-473F-9D40-A92AAB66EE85}"/>
              </a:ext>
            </a:extLst>
          </p:cNvPr>
          <p:cNvSpPr txBox="1"/>
          <p:nvPr/>
        </p:nvSpPr>
        <p:spPr>
          <a:xfrm>
            <a:off x="4772755" y="4933984"/>
            <a:ext cx="3074147" cy="1127159"/>
          </a:xfrm>
          <a:prstGeom prst="rect">
            <a:avLst/>
          </a:prstGeom>
          <a:solidFill>
            <a:srgbClr val="019AAA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801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viên</a:t>
            </a:r>
            <a:endParaRPr lang="en-US" altLang="zh-CN" sz="2801" spc="3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Trần</a:t>
            </a:r>
            <a:r>
              <a:rPr lang="en-US" altLang="zh-CN" sz="2801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Xuân</a:t>
            </a:r>
            <a:r>
              <a:rPr lang="en-US" altLang="zh-CN" sz="2801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Nhật</a:t>
            </a:r>
            <a:endParaRPr lang="en-US" altLang="zh-CN" sz="2801" spc="3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="" xmlns:a16="http://schemas.microsoft.com/office/drawing/2014/main" id="{D3C80A32-2661-43B6-ADED-C994EFC46207}"/>
              </a:ext>
            </a:extLst>
          </p:cNvPr>
          <p:cNvSpPr txBox="1"/>
          <p:nvPr/>
        </p:nvSpPr>
        <p:spPr>
          <a:xfrm>
            <a:off x="2588350" y="3046314"/>
            <a:ext cx="6893184" cy="52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altLang="zh-CN" sz="2801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altLang="zh-CN" sz="2801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2 </a:t>
            </a:r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endParaRPr lang="zh-CN" altLang="en-US" sz="2801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 KHỞI ĐỘNG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481263" y="3910594"/>
            <a:ext cx="11478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nêu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đặc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cạnh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en-US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634" y="4841847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5F9D7A2D-CCBA-D419-A62B-4882C969F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779" y="1773578"/>
            <a:ext cx="2156473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013D4BC6-4088-4D71-A58A-ADB47F775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921614C9-4FFA-7EB9-AEE3-CCB5F435D0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61908"/>
              </p:ext>
            </p:extLst>
          </p:nvPr>
        </p:nvGraphicFramePr>
        <p:xfrm>
          <a:off x="2498634" y="1497479"/>
          <a:ext cx="6446070" cy="2071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Bitmap Image" r:id="rId4" imgW="4229690" imgH="1362265" progId="Paint.Picture">
                  <p:embed/>
                </p:oleObj>
              </mc:Choice>
              <mc:Fallback>
                <p:oleObj name="Bitmap Image" r:id="rId4" imgW="4229690" imgH="136226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8634" y="1497479"/>
                        <a:ext cx="6446070" cy="20713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80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 KIẾN THỨC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906379" y="1564000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dựng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en-US" altLang="zh-CN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="" xmlns:a16="http://schemas.microsoft.com/office/drawing/2014/main" id="{B702D949-9506-408B-80A4-1CB901ED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89" y="2382252"/>
            <a:ext cx="229594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7CAFF7D7-4DD6-5227-8966-0F1153F16A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224622"/>
              </p:ext>
            </p:extLst>
          </p:nvPr>
        </p:nvGraphicFramePr>
        <p:xfrm>
          <a:off x="1443789" y="3095652"/>
          <a:ext cx="2815390" cy="2671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3" name="Bitmap Image" r:id="rId4" imgW="2505425" imgH="2381582" progId="Paint.Picture">
                  <p:embed/>
                </p:oleObj>
              </mc:Choice>
              <mc:Fallback>
                <p:oleObj name="Bitmap Image" r:id="rId4" imgW="2505425" imgH="2381582" progId="Paint.Picture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789" y="3095652"/>
                        <a:ext cx="2815390" cy="2671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83FEB722-E45D-D44F-E2C9-75A52B3F8CCE}"/>
              </a:ext>
            </a:extLst>
          </p:cNvPr>
          <p:cNvSpPr/>
          <p:nvPr/>
        </p:nvSpPr>
        <p:spPr>
          <a:xfrm>
            <a:off x="906378" y="2238592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HĐKP 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5DD60F0-41E7-3C46-CF6D-DA2B7E67260E}"/>
              </a:ext>
            </a:extLst>
          </p:cNvPr>
          <p:cNvGrpSpPr/>
          <p:nvPr/>
        </p:nvGrpSpPr>
        <p:grpSpPr>
          <a:xfrm>
            <a:off x="4925962" y="3429794"/>
            <a:ext cx="7152968" cy="964352"/>
            <a:chOff x="4925962" y="3429794"/>
            <a:chExt cx="7152968" cy="964352"/>
          </a:xfrm>
        </p:grpSpPr>
        <p:sp>
          <p:nvSpPr>
            <p:cNvPr id="11" name="矩形 2">
              <a:extLst>
                <a:ext uri="{FF2B5EF4-FFF2-40B4-BE49-F238E27FC236}">
                  <a16:creationId xmlns="" xmlns:a16="http://schemas.microsoft.com/office/drawing/2014/main" id="{31BD0DC3-57FC-C48B-5058-6A8FF213AB31}"/>
                </a:ext>
              </a:extLst>
            </p:cNvPr>
            <p:cNvSpPr/>
            <p:nvPr/>
          </p:nvSpPr>
          <p:spPr>
            <a:xfrm>
              <a:off x="4925962" y="3429794"/>
              <a:ext cx="71529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cạnh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Oy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chung</a:t>
              </a:r>
              <a:endPara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just"/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Tổng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đo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,        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bằng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nhau</a:t>
              </a:r>
              <a:endPara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="" xmlns:a16="http://schemas.microsoft.com/office/drawing/2014/main" id="{C35AAAE9-9D95-2647-E4EE-F03A8515F8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9830276"/>
                </p:ext>
              </p:extLst>
            </p:nvPr>
          </p:nvGraphicFramePr>
          <p:xfrm>
            <a:off x="7270957" y="3843128"/>
            <a:ext cx="648928" cy="540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84" name="Equation" r:id="rId6" imgW="304560" imgH="253800" progId="Equation.DSMT4">
                    <p:embed/>
                  </p:oleObj>
                </mc:Choice>
                <mc:Fallback>
                  <p:oleObj name="Equation" r:id="rId6" imgW="30456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270957" y="3843128"/>
                          <a:ext cx="648928" cy="5407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="" xmlns:a16="http://schemas.microsoft.com/office/drawing/2014/main" id="{D123FD86-C46A-0F42-E44B-8A37CC2014C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0379593"/>
                </p:ext>
              </p:extLst>
            </p:nvPr>
          </p:nvGraphicFramePr>
          <p:xfrm>
            <a:off x="8067369" y="3853373"/>
            <a:ext cx="648928" cy="540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85" name="Equation" r:id="rId8" imgW="304560" imgH="253800" progId="Equation.DSMT4">
                    <p:embed/>
                  </p:oleObj>
                </mc:Choice>
                <mc:Fallback>
                  <p:oleObj name="Equation" r:id="rId8" imgW="304560" imgH="2538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="" xmlns:a16="http://schemas.microsoft.com/office/drawing/2014/main" id="{C35AAAE9-9D95-2647-E4EE-F03A8515F8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067369" y="3853373"/>
                          <a:ext cx="648928" cy="5407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="" xmlns:a16="http://schemas.microsoft.com/office/drawing/2014/main" id="{91BEFDC1-F88F-3CBB-0BB1-38789791D55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996534"/>
                </p:ext>
              </p:extLst>
            </p:nvPr>
          </p:nvGraphicFramePr>
          <p:xfrm>
            <a:off x="9170988" y="3862388"/>
            <a:ext cx="622300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86" name="Equation" r:id="rId10" imgW="291960" imgH="228600" progId="Equation.DSMT4">
                    <p:embed/>
                  </p:oleObj>
                </mc:Choice>
                <mc:Fallback>
                  <p:oleObj name="Equation" r:id="rId10" imgW="291960" imgH="22860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="" xmlns:a16="http://schemas.microsoft.com/office/drawing/2014/main" id="{D123FD86-C46A-0F42-E44B-8A37CC2014C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170988" y="3862388"/>
                          <a:ext cx="622300" cy="487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9946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 KIẾN THỨC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906379" y="1564000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dựng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en-US" altLang="zh-CN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="" xmlns:a16="http://schemas.microsoft.com/office/drawing/2014/main" id="{B702D949-9506-408B-80A4-1CB901ED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89" y="2382252"/>
            <a:ext cx="229594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83FEB722-E45D-D44F-E2C9-75A52B3F8CCE}"/>
              </a:ext>
            </a:extLst>
          </p:cNvPr>
          <p:cNvSpPr/>
          <p:nvPr/>
        </p:nvSpPr>
        <p:spPr>
          <a:xfrm>
            <a:off x="906378" y="2238592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HĐKP 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5DD60F0-41E7-3C46-CF6D-DA2B7E67260E}"/>
              </a:ext>
            </a:extLst>
          </p:cNvPr>
          <p:cNvGrpSpPr/>
          <p:nvPr/>
        </p:nvGrpSpPr>
        <p:grpSpPr>
          <a:xfrm>
            <a:off x="4925962" y="3429794"/>
            <a:ext cx="7152968" cy="954107"/>
            <a:chOff x="4925962" y="3429794"/>
            <a:chExt cx="7152968" cy="954107"/>
          </a:xfrm>
        </p:grpSpPr>
        <p:sp>
          <p:nvSpPr>
            <p:cNvPr id="11" name="矩形 2">
              <a:extLst>
                <a:ext uri="{FF2B5EF4-FFF2-40B4-BE49-F238E27FC236}">
                  <a16:creationId xmlns="" xmlns:a16="http://schemas.microsoft.com/office/drawing/2014/main" id="{31BD0DC3-57FC-C48B-5058-6A8FF213AB31}"/>
                </a:ext>
              </a:extLst>
            </p:cNvPr>
            <p:cNvSpPr/>
            <p:nvPr/>
          </p:nvSpPr>
          <p:spPr>
            <a:xfrm>
              <a:off x="4925962" y="3429794"/>
              <a:ext cx="71529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/>
              <a:endPara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just"/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Tổng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đo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 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 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bằng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180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="" xmlns:a16="http://schemas.microsoft.com/office/drawing/2014/main" id="{D123FD86-C46A-0F42-E44B-8A37CC2014C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786435"/>
                </p:ext>
              </p:extLst>
            </p:nvPr>
          </p:nvGraphicFramePr>
          <p:xfrm>
            <a:off x="7317505" y="3814346"/>
            <a:ext cx="730250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58" name="Equation" r:id="rId4" imgW="342720" imgH="228600" progId="Equation.DSMT4">
                    <p:embed/>
                  </p:oleObj>
                </mc:Choice>
                <mc:Fallback>
                  <p:oleObj name="Equation" r:id="rId4" imgW="342720" imgH="22860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="" xmlns:a16="http://schemas.microsoft.com/office/drawing/2014/main" id="{D123FD86-C46A-0F42-E44B-8A37CC2014C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17505" y="3814346"/>
                          <a:ext cx="730250" cy="487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="" xmlns:a16="http://schemas.microsoft.com/office/drawing/2014/main" id="{91BEFDC1-F88F-3CBB-0BB1-38789791D55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9736688"/>
                </p:ext>
              </p:extLst>
            </p:nvPr>
          </p:nvGraphicFramePr>
          <p:xfrm>
            <a:off x="8472950" y="3824374"/>
            <a:ext cx="677863" cy="541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59" name="Equation" r:id="rId6" imgW="317160" imgH="253800" progId="Equation.DSMT4">
                    <p:embed/>
                  </p:oleObj>
                </mc:Choice>
                <mc:Fallback>
                  <p:oleObj name="Equation" r:id="rId6" imgW="317160" imgH="25380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="" xmlns:a16="http://schemas.microsoft.com/office/drawing/2014/main" id="{91BEFDC1-F88F-3CBB-0BB1-38789791D55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472950" y="3824374"/>
                          <a:ext cx="677863" cy="5413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Rectangle 7">
            <a:extLst>
              <a:ext uri="{FF2B5EF4-FFF2-40B4-BE49-F238E27FC236}">
                <a16:creationId xmlns="" xmlns:a16="http://schemas.microsoft.com/office/drawing/2014/main" id="{FAF5974E-ABB4-D6FD-5F94-EEAF081AC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A667976C-82A2-D425-E1C0-A37C949A63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038784"/>
              </p:ext>
            </p:extLst>
          </p:nvPr>
        </p:nvGraphicFramePr>
        <p:xfrm>
          <a:off x="588748" y="3548804"/>
          <a:ext cx="3882523" cy="1836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Bitmap Image" r:id="rId8" imgW="4229690" imgH="1362265" progId="Paint.Picture">
                  <p:embed/>
                </p:oleObj>
              </mc:Choice>
              <mc:Fallback>
                <p:oleObj name="Bitmap Image" r:id="rId8" imgW="4229690" imgH="1362265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748" y="3548804"/>
                        <a:ext cx="3882523" cy="18369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88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115" y="4607638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45AD49AC-4660-4771-2ED4-75DCC6F819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325056"/>
              </p:ext>
            </p:extLst>
          </p:nvPr>
        </p:nvGraphicFramePr>
        <p:xfrm>
          <a:off x="2448813" y="1212866"/>
          <a:ext cx="5552188" cy="2612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Bitmap Image" r:id="rId4" imgW="4334480" imgH="2038095" progId="Paint.Picture">
                  <p:embed/>
                </p:oleObj>
              </mc:Choice>
              <mc:Fallback>
                <p:oleObj name="Bitmap Image" r:id="rId4" imgW="4334480" imgH="203809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813" y="1212866"/>
                        <a:ext cx="5552188" cy="26127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29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45AD49AC-4660-4771-2ED4-75DCC6F819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8813" y="1212866"/>
          <a:ext cx="5552188" cy="2612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Bitmap Image" r:id="rId4" imgW="4334480" imgH="2038095" progId="Paint.Picture">
                  <p:embed/>
                </p:oleObj>
              </mc:Choice>
              <mc:Fallback>
                <p:oleObj name="Bitmap Image" r:id="rId4" imgW="4334480" imgH="2038095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="" xmlns:a16="http://schemas.microsoft.com/office/drawing/2014/main" id="{45AD49AC-4660-4771-2ED4-75DCC6F819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813" y="1212866"/>
                        <a:ext cx="5552188" cy="26127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2B77AB-DFAC-1804-80D6-32917F4D6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000" y="3993335"/>
            <a:ext cx="4924425" cy="504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6C3094-4AA5-BEEB-3492-8D0153EFA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6000" y="4628529"/>
            <a:ext cx="4105275" cy="504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76DC305-948A-F917-546D-A944B06B90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6000" y="5263723"/>
            <a:ext cx="3171825" cy="485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2041DA2-6122-045A-5C68-6500065D20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8926" y="5880661"/>
            <a:ext cx="51720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1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5D74D95F-734E-C74C-5C57-3ED30590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8373F517-99CD-0307-B418-7DB359A5B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614328"/>
              </p:ext>
            </p:extLst>
          </p:nvPr>
        </p:nvGraphicFramePr>
        <p:xfrm>
          <a:off x="2735449" y="1217705"/>
          <a:ext cx="6065652" cy="2350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Bitmap Image" r:id="rId4" imgW="4952381" imgH="1914286" progId="Paint.Picture">
                  <p:embed/>
                </p:oleObj>
              </mc:Choice>
              <mc:Fallback>
                <p:oleObj name="Bitmap Image" r:id="rId4" imgW="4952381" imgH="191428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5449" y="1217705"/>
                        <a:ext cx="6065652" cy="23507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E01221E-5433-DFA0-89AD-05B6245E62F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449" y="4339782"/>
            <a:ext cx="22587439" cy="89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 KIẾN THỨC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906379" y="1564000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dựng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kề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en-US" altLang="zh-CN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="" xmlns:a16="http://schemas.microsoft.com/office/drawing/2014/main" id="{B702D949-9506-408B-80A4-1CB901ED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89" y="2382252"/>
            <a:ext cx="229594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83FEB722-E45D-D44F-E2C9-75A52B3F8CCE}"/>
              </a:ext>
            </a:extLst>
          </p:cNvPr>
          <p:cNvSpPr/>
          <p:nvPr/>
        </p:nvSpPr>
        <p:spPr>
          <a:xfrm>
            <a:off x="906378" y="2238592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HĐKP 1</a:t>
            </a:r>
          </a:p>
        </p:txBody>
      </p:sp>
      <p:sp>
        <p:nvSpPr>
          <p:cNvPr id="11" name="矩形 2">
            <a:extLst>
              <a:ext uri="{FF2B5EF4-FFF2-40B4-BE49-F238E27FC236}">
                <a16:creationId xmlns="" xmlns:a16="http://schemas.microsoft.com/office/drawing/2014/main" id="{31BD0DC3-57FC-C48B-5058-6A8FF213AB31}"/>
              </a:ext>
            </a:extLst>
          </p:cNvPr>
          <p:cNvSpPr/>
          <p:nvPr/>
        </p:nvSpPr>
        <p:spPr>
          <a:xfrm>
            <a:off x="4925962" y="3429794"/>
            <a:ext cx="7152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</a:t>
            </a:r>
          </a:p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Oz</a:t>
            </a:r>
            <a:endParaRPr lang="en-US" altLang="zh-CN" sz="3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93F962CB-C283-B34E-DFFB-4439C7D8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03" y="3056845"/>
            <a:ext cx="1927624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BEC8DF15-38BA-8C77-F85A-59369C3681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884225"/>
              </p:ext>
            </p:extLst>
          </p:nvPr>
        </p:nvGraphicFramePr>
        <p:xfrm>
          <a:off x="998202" y="3056844"/>
          <a:ext cx="3673577" cy="2408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Bitmap Image" r:id="rId4" imgW="3247619" imgH="2123810" progId="Paint.Picture">
                  <p:embed/>
                </p:oleObj>
              </mc:Choice>
              <mc:Fallback>
                <p:oleObj name="Bitmap Image" r:id="rId4" imgW="3247619" imgH="212381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202" y="3056844"/>
                        <a:ext cx="3673577" cy="24089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558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115" y="4607638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C2BAAA7-566B-B6B0-2D0A-AED5DE219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257CA4B1-B86B-C937-5650-A8E5099542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744014"/>
              </p:ext>
            </p:extLst>
          </p:nvPr>
        </p:nvGraphicFramePr>
        <p:xfrm>
          <a:off x="3128210" y="1442325"/>
          <a:ext cx="4382013" cy="28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Bitmap Image" r:id="rId4" imgW="3277057" imgH="2133898" progId="Paint.Picture">
                  <p:embed/>
                </p:oleObj>
              </mc:Choice>
              <mc:Fallback>
                <p:oleObj name="Bitmap Image" r:id="rId4" imgW="3277057" imgH="213389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210" y="1442325"/>
                        <a:ext cx="4382013" cy="2865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42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="" xmlns:a16="http://schemas.microsoft.com/office/drawing/2014/main" id="{9CF10E42-C317-8062-9E67-DCA2BCE85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817589"/>
              </p:ext>
            </p:extLst>
          </p:nvPr>
        </p:nvGraphicFramePr>
        <p:xfrm>
          <a:off x="3223956" y="1329052"/>
          <a:ext cx="4115307" cy="2690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" name="Bitmap Image" r:id="rId4" imgW="3277057" imgH="2133898" progId="Paint.Picture">
                  <p:embed/>
                </p:oleObj>
              </mc:Choice>
              <mc:Fallback>
                <p:oleObj name="Bitmap Image" r:id="rId4" imgW="3277057" imgH="2133898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="" xmlns:a16="http://schemas.microsoft.com/office/drawing/2014/main" id="{257CA4B1-B86B-C937-5650-A8E5099542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3956" y="1329052"/>
                        <a:ext cx="4115307" cy="26907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D613D29-3B50-D72E-43AE-C184F5F932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381" y="4372018"/>
            <a:ext cx="20507234" cy="225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5D74D95F-734E-C74C-5C57-3ED30590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E34FF82-2552-DDC3-18A3-28EBCBD88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636" y="1467486"/>
            <a:ext cx="212017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A4D9148A-9916-4CE9-F69C-33D234ADEA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445382"/>
              </p:ext>
            </p:extLst>
          </p:nvPr>
        </p:nvGraphicFramePr>
        <p:xfrm>
          <a:off x="1024636" y="1467487"/>
          <a:ext cx="4520757" cy="392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Bitmap Image" r:id="rId4" imgW="5133333" imgH="4447619" progId="Paint.Picture">
                  <p:embed/>
                </p:oleObj>
              </mc:Choice>
              <mc:Fallback>
                <p:oleObj name="Bitmap Image" r:id="rId4" imgW="5133333" imgH="444761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4636" y="1467487"/>
                        <a:ext cx="4520757" cy="3924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D541D99-A4FF-A922-7AEA-6AE4A41269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060" y="1910436"/>
            <a:ext cx="16755046" cy="164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29C58AD-61BF-4F89-A687-5938BDEF0B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5D5218B3-97C0-443E-87B7-A9B16192E712}"/>
              </a:ext>
            </a:extLst>
          </p:cNvPr>
          <p:cNvSpPr/>
          <p:nvPr/>
        </p:nvSpPr>
        <p:spPr>
          <a:xfrm>
            <a:off x="1651837" y="1919856"/>
            <a:ext cx="8822200" cy="1139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803" b="1" spc="-150" dirty="0">
                <a:solidFill>
                  <a:srgbClr val="019AAA"/>
                </a:solidFill>
                <a:latin typeface=".VnStamp" panose="020B7200000000000000" pitchFamily="34" charset="0"/>
                <a:ea typeface="华文中宋" panose="02010600040101010101" pitchFamily="2" charset="-122"/>
              </a:rPr>
              <a:t>Game Show</a:t>
            </a:r>
            <a:endParaRPr lang="zh-CN" altLang="en-US" sz="6803" b="1" spc="-150" dirty="0">
              <a:solidFill>
                <a:srgbClr val="019AAA"/>
              </a:solidFill>
              <a:latin typeface=".VnStamp" panose="020B7200000000000000" pitchFamily="34" charset="0"/>
              <a:ea typeface="华文中宋" panose="02010600040101010101" pitchFamily="2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F5E67AF6-4A05-40DD-9E55-84BE5A8CA4D9}"/>
              </a:ext>
            </a:extLst>
          </p:cNvPr>
          <p:cNvCxnSpPr>
            <a:cxnSpLocks/>
          </p:cNvCxnSpPr>
          <p:nvPr/>
        </p:nvCxnSpPr>
        <p:spPr>
          <a:xfrm>
            <a:off x="2809611" y="3640657"/>
            <a:ext cx="64287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43C9EA4F-21B4-473F-9D40-A92AAB66EE85}"/>
              </a:ext>
            </a:extLst>
          </p:cNvPr>
          <p:cNvSpPr txBox="1"/>
          <p:nvPr/>
        </p:nvSpPr>
        <p:spPr>
          <a:xfrm>
            <a:off x="4732734" y="3846146"/>
            <a:ext cx="2582466" cy="564257"/>
          </a:xfrm>
          <a:prstGeom prst="rect">
            <a:avLst/>
          </a:prstGeom>
          <a:solidFill>
            <a:srgbClr val="019AAA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LET’S GO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="" xmlns:a16="http://schemas.microsoft.com/office/drawing/2014/main" id="{D3C80A32-2661-43B6-ADED-C994EFC46207}"/>
              </a:ext>
            </a:extLst>
          </p:cNvPr>
          <p:cNvSpPr txBox="1"/>
          <p:nvPr/>
        </p:nvSpPr>
        <p:spPr>
          <a:xfrm>
            <a:off x="2588350" y="3046315"/>
            <a:ext cx="68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ĐI TÌM ẨN SỐ</a:t>
            </a:r>
            <a:endParaRPr lang="zh-CN" altLang="en-US" sz="2800" dirty="0">
              <a:solidFill>
                <a:srgbClr val="019AAA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503" y="0"/>
            <a:ext cx="58711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KHỞI ĐỘNG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THỰC HÀNH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47FFE725-FA9F-F721-80B1-D016A09C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682" y="2724942"/>
            <a:ext cx="11610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8AB70FF4-3405-5EFC-E94A-1350851CA9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979061"/>
              </p:ext>
            </p:extLst>
          </p:nvPr>
        </p:nvGraphicFramePr>
        <p:xfrm>
          <a:off x="3182681" y="2724943"/>
          <a:ext cx="4018977" cy="2658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Bitmap Image" r:id="rId4" imgW="3315163" imgH="2190476" progId="Paint.Picture">
                  <p:embed/>
                </p:oleObj>
              </mc:Choice>
              <mc:Fallback>
                <p:oleObj name="Bitmap Image" r:id="rId4" imgW="3315163" imgH="2190476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681" y="2724943"/>
                        <a:ext cx="4018977" cy="2658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0E38F45-5D69-D7E0-42AF-B9F2290CCE3E}"/>
              </a:ext>
            </a:extLst>
          </p:cNvPr>
          <p:cNvSpPr txBox="1"/>
          <p:nvPr/>
        </p:nvSpPr>
        <p:spPr>
          <a:xfrm>
            <a:off x="609600" y="1220251"/>
            <a:ext cx="7391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uv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THỰC HÀNH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47FFE725-FA9F-F721-80B1-D016A09C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682" y="2724942"/>
            <a:ext cx="11610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8AB70FF4-3405-5EFC-E94A-1350851CA9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235760"/>
              </p:ext>
            </p:extLst>
          </p:nvPr>
        </p:nvGraphicFramePr>
        <p:xfrm>
          <a:off x="3906581" y="1395470"/>
          <a:ext cx="4018977" cy="2658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9" name="Bitmap Image" r:id="rId4" imgW="3315163" imgH="2190476" progId="Paint.Picture">
                  <p:embed/>
                </p:oleObj>
              </mc:Choice>
              <mc:Fallback>
                <p:oleObj name="Bitmap Image" r:id="rId4" imgW="3315163" imgH="2190476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="" xmlns:a16="http://schemas.microsoft.com/office/drawing/2014/main" id="{8AB70FF4-3405-5EFC-E94A-1350851CA9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6581" y="1395470"/>
                        <a:ext cx="4018977" cy="2658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E730E54-2A5A-9442-A536-9758569E336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300" y="4545803"/>
            <a:ext cx="13414967" cy="183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VẬN DỤNG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47FFE725-FA9F-F721-80B1-D016A09C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682" y="2724942"/>
            <a:ext cx="11610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0E38F45-5D69-D7E0-42AF-B9F2290CCE3E}"/>
              </a:ext>
            </a:extLst>
          </p:cNvPr>
          <p:cNvSpPr txBox="1"/>
          <p:nvPr/>
        </p:nvSpPr>
        <p:spPr>
          <a:xfrm>
            <a:off x="609600" y="1220251"/>
            <a:ext cx="7391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các cặp góc kề bù và góc đối đỉnh của hình ảnh cột điện cao thế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2E5E8FE-6982-9B53-717F-EA086F178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651" y="2521973"/>
            <a:ext cx="160117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0DE57095-D5E6-4C6B-5BAA-6BA98E15E1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931575"/>
              </p:ext>
            </p:extLst>
          </p:nvPr>
        </p:nvGraphicFramePr>
        <p:xfrm>
          <a:off x="3436372" y="2521973"/>
          <a:ext cx="4277033" cy="3063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" name="Bitmap Image" r:id="rId4" imgW="4505954" imgH="3238952" progId="Paint.Picture">
                  <p:embed/>
                </p:oleObj>
              </mc:Choice>
              <mc:Fallback>
                <p:oleObj name="Bitmap Image" r:id="rId4" imgW="4505954" imgH="323895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6372" y="2521973"/>
                        <a:ext cx="4277033" cy="3063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82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VẬN DỤNG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47FFE725-FA9F-F721-80B1-D016A09C3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682" y="2724942"/>
            <a:ext cx="11610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2E5E8FE-6982-9B53-717F-EA086F178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651" y="2521973"/>
            <a:ext cx="160117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0DE57095-D5E6-4C6B-5BAA-6BA98E15E1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477339"/>
              </p:ext>
            </p:extLst>
          </p:nvPr>
        </p:nvGraphicFramePr>
        <p:xfrm>
          <a:off x="648927" y="1489586"/>
          <a:ext cx="4277033" cy="3063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name="Bitmap Image" r:id="rId4" imgW="4505954" imgH="3238952" progId="Paint.Picture">
                  <p:embed/>
                </p:oleObj>
              </mc:Choice>
              <mc:Fallback>
                <p:oleObj name="Bitmap Image" r:id="rId4" imgW="4505954" imgH="3238952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="" xmlns:a16="http://schemas.microsoft.com/office/drawing/2014/main" id="{0DE57095-D5E6-4C6B-5BAA-6BA98E15E1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927" y="1489586"/>
                        <a:ext cx="4277033" cy="3063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0E7B1E2-BBC3-20D5-6016-45A6ADF9DF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907" y="2024852"/>
            <a:ext cx="14560208" cy="199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29C58AD-61BF-4F89-A687-5938BDEF0B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5D5218B3-97C0-443E-87B7-A9B16192E712}"/>
              </a:ext>
            </a:extLst>
          </p:cNvPr>
          <p:cNvSpPr/>
          <p:nvPr/>
        </p:nvSpPr>
        <p:spPr>
          <a:xfrm>
            <a:off x="2372091" y="1919856"/>
            <a:ext cx="7381691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§1</a:t>
            </a:r>
            <a:r>
              <a:rPr lang="en-US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1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 GÓC Ở VỊ TRÍ ĐẶC BIỆT</a:t>
            </a:r>
            <a:endParaRPr lang="zh-CN" altLang="en-US" sz="2801" b="1" spc="-15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043AE8C5-3E98-4BFD-902D-082844FE7E73}"/>
              </a:ext>
            </a:extLst>
          </p:cNvPr>
          <p:cNvSpPr txBox="1"/>
          <p:nvPr/>
        </p:nvSpPr>
        <p:spPr>
          <a:xfrm>
            <a:off x="3028200" y="3818639"/>
            <a:ext cx="6138773" cy="56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Nữa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280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Mãi</a:t>
            </a:r>
            <a:endParaRPr lang="en-US" altLang="zh-CN" sz="280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F5E67AF6-4A05-40DD-9E55-84BE5A8CA4D9}"/>
              </a:ext>
            </a:extLst>
          </p:cNvPr>
          <p:cNvCxnSpPr>
            <a:cxnSpLocks/>
          </p:cNvCxnSpPr>
          <p:nvPr/>
        </p:nvCxnSpPr>
        <p:spPr>
          <a:xfrm>
            <a:off x="2809611" y="3640657"/>
            <a:ext cx="64287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43C9EA4F-21B4-473F-9D40-A92AAB66EE85}"/>
              </a:ext>
            </a:extLst>
          </p:cNvPr>
          <p:cNvSpPr txBox="1"/>
          <p:nvPr/>
        </p:nvSpPr>
        <p:spPr>
          <a:xfrm>
            <a:off x="4772755" y="4933984"/>
            <a:ext cx="3074147" cy="1127159"/>
          </a:xfrm>
          <a:prstGeom prst="rect">
            <a:avLst/>
          </a:prstGeom>
          <a:solidFill>
            <a:srgbClr val="019AAA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801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viên</a:t>
            </a:r>
            <a:endParaRPr lang="en-US" altLang="zh-CN" sz="2801" spc="3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Trần</a:t>
            </a:r>
            <a:r>
              <a:rPr lang="en-US" altLang="zh-CN" sz="2801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Xuân</a:t>
            </a:r>
            <a:r>
              <a:rPr lang="en-US" altLang="zh-CN" sz="2801" spc="3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Nhật</a:t>
            </a:r>
            <a:endParaRPr lang="en-US" altLang="zh-CN" sz="2801" spc="3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="" xmlns:a16="http://schemas.microsoft.com/office/drawing/2014/main" id="{D3C80A32-2661-43B6-ADED-C994EFC46207}"/>
              </a:ext>
            </a:extLst>
          </p:cNvPr>
          <p:cNvSpPr txBox="1"/>
          <p:nvPr/>
        </p:nvSpPr>
        <p:spPr>
          <a:xfrm>
            <a:off x="2588350" y="3046314"/>
            <a:ext cx="6893184" cy="52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altLang="zh-CN" sz="2801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altLang="zh-CN" sz="2801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2 </a:t>
            </a:r>
            <a:r>
              <a:rPr lang="en-US" altLang="zh-CN" sz="2801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endParaRPr lang="zh-CN" altLang="en-US" sz="2801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 KIẾN THỨC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906379" y="1564000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dựng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hai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đỉnh</a:t>
            </a:r>
            <a:r>
              <a:rPr lang="en-US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="" xmlns:a16="http://schemas.microsoft.com/office/drawing/2014/main" id="{B702D949-9506-408B-80A4-1CB901ED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89" y="2382252"/>
            <a:ext cx="229594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83FEB722-E45D-D44F-E2C9-75A52B3F8CCE}"/>
              </a:ext>
            </a:extLst>
          </p:cNvPr>
          <p:cNvSpPr/>
          <p:nvPr/>
        </p:nvSpPr>
        <p:spPr>
          <a:xfrm>
            <a:off x="906378" y="2238592"/>
            <a:ext cx="10272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HĐKP 1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78A9B12C-5C23-BAD1-79D7-150B0AFDAA6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06379" y="3573339"/>
            <a:ext cx="143522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59EC9504-BF93-E0CD-FE68-CC8F67035B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482258"/>
              </p:ext>
            </p:extLst>
          </p:nvPr>
        </p:nvGraphicFramePr>
        <p:xfrm>
          <a:off x="906378" y="3255928"/>
          <a:ext cx="2808153" cy="18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9" name="Bitmap Image" r:id="rId4" imgW="3247619" imgH="2123810" progId="Paint.Picture">
                  <p:embed/>
                </p:oleObj>
              </mc:Choice>
              <mc:Fallback>
                <p:oleObj name="Bitmap Image" r:id="rId4" imgW="3247619" imgH="212381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378" y="3255928"/>
                        <a:ext cx="2808153" cy="1841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61500F8-80EB-309E-711A-5A27431D7C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925" y="3421277"/>
            <a:ext cx="16339781" cy="13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883" y="4607638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F29C291-43BA-5592-BA4A-EBAC73B8D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842" y="1390175"/>
            <a:ext cx="219085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8B1BC831-DEAD-4DCC-FA24-F4B598C13C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486139"/>
              </p:ext>
            </p:extLst>
          </p:nvPr>
        </p:nvGraphicFramePr>
        <p:xfrm>
          <a:off x="3368842" y="1390176"/>
          <a:ext cx="4620126" cy="296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name="Bitmap Image" r:id="rId4" imgW="4563112" imgH="2924583" progId="Paint.Picture">
                  <p:embed/>
                </p:oleObj>
              </mc:Choice>
              <mc:Fallback>
                <p:oleObj name="Bitmap Image" r:id="rId4" imgW="4563112" imgH="292458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842" y="1390176"/>
                        <a:ext cx="4620126" cy="29603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039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F29C291-43BA-5592-BA4A-EBAC73B8D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842" y="1390175"/>
            <a:ext cx="219085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8B1BC831-DEAD-4DCC-FA24-F4B598C13C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8842" y="1390176"/>
          <a:ext cx="4620126" cy="296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1" name="Bitmap Image" r:id="rId4" imgW="4563112" imgH="2924583" progId="Paint.Picture">
                  <p:embed/>
                </p:oleObj>
              </mc:Choice>
              <mc:Fallback>
                <p:oleObj name="Bitmap Image" r:id="rId4" imgW="4563112" imgH="2924583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="" xmlns:a16="http://schemas.microsoft.com/office/drawing/2014/main" id="{8B1BC831-DEAD-4DCC-FA24-F4B598C13C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842" y="1390176"/>
                        <a:ext cx="4620126" cy="29603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2F4FAFB-A6FF-6087-98CF-75F08C3C383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451" y="5036280"/>
            <a:ext cx="14527110" cy="108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534326B-548A-C9A3-5860-5AC0F820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5D74D95F-734E-C74C-5C57-3ED30590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7BA4A9D-E5F3-4D31-F7A9-D13028027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8679" y="1532047"/>
            <a:ext cx="207793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3DEBEFDB-F867-5553-B4D7-1FD6D1C09C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505557"/>
              </p:ext>
            </p:extLst>
          </p:nvPr>
        </p:nvGraphicFramePr>
        <p:xfrm>
          <a:off x="3818678" y="1532048"/>
          <a:ext cx="4382013" cy="2807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Bitmap Image" r:id="rId4" imgW="4563112" imgH="2924583" progId="Paint.Picture">
                  <p:embed/>
                </p:oleObj>
              </mc:Choice>
              <mc:Fallback>
                <p:oleObj name="Bitmap Image" r:id="rId4" imgW="4563112" imgH="292458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8678" y="1532048"/>
                        <a:ext cx="4382013" cy="28077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FDD02F-5C61-73D7-CAE7-2AB0BAC259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381" y="5010394"/>
            <a:ext cx="24251392" cy="86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1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3796765-72EF-4613-B414-32F3237705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="" xmlns:a16="http://schemas.microsoft.com/office/drawing/2014/main" id="{57F636A2-6941-4CBF-BC2F-63797EBF8A38}"/>
              </a:ext>
            </a:extLst>
          </p:cNvPr>
          <p:cNvSpPr/>
          <p:nvPr/>
        </p:nvSpPr>
        <p:spPr>
          <a:xfrm>
            <a:off x="4166014" y="2098610"/>
            <a:ext cx="3529562" cy="844936"/>
          </a:xfrm>
          <a:prstGeom prst="roundRect">
            <a:avLst>
              <a:gd name="adj" fmla="val 0"/>
            </a:avLst>
          </a:prstGeom>
          <a:solidFill>
            <a:srgbClr val="019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CHÀO TẠM BIỆT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087FB5E0-31E7-4226-8EC5-D87FC4C10E02}"/>
              </a:ext>
            </a:extLst>
          </p:cNvPr>
          <p:cNvSpPr/>
          <p:nvPr/>
        </p:nvSpPr>
        <p:spPr>
          <a:xfrm>
            <a:off x="4298694" y="2993705"/>
            <a:ext cx="3255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800" spc="6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HẸN GẶP LẠI</a:t>
            </a:r>
            <a:endParaRPr kumimoji="1" lang="zh-CN" altLang="en-US" sz="2800" spc="6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12B5A6C8-2AF9-4281-ACAB-960BAD41DFB2}"/>
              </a:ext>
            </a:extLst>
          </p:cNvPr>
          <p:cNvSpPr txBox="1"/>
          <p:nvPr/>
        </p:nvSpPr>
        <p:spPr>
          <a:xfrm>
            <a:off x="2860429" y="3915850"/>
            <a:ext cx="612742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Trên con đường thành công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altLang="zh-CN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không có dấu chân của kẻ lười biếng</a:t>
            </a:r>
            <a:r>
              <a:rPr lang="en-US" altLang="zh-CN" sz="28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4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29C58AD-61BF-4F89-A687-5938BDEF0B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043AE8C5-3E98-4BFD-902D-082844FE7E73}"/>
              </a:ext>
            </a:extLst>
          </p:cNvPr>
          <p:cNvSpPr txBox="1"/>
          <p:nvPr/>
        </p:nvSpPr>
        <p:spPr>
          <a:xfrm>
            <a:off x="1195796" y="1960511"/>
            <a:ext cx="96817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altLang="zh-CN" sz="2800" dirty="0">
                <a:solidFill>
                  <a:schemeClr val="bg1">
                    <a:lumMod val="50000"/>
                  </a:schemeClr>
                </a:solidFill>
                <a:latin typeface="+mj-lt"/>
                <a:ea typeface="汉仪黑荔枝体简" panose="00020600040101010101" pitchFamily="18" charset="-122"/>
              </a:rPr>
              <a:t>Giáo viên lần lượt chiếu từng câu hỏi trên màn hình, các nhóm thảo luận trong 1 phút và chọn đáp án bằng phiếu đáp án. Mỗi câu trả lời đúng được 15 điểm kèm 1 từ khóa, trả lời sai không được điểm, trả lời đúng từ khóa chính được 10 điểm. Kết thúc trò chơi, đội cao điểm nhất là đội thắng cuộc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+mj-lt"/>
              <a:ea typeface="汉仪黑荔枝体简" panose="00020600040101010101" pitchFamily="18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F5E67AF6-4A05-40DD-9E55-84BE5A8CA4D9}"/>
              </a:ext>
            </a:extLst>
          </p:cNvPr>
          <p:cNvCxnSpPr>
            <a:cxnSpLocks/>
          </p:cNvCxnSpPr>
          <p:nvPr/>
        </p:nvCxnSpPr>
        <p:spPr>
          <a:xfrm>
            <a:off x="2809611" y="1854719"/>
            <a:ext cx="64287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>
            <a:extLst>
              <a:ext uri="{FF2B5EF4-FFF2-40B4-BE49-F238E27FC236}">
                <a16:creationId xmlns="" xmlns:a16="http://schemas.microsoft.com/office/drawing/2014/main" id="{D3C80A32-2661-43B6-ADED-C994EFC46207}"/>
              </a:ext>
            </a:extLst>
          </p:cNvPr>
          <p:cNvSpPr txBox="1"/>
          <p:nvPr/>
        </p:nvSpPr>
        <p:spPr>
          <a:xfrm>
            <a:off x="2588350" y="1260377"/>
            <a:ext cx="68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+mj-lt"/>
                <a:ea typeface="华文中宋" panose="02010600040101010101" pitchFamily="2" charset="-122"/>
              </a:rPr>
              <a:t>LUẬT CHƠI</a:t>
            </a:r>
            <a:endParaRPr lang="zh-CN" altLang="en-US" sz="2800" dirty="0">
              <a:solidFill>
                <a:srgbClr val="019AAA"/>
              </a:solidFill>
              <a:latin typeface="+mj-lt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47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74187" y="3907716"/>
            <a:ext cx="981497" cy="381455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422" y="3326235"/>
            <a:ext cx="807606" cy="313873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180245" y="3352295"/>
            <a:ext cx="909782" cy="3535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50527">
            <a:off x="9125313" y="3584857"/>
            <a:ext cx="845431" cy="3285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3431" y="2034174"/>
            <a:ext cx="5944976" cy="92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583">
              <a:defRPr/>
            </a:pPr>
            <a:r>
              <a:rPr lang="en-US" sz="5401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TÌM ẨN SỐ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8AEFFDF-FA5D-49E5-94E8-1A555B06B25D}"/>
              </a:ext>
            </a:extLst>
          </p:cNvPr>
          <p:cNvSpPr txBox="1"/>
          <p:nvPr/>
        </p:nvSpPr>
        <p:spPr>
          <a:xfrm>
            <a:off x="5595136" y="822315"/>
            <a:ext cx="6381567" cy="95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583">
              <a:defRPr/>
            </a:pPr>
            <a:r>
              <a:rPr lang="en-US" sz="28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</a:t>
            </a: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endParaRPr lang="en-US" sz="2801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583">
              <a:defRPr/>
            </a:pP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thám</a:t>
            </a:r>
            <a:r>
              <a:rPr lang="en-US" sz="280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hiểm</a:t>
            </a:r>
            <a:endParaRPr lang="en-US" sz="2801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=""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542053" y="6164461"/>
            <a:ext cx="487476" cy="487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673" y="3485868"/>
            <a:ext cx="961396" cy="19023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079" y="1682669"/>
            <a:ext cx="1957439" cy="1957439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3048">
            <a:off x="3037371" y="2443739"/>
            <a:ext cx="536672" cy="435301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=""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426" y="2004733"/>
            <a:ext cx="3048706" cy="304870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9034" y="3429794"/>
            <a:ext cx="1168988" cy="1168988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1712" y="822314"/>
            <a:ext cx="312658" cy="25364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31015" y="656254"/>
            <a:ext cx="1926310" cy="1428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7080" y="139370"/>
            <a:ext cx="184774" cy="369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583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20117653">
            <a:off x="480381" y="2475822"/>
            <a:ext cx="973930" cy="4625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TOÁN </a:t>
            </a:r>
          </a:p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THẦY NHẬT</a:t>
            </a:r>
          </a:p>
        </p:txBody>
      </p:sp>
    </p:spTree>
    <p:extLst>
      <p:ext uri="{BB962C8B-B14F-4D97-AF65-F5344CB8AC3E}">
        <p14:creationId xmlns:p14="http://schemas.microsoft.com/office/powerpoint/2010/main" val="24033587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3048">
            <a:off x="3037371" y="2443739"/>
            <a:ext cx="536672" cy="4353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932480" y="818156"/>
            <a:ext cx="594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>
              <a:defRPr/>
            </a:pP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Cho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a,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rộng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b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h,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diện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xung</a:t>
            </a:r>
            <a:r>
              <a:rPr lang="fr-FR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052" y="2806625"/>
            <a:ext cx="1969647" cy="2440803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621" y="5903777"/>
            <a:ext cx="1396428" cy="54271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763" y="5903777"/>
            <a:ext cx="1396428" cy="542717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904" y="5903777"/>
            <a:ext cx="1396428" cy="542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31" y="5156317"/>
            <a:ext cx="914691" cy="914691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16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515548" y="4431033"/>
            <a:ext cx="487476" cy="487476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77" y="-3208773"/>
            <a:ext cx="4939021" cy="27718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93" y="2361202"/>
            <a:ext cx="2360274" cy="21841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2035" y="2614661"/>
            <a:ext cx="1585957" cy="1585955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5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4583">
                <a:defRPr/>
              </a:pPr>
              <a:r>
                <a:rPr lang="en-US" sz="4001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981" y="2297066"/>
            <a:ext cx="536618" cy="5000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981" y="3103762"/>
            <a:ext cx="536618" cy="5000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004" y="2293487"/>
            <a:ext cx="536618" cy="5000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004" y="3100183"/>
            <a:ext cx="536618" cy="5000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361" y="2204567"/>
            <a:ext cx="908593" cy="90859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6" y="5903777"/>
            <a:ext cx="1396428" cy="542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778" y="4295399"/>
            <a:ext cx="237006" cy="40065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54693"/>
              </p:ext>
            </p:extLst>
          </p:nvPr>
        </p:nvGraphicFramePr>
        <p:xfrm>
          <a:off x="7527925" y="2322513"/>
          <a:ext cx="10477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28" imgW="634680" imgH="203040" progId="Equation.DSMT4">
                  <p:embed/>
                </p:oleObj>
              </mc:Choice>
              <mc:Fallback>
                <p:oleObj name="Equation" r:id="rId28" imgW="634680" imgH="203040" progId="Equation.DSMT4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7925" y="2322513"/>
                        <a:ext cx="1047750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731393"/>
              </p:ext>
            </p:extLst>
          </p:nvPr>
        </p:nvGraphicFramePr>
        <p:xfrm>
          <a:off x="7561263" y="3216275"/>
          <a:ext cx="1093787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30" imgW="634680" imgH="203040" progId="Equation.DSMT4">
                  <p:embed/>
                </p:oleObj>
              </mc:Choice>
              <mc:Fallback>
                <p:oleObj name="Equation" r:id="rId30" imgW="634680" imgH="203040" progId="Equation.DSMT4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1263" y="3216275"/>
                        <a:ext cx="1093787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882256"/>
              </p:ext>
            </p:extLst>
          </p:nvPr>
        </p:nvGraphicFramePr>
        <p:xfrm>
          <a:off x="10309225" y="2344738"/>
          <a:ext cx="10414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32" imgW="622080" imgH="203040" progId="Equation.DSMT4">
                  <p:embed/>
                </p:oleObj>
              </mc:Choice>
              <mc:Fallback>
                <p:oleObj name="Equation" r:id="rId32" imgW="622080" imgH="203040" progId="Equation.DSMT4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9225" y="2344738"/>
                        <a:ext cx="1041400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099701"/>
              </p:ext>
            </p:extLst>
          </p:nvPr>
        </p:nvGraphicFramePr>
        <p:xfrm>
          <a:off x="10525125" y="3170238"/>
          <a:ext cx="681038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tion" r:id="rId34" imgW="419040" imgH="177480" progId="Equation.DSMT4">
                  <p:embed/>
                </p:oleObj>
              </mc:Choice>
              <mc:Fallback>
                <p:oleObj name="Equation" r:id="rId34" imgW="419040" imgH="177480" progId="Equation.DSMT4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25" y="3170238"/>
                        <a:ext cx="681038" cy="290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 rot="20117653">
            <a:off x="480381" y="2475822"/>
            <a:ext cx="973930" cy="4625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TOÁN </a:t>
            </a:r>
          </a:p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THẦY NHẬT</a:t>
            </a:r>
          </a:p>
        </p:txBody>
      </p:sp>
    </p:spTree>
    <p:extLst>
      <p:ext uri="{BB962C8B-B14F-4D97-AF65-F5344CB8AC3E}">
        <p14:creationId xmlns:p14="http://schemas.microsoft.com/office/powerpoint/2010/main" val="20880869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3048">
            <a:off x="3037371" y="2443739"/>
            <a:ext cx="536672" cy="4353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4492" y="818156"/>
            <a:ext cx="5720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>
              <a:defRPr/>
            </a:pP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Cho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a,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rộng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b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h,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fr-FR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052" y="2806625"/>
            <a:ext cx="1969647" cy="2440803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16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515548" y="4431033"/>
            <a:ext cx="487476" cy="487476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77" y="-3208773"/>
            <a:ext cx="4939021" cy="27718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93" y="2361202"/>
            <a:ext cx="2360274" cy="21841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2035" y="2614661"/>
            <a:ext cx="1585957" cy="1585955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3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4583">
                <a:defRPr/>
              </a:pPr>
              <a:r>
                <a:rPr lang="en-US" sz="4001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Ó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740" y="2614662"/>
            <a:ext cx="536618" cy="5000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740" y="3421357"/>
            <a:ext cx="536618" cy="5000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334" y="2614662"/>
            <a:ext cx="536618" cy="5000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334" y="3421357"/>
            <a:ext cx="536618" cy="5000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255" y="3352935"/>
            <a:ext cx="908593" cy="90859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=""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1" y="5903777"/>
            <a:ext cx="1390331" cy="542717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621" y="5903777"/>
            <a:ext cx="1396428" cy="54271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763" y="5903777"/>
            <a:ext cx="1396428" cy="542717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953" y="5903777"/>
            <a:ext cx="1390331" cy="542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934" y="5201685"/>
            <a:ext cx="914691" cy="9146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778" y="4295399"/>
            <a:ext cx="237006" cy="400655"/>
          </a:xfrm>
          <a:prstGeom prst="rect">
            <a:avLst/>
          </a:prstGeom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645968"/>
              </p:ext>
            </p:extLst>
          </p:nvPr>
        </p:nvGraphicFramePr>
        <p:xfrm>
          <a:off x="7507288" y="2670175"/>
          <a:ext cx="101600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Equation" r:id="rId28" imgW="419040" imgH="177480" progId="Equation.DSMT4">
                  <p:embed/>
                </p:oleObj>
              </mc:Choice>
              <mc:Fallback>
                <p:oleObj name="Equation" r:id="rId28" imgW="419040" imgH="177480" progId="Equation.DSMT4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7288" y="2670175"/>
                        <a:ext cx="1016000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381770"/>
              </p:ext>
            </p:extLst>
          </p:nvPr>
        </p:nvGraphicFramePr>
        <p:xfrm>
          <a:off x="7570788" y="3551238"/>
          <a:ext cx="89058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Equation" r:id="rId30" imgW="342720" imgH="177480" progId="Equation.DSMT4">
                  <p:embed/>
                </p:oleObj>
              </mc:Choice>
              <mc:Fallback>
                <p:oleObj name="Equation" r:id="rId30" imgW="342720" imgH="177480" progId="Equation.DSMT4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0788" y="3551238"/>
                        <a:ext cx="890587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630245"/>
              </p:ext>
            </p:extLst>
          </p:nvPr>
        </p:nvGraphicFramePr>
        <p:xfrm>
          <a:off x="10059988" y="2659063"/>
          <a:ext cx="10414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Equation" r:id="rId32" imgW="419040" imgH="177480" progId="Equation.DSMT4">
                  <p:embed/>
                </p:oleObj>
              </mc:Choice>
              <mc:Fallback>
                <p:oleObj name="Equation" r:id="rId32" imgW="419040" imgH="177480" progId="Equation.DSMT4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9988" y="2659063"/>
                        <a:ext cx="1041400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839481"/>
              </p:ext>
            </p:extLst>
          </p:nvPr>
        </p:nvGraphicFramePr>
        <p:xfrm>
          <a:off x="10072688" y="3486150"/>
          <a:ext cx="101282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Equation" r:id="rId34" imgW="431640" imgH="177480" progId="Equation.DSMT4">
                  <p:embed/>
                </p:oleObj>
              </mc:Choice>
              <mc:Fallback>
                <p:oleObj name="Equation" r:id="rId34" imgW="431640" imgH="177480" progId="Equation.DSMT4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72688" y="3486150"/>
                        <a:ext cx="1012825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 rot="20117653">
            <a:off x="480381" y="2475822"/>
            <a:ext cx="973930" cy="4625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TOÁN </a:t>
            </a:r>
          </a:p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THẦY NHẬT</a:t>
            </a:r>
          </a:p>
        </p:txBody>
      </p:sp>
    </p:spTree>
    <p:extLst>
      <p:ext uri="{BB962C8B-B14F-4D97-AF65-F5344CB8AC3E}">
        <p14:creationId xmlns:p14="http://schemas.microsoft.com/office/powerpoint/2010/main" val="38055261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2.69982E-6 -4.2953E-6 L -2.69982E-6 -0.01944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3048">
            <a:off x="3037371" y="2443739"/>
            <a:ext cx="536672" cy="4353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4492" y="818156"/>
            <a:ext cx="594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>
              <a:defRPr/>
            </a:pP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Cho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cạnh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a,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052" y="2806625"/>
            <a:ext cx="1969647" cy="2440803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621" y="5903777"/>
            <a:ext cx="1396428" cy="54271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763" y="5903777"/>
            <a:ext cx="1396428" cy="542717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904" y="5903777"/>
            <a:ext cx="1396428" cy="542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31" y="5156317"/>
            <a:ext cx="914691" cy="914691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16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515548" y="4431033"/>
            <a:ext cx="487476" cy="487476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077" y="-3208773"/>
            <a:ext cx="4939021" cy="27718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93" y="2361202"/>
            <a:ext cx="2360274" cy="21841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2035" y="2614661"/>
            <a:ext cx="1585957" cy="1585955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5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914583">
                <a:defRPr/>
              </a:pPr>
              <a:r>
                <a:rPr lang="en-US" sz="4001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981" y="2297066"/>
            <a:ext cx="536618" cy="5000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981" y="3103762"/>
            <a:ext cx="536618" cy="5000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004" y="2293487"/>
            <a:ext cx="536618" cy="5000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004" y="3100183"/>
            <a:ext cx="536618" cy="5000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361" y="2204567"/>
            <a:ext cx="908593" cy="90859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6" y="5903777"/>
            <a:ext cx="1396428" cy="542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778" y="4295399"/>
            <a:ext cx="237006" cy="4006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0117653">
            <a:off x="480381" y="2475822"/>
            <a:ext cx="973930" cy="4625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TOÁN </a:t>
            </a:r>
          </a:p>
          <a:p>
            <a:pPr algn="ctr" defTabSz="914583"/>
            <a:r>
              <a:rPr lang="en-US" sz="12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/>
              </a:rPr>
              <a:t>THẦY NHẬT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003841"/>
              </p:ext>
            </p:extLst>
          </p:nvPr>
        </p:nvGraphicFramePr>
        <p:xfrm>
          <a:off x="7608888" y="2266950"/>
          <a:ext cx="40798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Equation" r:id="rId28" imgW="177480" imgH="215640" progId="Equation.DSMT4">
                  <p:embed/>
                </p:oleObj>
              </mc:Choice>
              <mc:Fallback>
                <p:oleObj name="Equation" r:id="rId28" imgW="177480" imgH="215640" progId="Equation.DSMT4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8888" y="2266950"/>
                        <a:ext cx="407987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22517"/>
              </p:ext>
            </p:extLst>
          </p:nvPr>
        </p:nvGraphicFramePr>
        <p:xfrm>
          <a:off x="7659688" y="3151188"/>
          <a:ext cx="288925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Equation" r:id="rId30" imgW="126720" imgH="139680" progId="Equation.DSMT4">
                  <p:embed/>
                </p:oleObj>
              </mc:Choice>
              <mc:Fallback>
                <p:oleObj name="Equation" r:id="rId30" imgW="126720" imgH="139680" progId="Equation.DSMT4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9688" y="3151188"/>
                        <a:ext cx="288925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271434"/>
              </p:ext>
            </p:extLst>
          </p:nvPr>
        </p:nvGraphicFramePr>
        <p:xfrm>
          <a:off x="10633075" y="2238375"/>
          <a:ext cx="395288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Equation" r:id="rId32" imgW="177480" imgH="215640" progId="Equation.DSMT4">
                  <p:embed/>
                </p:oleObj>
              </mc:Choice>
              <mc:Fallback>
                <p:oleObj name="Equation" r:id="rId32" imgW="177480" imgH="215640" progId="Equation.DSMT4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3075" y="2238375"/>
                        <a:ext cx="395288" cy="477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912383"/>
              </p:ext>
            </p:extLst>
          </p:nvPr>
        </p:nvGraphicFramePr>
        <p:xfrm>
          <a:off x="10672763" y="3065463"/>
          <a:ext cx="4016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Equation" r:id="rId34" imgW="177480" imgH="215640" progId="Equation.DSMT4">
                  <p:embed/>
                </p:oleObj>
              </mc:Choice>
              <mc:Fallback>
                <p:oleObj name="Equation" r:id="rId34" imgW="177480" imgH="215640" progId="Equation.DSMT4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2763" y="3065463"/>
                        <a:ext cx="401637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47250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E914AC51-ACBE-4B28-8A19-9740388ED6A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"/>
            <a:ext cx="12195176" cy="6859786"/>
          </a:xfrm>
          <a:prstGeom prst="rect">
            <a:avLst/>
          </a:prstGeom>
        </p:spPr>
      </p:pic>
      <p:sp>
        <p:nvSpPr>
          <p:cNvPr id="35" name="MH_Number_1">
            <a:extLst>
              <a:ext uri="{FF2B5EF4-FFF2-40B4-BE49-F238E27FC236}">
                <a16:creationId xmlns="" xmlns:a16="http://schemas.microsoft.com/office/drawing/2014/main" id="{8511A339-4790-45DA-9836-C533D66C83B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69369" y="3017631"/>
            <a:ext cx="495373" cy="497446"/>
          </a:xfrm>
          <a:prstGeom prst="ellipse">
            <a:avLst/>
          </a:prstGeom>
          <a:solidFill>
            <a:srgbClr val="019AAA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111" b="1" noProof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2111" b="1" noProof="1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6" name="MH_Entry_1">
            <a:extLst>
              <a:ext uri="{FF2B5EF4-FFF2-40B4-BE49-F238E27FC236}">
                <a16:creationId xmlns="" xmlns:a16="http://schemas.microsoft.com/office/drawing/2014/main" id="{E7EC95D4-9C71-4347-A42B-BB978B2A347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32401" y="3108148"/>
            <a:ext cx="2467939" cy="38946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eaLnBrk="1" hangingPunct="1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Khởi động</a:t>
            </a:r>
            <a:endParaRPr lang="zh-CN" altLang="en-US" sz="1200" noProof="1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7" name="MH_Number_2">
            <a:extLst>
              <a:ext uri="{FF2B5EF4-FFF2-40B4-BE49-F238E27FC236}">
                <a16:creationId xmlns="" xmlns:a16="http://schemas.microsoft.com/office/drawing/2014/main" id="{BE815927-9F67-40CC-A9CA-0C589DD76EC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69369" y="3831897"/>
            <a:ext cx="495373" cy="495373"/>
          </a:xfrm>
          <a:prstGeom prst="ellipse">
            <a:avLst/>
          </a:prstGeom>
          <a:solidFill>
            <a:srgbClr val="019AAA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111" b="1" noProof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2111" b="1" noProof="1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8" name="MH_Entry_2">
            <a:extLst>
              <a:ext uri="{FF2B5EF4-FFF2-40B4-BE49-F238E27FC236}">
                <a16:creationId xmlns="" xmlns:a16="http://schemas.microsoft.com/office/drawing/2014/main" id="{E030107F-1CCF-444A-8A09-487E62D80F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732401" y="3727440"/>
            <a:ext cx="2467939" cy="77893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lvl="0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</a:t>
            </a:r>
          </a:p>
          <a:p>
            <a:pPr lvl="0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kiến thức</a:t>
            </a:r>
            <a:endParaRPr lang="zh-CN" altLang="en-US" sz="1200" noProof="1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9" name="MH_Number_3">
            <a:extLst>
              <a:ext uri="{FF2B5EF4-FFF2-40B4-BE49-F238E27FC236}">
                <a16:creationId xmlns="" xmlns:a16="http://schemas.microsoft.com/office/drawing/2014/main" id="{0F040004-6478-496E-B6A8-48C1AC9C2B1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188721" y="3017873"/>
            <a:ext cx="495373" cy="495373"/>
          </a:xfrm>
          <a:prstGeom prst="ellipse">
            <a:avLst/>
          </a:prstGeom>
          <a:solidFill>
            <a:srgbClr val="019AAA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111" b="1" noProof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2111" b="1" noProof="1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0" name="MH_Entry_3">
            <a:extLst>
              <a:ext uri="{FF2B5EF4-FFF2-40B4-BE49-F238E27FC236}">
                <a16:creationId xmlns="" xmlns:a16="http://schemas.microsoft.com/office/drawing/2014/main" id="{99D7CA69-D798-404D-B015-C796D8A7DD7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951753" y="3107354"/>
            <a:ext cx="2467939" cy="38946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lvl="0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Luyện tập</a:t>
            </a:r>
            <a:endParaRPr lang="zh-CN" altLang="en-US" sz="1200" noProof="1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1" name="MH_Number_4">
            <a:extLst>
              <a:ext uri="{FF2B5EF4-FFF2-40B4-BE49-F238E27FC236}">
                <a16:creationId xmlns="" xmlns:a16="http://schemas.microsoft.com/office/drawing/2014/main" id="{508ED8DA-A51A-4DC9-B151-79045DA1243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188721" y="3831897"/>
            <a:ext cx="495373" cy="495373"/>
          </a:xfrm>
          <a:prstGeom prst="ellipse">
            <a:avLst/>
          </a:prstGeom>
          <a:solidFill>
            <a:srgbClr val="019AAA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2111" b="1" noProof="1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zh-CN" altLang="en-US" sz="2111" b="1" noProof="1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2" name="MH_Entry_4">
            <a:extLst>
              <a:ext uri="{FF2B5EF4-FFF2-40B4-BE49-F238E27FC236}">
                <a16:creationId xmlns="" xmlns:a16="http://schemas.microsoft.com/office/drawing/2014/main" id="{A00ED6D8-842F-434F-B945-3DBCE58BF38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951753" y="3921378"/>
            <a:ext cx="2467939" cy="38946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lvl="0">
              <a:defRPr/>
            </a:pPr>
            <a:r>
              <a:rPr lang="en-US" altLang="zh-CN" sz="2531" noProof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Vận dụng</a:t>
            </a:r>
            <a:endParaRPr lang="zh-CN" altLang="en-US" sz="1200" noProof="1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="" xmlns:a16="http://schemas.microsoft.com/office/drawing/2014/main" id="{3E83D21E-4497-4F45-B7CA-0F253ABB8334}"/>
              </a:ext>
            </a:extLst>
          </p:cNvPr>
          <p:cNvSpPr/>
          <p:nvPr/>
        </p:nvSpPr>
        <p:spPr>
          <a:xfrm>
            <a:off x="3349484" y="1711172"/>
            <a:ext cx="5342308" cy="1112739"/>
          </a:xfrm>
          <a:prstGeom prst="roundRect">
            <a:avLst>
              <a:gd name="adj" fmla="val 0"/>
            </a:avLst>
          </a:prstGeom>
          <a:solidFill>
            <a:srgbClr val="019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2" b="1" spc="6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42">
            <a:extLst>
              <a:ext uri="{FF2B5EF4-FFF2-40B4-BE49-F238E27FC236}">
                <a16:creationId xmlns="" xmlns:a16="http://schemas.microsoft.com/office/drawing/2014/main" id="{3E83D21E-4497-4F45-B7CA-0F253ABB8334}"/>
              </a:ext>
            </a:extLst>
          </p:cNvPr>
          <p:cNvSpPr/>
          <p:nvPr/>
        </p:nvSpPr>
        <p:spPr>
          <a:xfrm>
            <a:off x="3583076" y="1711870"/>
            <a:ext cx="4875124" cy="114764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spc="6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§ 1: CÁC GÓC Ở VỊ</a:t>
            </a:r>
          </a:p>
          <a:p>
            <a:pPr algn="ctr"/>
            <a:r>
              <a:rPr lang="en-US" altLang="zh-CN" sz="2800" b="1" spc="600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TRÍ ĐẶC BIỆT</a:t>
            </a:r>
            <a:endParaRPr lang="zh-CN" altLang="en-US" sz="2800" b="1" spc="600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503" y="0"/>
            <a:ext cx="58711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LUYỆN TẬP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581" y="361891"/>
            <a:ext cx="43820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 KHỞI ĐỘNG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BC2CFF6A-3A28-4982-8782-283F22A3ECCE}"/>
              </a:ext>
            </a:extLst>
          </p:cNvPr>
          <p:cNvSpPr/>
          <p:nvPr/>
        </p:nvSpPr>
        <p:spPr>
          <a:xfrm>
            <a:off x="481263" y="3910594"/>
            <a:ext cx="114781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trên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cạnh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chung?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trong chung </a:t>
            </a:r>
            <a:r>
              <a:rPr lang="vi-VN" altLang="zh-CN" sz="2800" b="1" dirty="0" err="1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vi-VN" altLang="zh-CN" sz="2800" b="1" dirty="0">
                <a:solidFill>
                  <a:srgbClr val="019AA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không?</a:t>
            </a:r>
            <a:endParaRPr lang="zh-CN" altLang="en-US" sz="2800" b="1" dirty="0">
              <a:solidFill>
                <a:srgbClr val="019AA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634" y="4841847"/>
            <a:ext cx="6250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CHỖ TRỐNG CHO HỌC SINH </a:t>
            </a:r>
          </a:p>
          <a:p>
            <a:pPr algn="ctr" eaLnBrk="1" hangingPunct="1"/>
            <a:r>
              <a:rPr lang="en-US" altLang="zh-CN" sz="280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LÀM TRÊN BẢNG TƯƠNG TÁC</a:t>
            </a:r>
            <a:endParaRPr lang="zh-CN" altLang="en-US" sz="280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5F9D7A2D-CCBA-D419-A62B-4882C969F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779" y="1773578"/>
            <a:ext cx="2156473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CDF2DFF3-7337-630A-1C66-4D6E52090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125108"/>
              </p:ext>
            </p:extLst>
          </p:nvPr>
        </p:nvGraphicFramePr>
        <p:xfrm>
          <a:off x="3616993" y="1275950"/>
          <a:ext cx="4396040" cy="2290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Bitmap Image" r:id="rId4" imgW="3161905" imgH="1647619" progId="Paint.Picture">
                  <p:embed/>
                </p:oleObj>
              </mc:Choice>
              <mc:Fallback>
                <p:oleObj name="Bitmap Image" r:id="rId4" imgW="3161905" imgH="164761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993" y="1275950"/>
                        <a:ext cx="4396040" cy="22906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BB7E2E6-937A-45CB-9950-11F3D473B967}">
  <we:reference id="4b785c87-866c-4bad-85d8-5d1ae467ac9a" version="3.1.0.0" store="EXCatalog" storeType="EXCatalog"/>
  <we:alternateReferences>
    <we:reference id="WA104381909" version="3.1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586</Words>
  <Application>Microsoft Office PowerPoint</Application>
  <PresentationFormat>Custom</PresentationFormat>
  <Paragraphs>121</Paragraphs>
  <Slides>29</Slides>
  <Notes>25</Notes>
  <HiddenSlides>0</HiddenSlides>
  <MMClips>4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2022-08-30T03:46:22Z</dcterms:created>
  <dcterms:modified xsi:type="dcterms:W3CDTF">2022-08-30T03:47:36Z</dcterms:modified>
</cp:coreProperties>
</file>