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x-wav"/>
  <Override PartName="/ppt/media/audio3.wav" ContentType="audio/x-wav"/>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701" r:id="rId1"/>
    <p:sldMasterId id="2147483715" r:id="rId2"/>
    <p:sldMasterId id="2147483727" r:id="rId3"/>
  </p:sldMasterIdLst>
  <p:notesMasterIdLst>
    <p:notesMasterId r:id="rId77"/>
  </p:notesMasterIdLst>
  <p:sldIdLst>
    <p:sldId id="271" r:id="rId4"/>
    <p:sldId id="282" r:id="rId5"/>
    <p:sldId id="285" r:id="rId6"/>
    <p:sldId id="290" r:id="rId7"/>
    <p:sldId id="294" r:id="rId8"/>
    <p:sldId id="278" r:id="rId9"/>
    <p:sldId id="292" r:id="rId10"/>
    <p:sldId id="293" r:id="rId11"/>
    <p:sldId id="295" r:id="rId12"/>
    <p:sldId id="289" r:id="rId13"/>
    <p:sldId id="310" r:id="rId14"/>
    <p:sldId id="318" r:id="rId15"/>
    <p:sldId id="272" r:id="rId16"/>
    <p:sldId id="297" r:id="rId17"/>
    <p:sldId id="298" r:id="rId18"/>
    <p:sldId id="273" r:id="rId19"/>
    <p:sldId id="299" r:id="rId20"/>
    <p:sldId id="303" r:id="rId21"/>
    <p:sldId id="308" r:id="rId22"/>
    <p:sldId id="300" r:id="rId23"/>
    <p:sldId id="301" r:id="rId24"/>
    <p:sldId id="302" r:id="rId25"/>
    <p:sldId id="314" r:id="rId26"/>
    <p:sldId id="315" r:id="rId27"/>
    <p:sldId id="316" r:id="rId28"/>
    <p:sldId id="304" r:id="rId29"/>
    <p:sldId id="317" r:id="rId30"/>
    <p:sldId id="319" r:id="rId31"/>
    <p:sldId id="320" r:id="rId32"/>
    <p:sldId id="321" r:id="rId33"/>
    <p:sldId id="322" r:id="rId34"/>
    <p:sldId id="323" r:id="rId35"/>
    <p:sldId id="324" r:id="rId36"/>
    <p:sldId id="325" r:id="rId37"/>
    <p:sldId id="326" r:id="rId38"/>
    <p:sldId id="327" r:id="rId39"/>
    <p:sldId id="328" r:id="rId40"/>
    <p:sldId id="329" r:id="rId41"/>
    <p:sldId id="330" r:id="rId42"/>
    <p:sldId id="331" r:id="rId43"/>
    <p:sldId id="332" r:id="rId44"/>
    <p:sldId id="333" r:id="rId45"/>
    <p:sldId id="334" r:id="rId46"/>
    <p:sldId id="335" r:id="rId47"/>
    <p:sldId id="336" r:id="rId48"/>
    <p:sldId id="337" r:id="rId49"/>
    <p:sldId id="338" r:id="rId50"/>
    <p:sldId id="339" r:id="rId51"/>
    <p:sldId id="340" r:id="rId52"/>
    <p:sldId id="341" r:id="rId53"/>
    <p:sldId id="342" r:id="rId54"/>
    <p:sldId id="343" r:id="rId55"/>
    <p:sldId id="344" r:id="rId56"/>
    <p:sldId id="345" r:id="rId57"/>
    <p:sldId id="346" r:id="rId58"/>
    <p:sldId id="347" r:id="rId59"/>
    <p:sldId id="348" r:id="rId60"/>
    <p:sldId id="349" r:id="rId61"/>
    <p:sldId id="350" r:id="rId62"/>
    <p:sldId id="351" r:id="rId63"/>
    <p:sldId id="352" r:id="rId64"/>
    <p:sldId id="353" r:id="rId65"/>
    <p:sldId id="354" r:id="rId66"/>
    <p:sldId id="355" r:id="rId67"/>
    <p:sldId id="356" r:id="rId68"/>
    <p:sldId id="357" r:id="rId69"/>
    <p:sldId id="358" r:id="rId70"/>
    <p:sldId id="359" r:id="rId71"/>
    <p:sldId id="360" r:id="rId72"/>
    <p:sldId id="361" r:id="rId73"/>
    <p:sldId id="362" r:id="rId74"/>
    <p:sldId id="363" r:id="rId75"/>
    <p:sldId id="364" r:id="rId76"/>
  </p:sldIdLst>
  <p:sldSz cx="12192000" cy="6858000"/>
  <p:notesSz cx="6858000" cy="9144000"/>
  <p:embeddedFontLst>
    <p:embeddedFont>
      <p:font typeface="Tahoma" pitchFamily="34" charset="0"/>
      <p:regular r:id="rId78"/>
      <p:bold r:id="rId79"/>
    </p:embeddedFont>
    <p:embeddedFont>
      <p:font typeface="Gill Sans MT" charset="0"/>
      <p:regular r:id="rId80"/>
      <p:bold r:id="rId81"/>
      <p:italic r:id="rId82"/>
      <p:boldItalic r:id="rId83"/>
    </p:embeddedFont>
    <p:embeddedFont>
      <p:font typeface="Calibri" pitchFamily="34" charset="0"/>
      <p:regular r:id="rId84"/>
      <p:bold r:id="rId85"/>
      <p:italic r:id="rId86"/>
      <p:boldItalic r:id="rId87"/>
    </p:embeddedFont>
  </p:embeddedFontLst>
  <p:defaultTextStyle>
    <a:defPPr>
      <a:defRPr lang="en-US"/>
    </a:defPPr>
    <a:lvl1pPr marL="0" algn="l" defTabSz="457167" rtl="0" eaLnBrk="1" latinLnBrk="0" hangingPunct="1">
      <a:defRPr sz="1900" kern="1200">
        <a:solidFill>
          <a:schemeClr val="tx1"/>
        </a:solidFill>
        <a:latin typeface="+mn-lt"/>
        <a:ea typeface="+mn-ea"/>
        <a:cs typeface="+mn-cs"/>
      </a:defRPr>
    </a:lvl1pPr>
    <a:lvl2pPr marL="457167" algn="l" defTabSz="457167" rtl="0" eaLnBrk="1" latinLnBrk="0" hangingPunct="1">
      <a:defRPr sz="1900" kern="1200">
        <a:solidFill>
          <a:schemeClr val="tx1"/>
        </a:solidFill>
        <a:latin typeface="+mn-lt"/>
        <a:ea typeface="+mn-ea"/>
        <a:cs typeface="+mn-cs"/>
      </a:defRPr>
    </a:lvl2pPr>
    <a:lvl3pPr marL="914332" algn="l" defTabSz="457167" rtl="0" eaLnBrk="1" latinLnBrk="0" hangingPunct="1">
      <a:defRPr sz="1900" kern="1200">
        <a:solidFill>
          <a:schemeClr val="tx1"/>
        </a:solidFill>
        <a:latin typeface="+mn-lt"/>
        <a:ea typeface="+mn-ea"/>
        <a:cs typeface="+mn-cs"/>
      </a:defRPr>
    </a:lvl3pPr>
    <a:lvl4pPr marL="1371498" algn="l" defTabSz="457167" rtl="0" eaLnBrk="1" latinLnBrk="0" hangingPunct="1">
      <a:defRPr sz="1900" kern="1200">
        <a:solidFill>
          <a:schemeClr val="tx1"/>
        </a:solidFill>
        <a:latin typeface="+mn-lt"/>
        <a:ea typeface="+mn-ea"/>
        <a:cs typeface="+mn-cs"/>
      </a:defRPr>
    </a:lvl4pPr>
    <a:lvl5pPr marL="1828664" algn="l" defTabSz="457167" rtl="0" eaLnBrk="1" latinLnBrk="0" hangingPunct="1">
      <a:defRPr sz="1900" kern="1200">
        <a:solidFill>
          <a:schemeClr val="tx1"/>
        </a:solidFill>
        <a:latin typeface="+mn-lt"/>
        <a:ea typeface="+mn-ea"/>
        <a:cs typeface="+mn-cs"/>
      </a:defRPr>
    </a:lvl5pPr>
    <a:lvl6pPr marL="2285830" algn="l" defTabSz="457167" rtl="0" eaLnBrk="1" latinLnBrk="0" hangingPunct="1">
      <a:defRPr sz="1900" kern="1200">
        <a:solidFill>
          <a:schemeClr val="tx1"/>
        </a:solidFill>
        <a:latin typeface="+mn-lt"/>
        <a:ea typeface="+mn-ea"/>
        <a:cs typeface="+mn-cs"/>
      </a:defRPr>
    </a:lvl6pPr>
    <a:lvl7pPr marL="2742994" algn="l" defTabSz="457167" rtl="0" eaLnBrk="1" latinLnBrk="0" hangingPunct="1">
      <a:defRPr sz="1900" kern="1200">
        <a:solidFill>
          <a:schemeClr val="tx1"/>
        </a:solidFill>
        <a:latin typeface="+mn-lt"/>
        <a:ea typeface="+mn-ea"/>
        <a:cs typeface="+mn-cs"/>
      </a:defRPr>
    </a:lvl7pPr>
    <a:lvl8pPr marL="3200160" algn="l" defTabSz="457167" rtl="0" eaLnBrk="1" latinLnBrk="0" hangingPunct="1">
      <a:defRPr sz="1900" kern="1200">
        <a:solidFill>
          <a:schemeClr val="tx1"/>
        </a:solidFill>
        <a:latin typeface="+mn-lt"/>
        <a:ea typeface="+mn-ea"/>
        <a:cs typeface="+mn-cs"/>
      </a:defRPr>
    </a:lvl8pPr>
    <a:lvl9pPr marL="3657327" algn="l" defTabSz="45716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00"/>
    <a:srgbClr val="BFD8EF"/>
    <a:srgbClr val="001A00"/>
    <a:srgbClr val="FF00FF"/>
    <a:srgbClr val="C5E0B4"/>
    <a:srgbClr val="3078BA"/>
    <a:srgbClr val="00FF00"/>
    <a:srgbClr val="D1E3F3"/>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25" autoAdjust="0"/>
    <p:restoredTop sz="91925" autoAdjust="0"/>
  </p:normalViewPr>
  <p:slideViewPr>
    <p:cSldViewPr snapToGrid="0">
      <p:cViewPr varScale="1">
        <p:scale>
          <a:sx n="68" d="100"/>
          <a:sy n="68" d="100"/>
        </p:scale>
        <p:origin x="-828" y="-90"/>
      </p:cViewPr>
      <p:guideLst>
        <p:guide orient="horz" pos="2160"/>
        <p:guide pos="3840"/>
      </p:guideLst>
    </p:cSldViewPr>
  </p:slideViewPr>
  <p:notesTextViewPr>
    <p:cViewPr>
      <p:scale>
        <a:sx n="1" d="1"/>
        <a:sy n="1" d="1"/>
      </p:scale>
      <p:origin x="0" y="0"/>
    </p:cViewPr>
  </p:notesTextViewPr>
  <p:notesViewPr>
    <p:cSldViewPr snapToGrid="0">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7.fntdata"/><Relationship Id="rId89" Type="http://schemas.openxmlformats.org/officeDocument/2006/relationships/presProps" Target="pres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font" Target="fonts/font2.fntdata"/><Relationship Id="rId5" Type="http://schemas.openxmlformats.org/officeDocument/2006/relationships/slide" Target="slides/slide2.xml"/><Relationship Id="rId90" Type="http://schemas.openxmlformats.org/officeDocument/2006/relationships/viewProps" Target="viewProps.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font" Target="fonts/font3.fntdata"/><Relationship Id="rId85"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font" Target="fonts/font6.fntdata"/><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font" Target="fonts/font10.fntdata"/><Relationship Id="rId61" Type="http://schemas.openxmlformats.org/officeDocument/2006/relationships/slide" Target="slides/slide58.xml"/><Relationship Id="rId82" Type="http://schemas.openxmlformats.org/officeDocument/2006/relationships/font" Target="fonts/font5.fntdata"/><Relationship Id="rId19" Type="http://schemas.openxmlformats.org/officeDocument/2006/relationships/slide" Target="slides/slide1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A6C867-5640-4890-9BBB-DBBB33C62E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595FF9-7F13-4589-ADB1-A98CFA417FE8}">
      <dgm:prSet phldrT="[Text]"/>
      <dgm:spPr>
        <a:solidFill>
          <a:schemeClr val="accent1">
            <a:lumMod val="60000"/>
            <a:lumOff val="40000"/>
          </a:schemeClr>
        </a:solidFill>
        <a:ln>
          <a:solidFill>
            <a:schemeClr val="accent1">
              <a:lumMod val="40000"/>
              <a:lumOff val="60000"/>
            </a:schemeClr>
          </a:solidFill>
        </a:ln>
      </dgm:spPr>
      <dgm:t>
        <a:bodyPr/>
        <a:lstStyle/>
        <a:p>
          <a:r>
            <a:rPr kumimoji="0" lang="en-US" altLang="en-US"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dirty="0"/>
        </a:p>
      </dgm:t>
    </dgm:pt>
    <dgm:pt modelId="{B327BC0A-A89C-479E-B8CD-C46EF1DB42D9}" type="parTrans" cxnId="{98EF93F6-9645-42BA-9EDE-0684263968A6}">
      <dgm:prSet/>
      <dgm:spPr/>
      <dgm:t>
        <a:bodyPr/>
        <a:lstStyle/>
        <a:p>
          <a:endParaRPr lang="en-US"/>
        </a:p>
      </dgm:t>
    </dgm:pt>
    <dgm:pt modelId="{41D8AE83-6358-42AE-B439-0EFC9D377ED1}" type="sibTrans" cxnId="{98EF93F6-9645-42BA-9EDE-0684263968A6}">
      <dgm:prSet/>
      <dgm:spPr/>
      <dgm:t>
        <a:bodyPr/>
        <a:lstStyle/>
        <a:p>
          <a:endParaRPr lang="en-US"/>
        </a:p>
      </dgm:t>
    </dgm:pt>
    <dgm:pt modelId="{ECA0ABAF-B23C-4736-AEB9-5FAE681D07FA}">
      <dgm:prSet phldrT="[Text]"/>
      <dgm:spPr/>
      <dgm:t>
        <a:bodyPr/>
        <a:lstStyle/>
        <a:p>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tập</a:t>
          </a:r>
          <a:endParaRPr lang="en-US" dirty="0"/>
        </a:p>
      </dgm:t>
    </dgm:pt>
    <dgm:pt modelId="{A44464D3-94BC-4791-92AF-D4DDB39C3B1A}" type="parTrans" cxnId="{8424536B-BE7E-4427-8F9D-11FD9E33F2DF}">
      <dgm:prSet/>
      <dgm:spPr/>
      <dgm:t>
        <a:bodyPr/>
        <a:lstStyle/>
        <a:p>
          <a:endParaRPr lang="en-US"/>
        </a:p>
      </dgm:t>
    </dgm:pt>
    <dgm:pt modelId="{C021D020-C3B9-4ABB-A06B-CC452B865337}" type="sibTrans" cxnId="{8424536B-BE7E-4427-8F9D-11FD9E33F2DF}">
      <dgm:prSet/>
      <dgm:spPr/>
      <dgm:t>
        <a:bodyPr/>
        <a:lstStyle/>
        <a:p>
          <a:endParaRPr lang="en-US"/>
        </a:p>
      </dgm:t>
    </dgm:pt>
    <dgm:pt modelId="{3B33AAEF-2BF8-4EBB-A3B1-62835B5C81BF}">
      <dgm:prSet phldrT="[Text]"/>
      <dgm:spPr>
        <a:solidFill>
          <a:schemeClr val="accent1">
            <a:lumMod val="60000"/>
            <a:lumOff val="40000"/>
          </a:schemeClr>
        </a:solidFill>
        <a:ln>
          <a:solidFill>
            <a:schemeClr val="accent1">
              <a:lumMod val="40000"/>
              <a:lumOff val="60000"/>
            </a:schemeClr>
          </a:solidFill>
        </a:ln>
      </dgm:spPr>
      <dgm:t>
        <a:bodyPr/>
        <a:lstStyle/>
        <a:p>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dirty="0"/>
        </a:p>
      </dgm:t>
    </dgm:pt>
    <dgm:pt modelId="{887C755C-0A39-4BCA-B05A-04B6066CC9B9}" type="parTrans" cxnId="{114F78D7-52EA-4C98-83EA-2E3113FBAE6C}">
      <dgm:prSet/>
      <dgm:spPr/>
      <dgm:t>
        <a:bodyPr/>
        <a:lstStyle/>
        <a:p>
          <a:endParaRPr lang="en-US"/>
        </a:p>
      </dgm:t>
    </dgm:pt>
    <dgm:pt modelId="{8A81B1FB-67E6-4DD3-8927-4689A7E10F68}" type="sibTrans" cxnId="{114F78D7-52EA-4C98-83EA-2E3113FBAE6C}">
      <dgm:prSet/>
      <dgm:spPr/>
      <dgm:t>
        <a:bodyPr/>
        <a:lstStyle/>
        <a:p>
          <a:endParaRPr lang="en-US"/>
        </a:p>
      </dgm:t>
    </dgm:pt>
    <dgm:pt modelId="{704E6F5A-9DD3-4463-B617-DAC4CB1475BA}">
      <dgm:prSet phldrT="[Text]"/>
      <dgm:spPr/>
      <dgm:t>
        <a:bodyPr/>
        <a:lstStyle/>
        <a:p>
          <a:r>
            <a:rPr lang="vi-VN" dirty="0">
              <a:latin typeface="+mj-lt"/>
              <a:ea typeface="Times New Roman" panose="02020603050405020304" pitchFamily="18" charset="0"/>
              <a:cs typeface="Times New Roman" panose="02020603050405020304" pitchFamily="18" charset="0"/>
            </a:rPr>
            <a:t>SGK</a:t>
          </a:r>
          <a:r>
            <a:rPr lang="en-US" dirty="0">
              <a:latin typeface="+mj-lt"/>
              <a:ea typeface="Times New Roman" panose="02020603050405020304" pitchFamily="18" charset="0"/>
              <a:cs typeface="Times New Roman" panose="02020603050405020304" pitchFamily="18" charset="0"/>
            </a:rPr>
            <a:t>.</a:t>
          </a:r>
          <a:endParaRPr lang="en-US" dirty="0">
            <a:latin typeface="+mj-lt"/>
          </a:endParaRPr>
        </a:p>
      </dgm:t>
    </dgm:pt>
    <dgm:pt modelId="{527A9CE6-AF4E-472F-AD59-A231136EB5D9}" type="parTrans" cxnId="{D4D75E30-4B78-4946-8E43-D2A67A5959C0}">
      <dgm:prSet/>
      <dgm:spPr/>
      <dgm:t>
        <a:bodyPr/>
        <a:lstStyle/>
        <a:p>
          <a:endParaRPr lang="en-US"/>
        </a:p>
      </dgm:t>
    </dgm:pt>
    <dgm:pt modelId="{3EE0876E-E618-456F-81E9-FBAA95CF7E2B}" type="sibTrans" cxnId="{D4D75E30-4B78-4946-8E43-D2A67A5959C0}">
      <dgm:prSet/>
      <dgm:spPr/>
      <dgm:t>
        <a:bodyPr/>
        <a:lstStyle/>
        <a:p>
          <a:endParaRPr lang="en-US"/>
        </a:p>
      </dgm:t>
    </dgm:pt>
    <dgm:pt modelId="{E1F6625C-DEE5-4E81-9E17-CE182C3F5B83}">
      <dgm:prSet phldrT="[Text]"/>
      <dgm:spPr/>
      <dgm:t>
        <a:bodyPr/>
        <a:lstStyle/>
        <a:p>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M</a:t>
          </a:r>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áy chiếu</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p>
      </dgm:t>
    </dgm:pt>
    <dgm:pt modelId="{36AAC359-CE2D-49C3-8DCE-CD6A0AB76C47}" type="parTrans" cxnId="{16414EC6-8CBC-4C11-938D-F4D86DEAFD64}">
      <dgm:prSet/>
      <dgm:spPr/>
      <dgm:t>
        <a:bodyPr/>
        <a:lstStyle/>
        <a:p>
          <a:endParaRPr lang="en-US"/>
        </a:p>
      </dgm:t>
    </dgm:pt>
    <dgm:pt modelId="{C1C3EF18-84B5-4FA0-8B06-B82A0F1FB869}" type="sibTrans" cxnId="{16414EC6-8CBC-4C11-938D-F4D86DEAFD64}">
      <dgm:prSet/>
      <dgm:spPr/>
      <dgm:t>
        <a:bodyPr/>
        <a:lstStyle/>
        <a:p>
          <a:endParaRPr lang="en-US"/>
        </a:p>
      </dgm:t>
    </dgm:pt>
    <dgm:pt modelId="{7C640BC9-3B54-462E-81CB-2C5C26E6BC7C}">
      <dgm:prSet phldrT="[Text]"/>
      <dgm:spPr/>
      <dgm:t>
        <a:bodyPr/>
        <a:lstStyle/>
        <a:p>
          <a:r>
            <a:rPr lang="en-US" dirty="0" err="1">
              <a:latin typeface="Times New Roman" panose="02020603050405020304" pitchFamily="18" charset="0"/>
              <a:cs typeface="Times New Roman" panose="02020603050405020304" pitchFamily="18" charset="0"/>
            </a:rPr>
            <a:t>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kê</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lớp</a:t>
          </a:r>
          <a:r>
            <a:rPr lang="en-US" dirty="0">
              <a:latin typeface="Times New Roman" panose="02020603050405020304" pitchFamily="18" charset="0"/>
              <a:cs typeface="Times New Roman" panose="02020603050405020304" pitchFamily="18" charset="0"/>
            </a:rPr>
            <a:t> 6</a:t>
          </a:r>
        </a:p>
      </dgm:t>
    </dgm:pt>
    <dgm:pt modelId="{4D2FF963-9027-4683-9E96-547AE7F71337}" type="parTrans" cxnId="{0C9C6203-F4AB-4245-B661-DDE3B284A297}">
      <dgm:prSet/>
      <dgm:spPr/>
      <dgm:t>
        <a:bodyPr/>
        <a:lstStyle/>
        <a:p>
          <a:endParaRPr lang="en-US"/>
        </a:p>
      </dgm:t>
    </dgm:pt>
    <dgm:pt modelId="{64865A18-553A-4E74-892F-46AD1B65C9B8}" type="sibTrans" cxnId="{0C9C6203-F4AB-4245-B661-DDE3B284A297}">
      <dgm:prSet/>
      <dgm:spPr/>
      <dgm:t>
        <a:bodyPr/>
        <a:lstStyle/>
        <a:p>
          <a:endParaRPr lang="en-US"/>
        </a:p>
      </dgm:t>
    </dgm:pt>
    <dgm:pt modelId="{D71F825F-8A65-4BDA-BC7A-08775CC4F943}">
      <dgm:prSet phldrT="[Text]"/>
      <dgm:spPr/>
      <dgm:t>
        <a:bodyPr/>
        <a:lstStyle/>
        <a:p>
          <a:endParaRPr lang="en-US" dirty="0"/>
        </a:p>
      </dgm:t>
    </dgm:pt>
    <dgm:pt modelId="{340B0917-AE02-47E8-991A-57C2FEF6B492}" type="parTrans" cxnId="{949833C7-880F-431F-9337-C36D09FD7E69}">
      <dgm:prSet/>
      <dgm:spPr/>
      <dgm:t>
        <a:bodyPr/>
        <a:lstStyle/>
        <a:p>
          <a:endParaRPr lang="en-US"/>
        </a:p>
      </dgm:t>
    </dgm:pt>
    <dgm:pt modelId="{EEA8AB36-2CE6-4B2C-BE03-742C9EF0AE15}" type="sibTrans" cxnId="{949833C7-880F-431F-9337-C36D09FD7E69}">
      <dgm:prSet/>
      <dgm:spPr/>
      <dgm:t>
        <a:bodyPr/>
        <a:lstStyle/>
        <a:p>
          <a:endParaRPr lang="en-US"/>
        </a:p>
      </dgm:t>
    </dgm:pt>
    <dgm:pt modelId="{EBF0A97A-EDF1-4C47-8ECB-5F5F6A8E456D}" type="pres">
      <dgm:prSet presAssocID="{E1A6C867-5640-4890-9BBB-DBBB33C62E0E}" presName="linear" presStyleCnt="0">
        <dgm:presLayoutVars>
          <dgm:animLvl val="lvl"/>
          <dgm:resizeHandles val="exact"/>
        </dgm:presLayoutVars>
      </dgm:prSet>
      <dgm:spPr/>
      <dgm:t>
        <a:bodyPr/>
        <a:lstStyle/>
        <a:p>
          <a:endParaRPr lang="en-US"/>
        </a:p>
      </dgm:t>
    </dgm:pt>
    <dgm:pt modelId="{E5C9E7A5-AF2E-4D50-8726-C7D64A106B64}" type="pres">
      <dgm:prSet presAssocID="{8E595FF9-7F13-4589-ADB1-A98CFA417FE8}" presName="parentText" presStyleLbl="node1" presStyleIdx="0" presStyleCnt="2" custLinFactNeighborY="614">
        <dgm:presLayoutVars>
          <dgm:chMax val="0"/>
          <dgm:bulletEnabled val="1"/>
        </dgm:presLayoutVars>
      </dgm:prSet>
      <dgm:spPr/>
      <dgm:t>
        <a:bodyPr/>
        <a:lstStyle/>
        <a:p>
          <a:endParaRPr lang="en-US"/>
        </a:p>
      </dgm:t>
    </dgm:pt>
    <dgm:pt modelId="{0DFB8EA2-E9F4-4E7D-B5BF-ABC527E44C63}" type="pres">
      <dgm:prSet presAssocID="{8E595FF9-7F13-4589-ADB1-A98CFA417FE8}" presName="childText" presStyleLbl="revTx" presStyleIdx="0" presStyleCnt="2">
        <dgm:presLayoutVars>
          <dgm:bulletEnabled val="1"/>
        </dgm:presLayoutVars>
      </dgm:prSet>
      <dgm:spPr/>
      <dgm:t>
        <a:bodyPr/>
        <a:lstStyle/>
        <a:p>
          <a:endParaRPr lang="en-US"/>
        </a:p>
      </dgm:t>
    </dgm:pt>
    <dgm:pt modelId="{D2408717-B530-41AC-B5CE-E14FAEC5B062}" type="pres">
      <dgm:prSet presAssocID="{3B33AAEF-2BF8-4EBB-A3B1-62835B5C81BF}" presName="parentText" presStyleLbl="node1" presStyleIdx="1" presStyleCnt="2" custLinFactNeighborY="-10344">
        <dgm:presLayoutVars>
          <dgm:chMax val="0"/>
          <dgm:bulletEnabled val="1"/>
        </dgm:presLayoutVars>
      </dgm:prSet>
      <dgm:spPr/>
      <dgm:t>
        <a:bodyPr/>
        <a:lstStyle/>
        <a:p>
          <a:endParaRPr lang="en-US"/>
        </a:p>
      </dgm:t>
    </dgm:pt>
    <dgm:pt modelId="{8F3B6D51-6576-4847-95F8-097004C88A78}" type="pres">
      <dgm:prSet presAssocID="{3B33AAEF-2BF8-4EBB-A3B1-62835B5C81BF}" presName="childText" presStyleLbl="revTx" presStyleIdx="1" presStyleCnt="2">
        <dgm:presLayoutVars>
          <dgm:bulletEnabled val="1"/>
        </dgm:presLayoutVars>
      </dgm:prSet>
      <dgm:spPr/>
      <dgm:t>
        <a:bodyPr/>
        <a:lstStyle/>
        <a:p>
          <a:endParaRPr lang="en-US"/>
        </a:p>
      </dgm:t>
    </dgm:pt>
  </dgm:ptLst>
  <dgm:cxnLst>
    <dgm:cxn modelId="{98EF93F6-9645-42BA-9EDE-0684263968A6}" srcId="{E1A6C867-5640-4890-9BBB-DBBB33C62E0E}" destId="{8E595FF9-7F13-4589-ADB1-A98CFA417FE8}" srcOrd="0" destOrd="0" parTransId="{B327BC0A-A89C-479E-B8CD-C46EF1DB42D9}" sibTransId="{41D8AE83-6358-42AE-B439-0EFC9D377ED1}"/>
    <dgm:cxn modelId="{16414EC6-8CBC-4C11-938D-F4D86DEAFD64}" srcId="{8E595FF9-7F13-4589-ADB1-A98CFA417FE8}" destId="{E1F6625C-DEE5-4E81-9E17-CE182C3F5B83}" srcOrd="1" destOrd="0" parTransId="{36AAC359-CE2D-49C3-8DCE-CD6A0AB76C47}" sibTransId="{C1C3EF18-84B5-4FA0-8B06-B82A0F1FB869}"/>
    <dgm:cxn modelId="{BA5B9CD6-AF1A-4D79-8DC3-9ED6964CB5F5}" type="presOf" srcId="{D71F825F-8A65-4BDA-BC7A-08775CC4F943}" destId="{0DFB8EA2-E9F4-4E7D-B5BF-ABC527E44C63}" srcOrd="0" destOrd="2" presId="urn:microsoft.com/office/officeart/2005/8/layout/vList2"/>
    <dgm:cxn modelId="{770E6D75-2589-4F18-8B25-2642615E4FB6}" type="presOf" srcId="{E1F6625C-DEE5-4E81-9E17-CE182C3F5B83}" destId="{0DFB8EA2-E9F4-4E7D-B5BF-ABC527E44C63}" srcOrd="0" destOrd="1" presId="urn:microsoft.com/office/officeart/2005/8/layout/vList2"/>
    <dgm:cxn modelId="{3A28E52C-05AC-464F-BC2C-AE5BA1C059F0}" type="presOf" srcId="{E1A6C867-5640-4890-9BBB-DBBB33C62E0E}" destId="{EBF0A97A-EDF1-4C47-8ECB-5F5F6A8E456D}" srcOrd="0" destOrd="0" presId="urn:microsoft.com/office/officeart/2005/8/layout/vList2"/>
    <dgm:cxn modelId="{8424536B-BE7E-4427-8F9D-11FD9E33F2DF}" srcId="{8E595FF9-7F13-4589-ADB1-A98CFA417FE8}" destId="{ECA0ABAF-B23C-4736-AEB9-5FAE681D07FA}" srcOrd="0" destOrd="0" parTransId="{A44464D3-94BC-4791-92AF-D4DDB39C3B1A}" sibTransId="{C021D020-C3B9-4ABB-A06B-CC452B865337}"/>
    <dgm:cxn modelId="{8C2EF9A6-E286-4D8C-9B5D-AA58CB61699C}" type="presOf" srcId="{7C640BC9-3B54-462E-81CB-2C5C26E6BC7C}" destId="{8F3B6D51-6576-4847-95F8-097004C88A78}" srcOrd="0" destOrd="1" presId="urn:microsoft.com/office/officeart/2005/8/layout/vList2"/>
    <dgm:cxn modelId="{D4D75E30-4B78-4946-8E43-D2A67A5959C0}" srcId="{3B33AAEF-2BF8-4EBB-A3B1-62835B5C81BF}" destId="{704E6F5A-9DD3-4463-B617-DAC4CB1475BA}" srcOrd="0" destOrd="0" parTransId="{527A9CE6-AF4E-472F-AD59-A231136EB5D9}" sibTransId="{3EE0876E-E618-456F-81E9-FBAA95CF7E2B}"/>
    <dgm:cxn modelId="{FD09A55E-6FC0-4B08-8C11-21482B1E3979}" type="presOf" srcId="{3B33AAEF-2BF8-4EBB-A3B1-62835B5C81BF}" destId="{D2408717-B530-41AC-B5CE-E14FAEC5B062}" srcOrd="0" destOrd="0" presId="urn:microsoft.com/office/officeart/2005/8/layout/vList2"/>
    <dgm:cxn modelId="{2ACFD60D-ABB2-4145-BA35-09A5FD91CFF0}" type="presOf" srcId="{8E595FF9-7F13-4589-ADB1-A98CFA417FE8}" destId="{E5C9E7A5-AF2E-4D50-8726-C7D64A106B64}" srcOrd="0" destOrd="0" presId="urn:microsoft.com/office/officeart/2005/8/layout/vList2"/>
    <dgm:cxn modelId="{31096CDC-920C-4489-BD01-670DA5CE15D5}" type="presOf" srcId="{704E6F5A-9DD3-4463-B617-DAC4CB1475BA}" destId="{8F3B6D51-6576-4847-95F8-097004C88A78}" srcOrd="0" destOrd="0" presId="urn:microsoft.com/office/officeart/2005/8/layout/vList2"/>
    <dgm:cxn modelId="{114F78D7-52EA-4C98-83EA-2E3113FBAE6C}" srcId="{E1A6C867-5640-4890-9BBB-DBBB33C62E0E}" destId="{3B33AAEF-2BF8-4EBB-A3B1-62835B5C81BF}" srcOrd="1" destOrd="0" parTransId="{887C755C-0A39-4BCA-B05A-04B6066CC9B9}" sibTransId="{8A81B1FB-67E6-4DD3-8927-4689A7E10F68}"/>
    <dgm:cxn modelId="{99C0CA34-B0CB-444B-8AAD-810CD5D103FE}" type="presOf" srcId="{ECA0ABAF-B23C-4736-AEB9-5FAE681D07FA}" destId="{0DFB8EA2-E9F4-4E7D-B5BF-ABC527E44C63}" srcOrd="0" destOrd="0" presId="urn:microsoft.com/office/officeart/2005/8/layout/vList2"/>
    <dgm:cxn modelId="{949833C7-880F-431F-9337-C36D09FD7E69}" srcId="{8E595FF9-7F13-4589-ADB1-A98CFA417FE8}" destId="{D71F825F-8A65-4BDA-BC7A-08775CC4F943}" srcOrd="2" destOrd="0" parTransId="{340B0917-AE02-47E8-991A-57C2FEF6B492}" sibTransId="{EEA8AB36-2CE6-4B2C-BE03-742C9EF0AE15}"/>
    <dgm:cxn modelId="{0C9C6203-F4AB-4245-B661-DDE3B284A297}" srcId="{3B33AAEF-2BF8-4EBB-A3B1-62835B5C81BF}" destId="{7C640BC9-3B54-462E-81CB-2C5C26E6BC7C}" srcOrd="1" destOrd="0" parTransId="{4D2FF963-9027-4683-9E96-547AE7F71337}" sibTransId="{64865A18-553A-4E74-892F-46AD1B65C9B8}"/>
    <dgm:cxn modelId="{9F1AFFF0-E33D-4DC7-B3E7-D911C79A7F1A}" type="presParOf" srcId="{EBF0A97A-EDF1-4C47-8ECB-5F5F6A8E456D}" destId="{E5C9E7A5-AF2E-4D50-8726-C7D64A106B64}" srcOrd="0" destOrd="0" presId="urn:microsoft.com/office/officeart/2005/8/layout/vList2"/>
    <dgm:cxn modelId="{88644A3A-F668-480A-850D-C179F4F6DD3A}" type="presParOf" srcId="{EBF0A97A-EDF1-4C47-8ECB-5F5F6A8E456D}" destId="{0DFB8EA2-E9F4-4E7D-B5BF-ABC527E44C63}" srcOrd="1" destOrd="0" presId="urn:microsoft.com/office/officeart/2005/8/layout/vList2"/>
    <dgm:cxn modelId="{6C8D77FC-A446-430E-A02D-DAFAB5B7BD9F}" type="presParOf" srcId="{EBF0A97A-EDF1-4C47-8ECB-5F5F6A8E456D}" destId="{D2408717-B530-41AC-B5CE-E14FAEC5B062}" srcOrd="2" destOrd="0" presId="urn:microsoft.com/office/officeart/2005/8/layout/vList2"/>
    <dgm:cxn modelId="{91D390D9-0792-4B7E-8561-3CDA6BC8385E}" type="presParOf" srcId="{EBF0A97A-EDF1-4C47-8ECB-5F5F6A8E456D}" destId="{8F3B6D51-6576-4847-95F8-097004C88A78}"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A6C867-5640-4890-9BBB-DBBB33C62E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595FF9-7F13-4589-ADB1-A98CFA417FE8}">
      <dgm:prSet phldrT="[Text]"/>
      <dgm:spPr>
        <a:solidFill>
          <a:schemeClr val="accent1">
            <a:lumMod val="60000"/>
            <a:lumOff val="40000"/>
          </a:schemeClr>
        </a:solidFill>
        <a:ln>
          <a:solidFill>
            <a:schemeClr val="accent1">
              <a:lumMod val="40000"/>
              <a:lumOff val="60000"/>
            </a:schemeClr>
          </a:solidFill>
        </a:ln>
      </dgm:spPr>
      <dgm:t>
        <a:bodyPr/>
        <a:lstStyle/>
        <a:p>
          <a:r>
            <a:rPr kumimoji="0" lang="en-US" altLang="en-US"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dirty="0"/>
        </a:p>
      </dgm:t>
    </dgm:pt>
    <dgm:pt modelId="{B327BC0A-A89C-479E-B8CD-C46EF1DB42D9}" type="parTrans" cxnId="{98EF93F6-9645-42BA-9EDE-0684263968A6}">
      <dgm:prSet/>
      <dgm:spPr/>
      <dgm:t>
        <a:bodyPr/>
        <a:lstStyle/>
        <a:p>
          <a:endParaRPr lang="en-US"/>
        </a:p>
      </dgm:t>
    </dgm:pt>
    <dgm:pt modelId="{41D8AE83-6358-42AE-B439-0EFC9D377ED1}" type="sibTrans" cxnId="{98EF93F6-9645-42BA-9EDE-0684263968A6}">
      <dgm:prSet/>
      <dgm:spPr/>
      <dgm:t>
        <a:bodyPr/>
        <a:lstStyle/>
        <a:p>
          <a:endParaRPr lang="en-US"/>
        </a:p>
      </dgm:t>
    </dgm:pt>
    <dgm:pt modelId="{ECA0ABAF-B23C-4736-AEB9-5FAE681D07FA}">
      <dgm:prSet phldrT="[Text]"/>
      <dgm:spPr/>
      <dgm:t>
        <a:bodyPr/>
        <a:lstStyle/>
        <a:p>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tập</a:t>
          </a:r>
          <a:endParaRPr lang="en-US" dirty="0"/>
        </a:p>
      </dgm:t>
    </dgm:pt>
    <dgm:pt modelId="{A44464D3-94BC-4791-92AF-D4DDB39C3B1A}" type="parTrans" cxnId="{8424536B-BE7E-4427-8F9D-11FD9E33F2DF}">
      <dgm:prSet/>
      <dgm:spPr/>
      <dgm:t>
        <a:bodyPr/>
        <a:lstStyle/>
        <a:p>
          <a:endParaRPr lang="en-US"/>
        </a:p>
      </dgm:t>
    </dgm:pt>
    <dgm:pt modelId="{C021D020-C3B9-4ABB-A06B-CC452B865337}" type="sibTrans" cxnId="{8424536B-BE7E-4427-8F9D-11FD9E33F2DF}">
      <dgm:prSet/>
      <dgm:spPr/>
      <dgm:t>
        <a:bodyPr/>
        <a:lstStyle/>
        <a:p>
          <a:endParaRPr lang="en-US"/>
        </a:p>
      </dgm:t>
    </dgm:pt>
    <dgm:pt modelId="{3B33AAEF-2BF8-4EBB-A3B1-62835B5C81BF}">
      <dgm:prSet phldrT="[Text]"/>
      <dgm:spPr>
        <a:solidFill>
          <a:schemeClr val="accent1">
            <a:lumMod val="60000"/>
            <a:lumOff val="40000"/>
          </a:schemeClr>
        </a:solidFill>
        <a:ln>
          <a:solidFill>
            <a:schemeClr val="accent1">
              <a:lumMod val="40000"/>
              <a:lumOff val="60000"/>
            </a:schemeClr>
          </a:solidFill>
        </a:ln>
      </dgm:spPr>
      <dgm:t>
        <a:bodyPr/>
        <a:lstStyle/>
        <a:p>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dirty="0"/>
        </a:p>
      </dgm:t>
    </dgm:pt>
    <dgm:pt modelId="{887C755C-0A39-4BCA-B05A-04B6066CC9B9}" type="parTrans" cxnId="{114F78D7-52EA-4C98-83EA-2E3113FBAE6C}">
      <dgm:prSet/>
      <dgm:spPr/>
      <dgm:t>
        <a:bodyPr/>
        <a:lstStyle/>
        <a:p>
          <a:endParaRPr lang="en-US"/>
        </a:p>
      </dgm:t>
    </dgm:pt>
    <dgm:pt modelId="{8A81B1FB-67E6-4DD3-8927-4689A7E10F68}" type="sibTrans" cxnId="{114F78D7-52EA-4C98-83EA-2E3113FBAE6C}">
      <dgm:prSet/>
      <dgm:spPr/>
      <dgm:t>
        <a:bodyPr/>
        <a:lstStyle/>
        <a:p>
          <a:endParaRPr lang="en-US"/>
        </a:p>
      </dgm:t>
    </dgm:pt>
    <dgm:pt modelId="{704E6F5A-9DD3-4463-B617-DAC4CB1475BA}">
      <dgm:prSet phldrT="[Text]"/>
      <dgm:spPr/>
      <dgm:t>
        <a:bodyPr/>
        <a:lstStyle/>
        <a:p>
          <a:r>
            <a:rPr lang="vi-VN" dirty="0">
              <a:latin typeface="+mj-lt"/>
              <a:ea typeface="Times New Roman" panose="02020603050405020304" pitchFamily="18" charset="0"/>
              <a:cs typeface="Times New Roman" panose="02020603050405020304" pitchFamily="18" charset="0"/>
            </a:rPr>
            <a:t>SGK</a:t>
          </a:r>
          <a:r>
            <a:rPr lang="en-US" dirty="0">
              <a:latin typeface="+mj-lt"/>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dirty="0">
              <a:latin typeface="+mj-lt"/>
              <a:ea typeface="Times New Roman" panose="02020603050405020304" pitchFamily="18" charset="0"/>
              <a:cs typeface="Times New Roman" panose="02020603050405020304" pitchFamily="18" charset="0"/>
            </a:rPr>
            <a:t>.</a:t>
          </a:r>
          <a:endParaRPr lang="en-US" dirty="0">
            <a:latin typeface="+mj-lt"/>
          </a:endParaRPr>
        </a:p>
      </dgm:t>
    </dgm:pt>
    <dgm:pt modelId="{527A9CE6-AF4E-472F-AD59-A231136EB5D9}" type="parTrans" cxnId="{D4D75E30-4B78-4946-8E43-D2A67A5959C0}">
      <dgm:prSet/>
      <dgm:spPr/>
      <dgm:t>
        <a:bodyPr/>
        <a:lstStyle/>
        <a:p>
          <a:endParaRPr lang="en-US"/>
        </a:p>
      </dgm:t>
    </dgm:pt>
    <dgm:pt modelId="{3EE0876E-E618-456F-81E9-FBAA95CF7E2B}" type="sibTrans" cxnId="{D4D75E30-4B78-4946-8E43-D2A67A5959C0}">
      <dgm:prSet/>
      <dgm:spPr/>
      <dgm:t>
        <a:bodyPr/>
        <a:lstStyle/>
        <a:p>
          <a:endParaRPr lang="en-US"/>
        </a:p>
      </dgm:t>
    </dgm:pt>
    <dgm:pt modelId="{E1F6625C-DEE5-4E81-9E17-CE182C3F5B83}">
      <dgm:prSet phldrT="[Text]"/>
      <dgm:spPr/>
      <dgm:t>
        <a:bodyPr/>
        <a:lstStyle/>
        <a:p>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M</a:t>
          </a:r>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áy chiếu</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p>
      </dgm:t>
    </dgm:pt>
    <dgm:pt modelId="{36AAC359-CE2D-49C3-8DCE-CD6A0AB76C47}" type="parTrans" cxnId="{16414EC6-8CBC-4C11-938D-F4D86DEAFD64}">
      <dgm:prSet/>
      <dgm:spPr/>
      <dgm:t>
        <a:bodyPr/>
        <a:lstStyle/>
        <a:p>
          <a:endParaRPr lang="en-US"/>
        </a:p>
      </dgm:t>
    </dgm:pt>
    <dgm:pt modelId="{C1C3EF18-84B5-4FA0-8B06-B82A0F1FB869}" type="sibTrans" cxnId="{16414EC6-8CBC-4C11-938D-F4D86DEAFD64}">
      <dgm:prSet/>
      <dgm:spPr/>
      <dgm:t>
        <a:bodyPr/>
        <a:lstStyle/>
        <a:p>
          <a:endParaRPr lang="en-US"/>
        </a:p>
      </dgm:t>
    </dgm:pt>
    <dgm:pt modelId="{D71F825F-8A65-4BDA-BC7A-08775CC4F943}">
      <dgm:prSet phldrT="[Text]"/>
      <dgm:spPr/>
      <dgm:t>
        <a:bodyPr/>
        <a:lstStyle/>
        <a:p>
          <a:endParaRPr lang="en-US" dirty="0"/>
        </a:p>
      </dgm:t>
    </dgm:pt>
    <dgm:pt modelId="{340B0917-AE02-47E8-991A-57C2FEF6B492}" type="parTrans" cxnId="{949833C7-880F-431F-9337-C36D09FD7E69}">
      <dgm:prSet/>
      <dgm:spPr/>
      <dgm:t>
        <a:bodyPr/>
        <a:lstStyle/>
        <a:p>
          <a:endParaRPr lang="en-US"/>
        </a:p>
      </dgm:t>
    </dgm:pt>
    <dgm:pt modelId="{EEA8AB36-2CE6-4B2C-BE03-742C9EF0AE15}" type="sibTrans" cxnId="{949833C7-880F-431F-9337-C36D09FD7E69}">
      <dgm:prSet/>
      <dgm:spPr/>
      <dgm:t>
        <a:bodyPr/>
        <a:lstStyle/>
        <a:p>
          <a:endParaRPr lang="en-US"/>
        </a:p>
      </dgm:t>
    </dgm:pt>
    <dgm:pt modelId="{EBF0A97A-EDF1-4C47-8ECB-5F5F6A8E456D}" type="pres">
      <dgm:prSet presAssocID="{E1A6C867-5640-4890-9BBB-DBBB33C62E0E}" presName="linear" presStyleCnt="0">
        <dgm:presLayoutVars>
          <dgm:animLvl val="lvl"/>
          <dgm:resizeHandles val="exact"/>
        </dgm:presLayoutVars>
      </dgm:prSet>
      <dgm:spPr/>
      <dgm:t>
        <a:bodyPr/>
        <a:lstStyle/>
        <a:p>
          <a:endParaRPr lang="en-US"/>
        </a:p>
      </dgm:t>
    </dgm:pt>
    <dgm:pt modelId="{E5C9E7A5-AF2E-4D50-8726-C7D64A106B64}" type="pres">
      <dgm:prSet presAssocID="{8E595FF9-7F13-4589-ADB1-A98CFA417FE8}" presName="parentText" presStyleLbl="node1" presStyleIdx="0" presStyleCnt="2" custLinFactNeighborY="614">
        <dgm:presLayoutVars>
          <dgm:chMax val="0"/>
          <dgm:bulletEnabled val="1"/>
        </dgm:presLayoutVars>
      </dgm:prSet>
      <dgm:spPr/>
      <dgm:t>
        <a:bodyPr/>
        <a:lstStyle/>
        <a:p>
          <a:endParaRPr lang="en-US"/>
        </a:p>
      </dgm:t>
    </dgm:pt>
    <dgm:pt modelId="{0DFB8EA2-E9F4-4E7D-B5BF-ABC527E44C63}" type="pres">
      <dgm:prSet presAssocID="{8E595FF9-7F13-4589-ADB1-A98CFA417FE8}" presName="childText" presStyleLbl="revTx" presStyleIdx="0" presStyleCnt="2">
        <dgm:presLayoutVars>
          <dgm:bulletEnabled val="1"/>
        </dgm:presLayoutVars>
      </dgm:prSet>
      <dgm:spPr/>
      <dgm:t>
        <a:bodyPr/>
        <a:lstStyle/>
        <a:p>
          <a:endParaRPr lang="en-US"/>
        </a:p>
      </dgm:t>
    </dgm:pt>
    <dgm:pt modelId="{D2408717-B530-41AC-B5CE-E14FAEC5B062}" type="pres">
      <dgm:prSet presAssocID="{3B33AAEF-2BF8-4EBB-A3B1-62835B5C81BF}" presName="parentText" presStyleLbl="node1" presStyleIdx="1" presStyleCnt="2" custLinFactNeighborY="-10344">
        <dgm:presLayoutVars>
          <dgm:chMax val="0"/>
          <dgm:bulletEnabled val="1"/>
        </dgm:presLayoutVars>
      </dgm:prSet>
      <dgm:spPr/>
      <dgm:t>
        <a:bodyPr/>
        <a:lstStyle/>
        <a:p>
          <a:endParaRPr lang="en-US"/>
        </a:p>
      </dgm:t>
    </dgm:pt>
    <dgm:pt modelId="{8F3B6D51-6576-4847-95F8-097004C88A78}" type="pres">
      <dgm:prSet presAssocID="{3B33AAEF-2BF8-4EBB-A3B1-62835B5C81BF}" presName="childText" presStyleLbl="revTx" presStyleIdx="1" presStyleCnt="2">
        <dgm:presLayoutVars>
          <dgm:bulletEnabled val="1"/>
        </dgm:presLayoutVars>
      </dgm:prSet>
      <dgm:spPr/>
      <dgm:t>
        <a:bodyPr/>
        <a:lstStyle/>
        <a:p>
          <a:endParaRPr lang="en-US"/>
        </a:p>
      </dgm:t>
    </dgm:pt>
  </dgm:ptLst>
  <dgm:cxnLst>
    <dgm:cxn modelId="{D4D75E30-4B78-4946-8E43-D2A67A5959C0}" srcId="{3B33AAEF-2BF8-4EBB-A3B1-62835B5C81BF}" destId="{704E6F5A-9DD3-4463-B617-DAC4CB1475BA}" srcOrd="0" destOrd="0" parTransId="{527A9CE6-AF4E-472F-AD59-A231136EB5D9}" sibTransId="{3EE0876E-E618-456F-81E9-FBAA95CF7E2B}"/>
    <dgm:cxn modelId="{8424536B-BE7E-4427-8F9D-11FD9E33F2DF}" srcId="{8E595FF9-7F13-4589-ADB1-A98CFA417FE8}" destId="{ECA0ABAF-B23C-4736-AEB9-5FAE681D07FA}" srcOrd="0" destOrd="0" parTransId="{A44464D3-94BC-4791-92AF-D4DDB39C3B1A}" sibTransId="{C021D020-C3B9-4ABB-A06B-CC452B865337}"/>
    <dgm:cxn modelId="{AD7FD59F-CB92-4684-AAD6-E4F54530E74A}" type="presOf" srcId="{E1F6625C-DEE5-4E81-9E17-CE182C3F5B83}" destId="{0DFB8EA2-E9F4-4E7D-B5BF-ABC527E44C63}" srcOrd="0" destOrd="1" presId="urn:microsoft.com/office/officeart/2005/8/layout/vList2"/>
    <dgm:cxn modelId="{114F78D7-52EA-4C98-83EA-2E3113FBAE6C}" srcId="{E1A6C867-5640-4890-9BBB-DBBB33C62E0E}" destId="{3B33AAEF-2BF8-4EBB-A3B1-62835B5C81BF}" srcOrd="1" destOrd="0" parTransId="{887C755C-0A39-4BCA-B05A-04B6066CC9B9}" sibTransId="{8A81B1FB-67E6-4DD3-8927-4689A7E10F68}"/>
    <dgm:cxn modelId="{D9EFBD17-2F0D-41E5-A09B-C109F8BB289A}" type="presOf" srcId="{8E595FF9-7F13-4589-ADB1-A98CFA417FE8}" destId="{E5C9E7A5-AF2E-4D50-8726-C7D64A106B64}" srcOrd="0" destOrd="0" presId="urn:microsoft.com/office/officeart/2005/8/layout/vList2"/>
    <dgm:cxn modelId="{2ADD3B1C-5CDB-4AE7-A5F1-B36A37435B1F}" type="presOf" srcId="{D71F825F-8A65-4BDA-BC7A-08775CC4F943}" destId="{0DFB8EA2-E9F4-4E7D-B5BF-ABC527E44C63}" srcOrd="0" destOrd="2" presId="urn:microsoft.com/office/officeart/2005/8/layout/vList2"/>
    <dgm:cxn modelId="{810C54C3-E15C-4660-84DF-C49DFAF60E82}" type="presOf" srcId="{3B33AAEF-2BF8-4EBB-A3B1-62835B5C81BF}" destId="{D2408717-B530-41AC-B5CE-E14FAEC5B062}" srcOrd="0" destOrd="0" presId="urn:microsoft.com/office/officeart/2005/8/layout/vList2"/>
    <dgm:cxn modelId="{65B809A6-2C52-496D-A8FD-ED3D2CF5E276}" type="presOf" srcId="{704E6F5A-9DD3-4463-B617-DAC4CB1475BA}" destId="{8F3B6D51-6576-4847-95F8-097004C88A78}" srcOrd="0" destOrd="0" presId="urn:microsoft.com/office/officeart/2005/8/layout/vList2"/>
    <dgm:cxn modelId="{98EF93F6-9645-42BA-9EDE-0684263968A6}" srcId="{E1A6C867-5640-4890-9BBB-DBBB33C62E0E}" destId="{8E595FF9-7F13-4589-ADB1-A98CFA417FE8}" srcOrd="0" destOrd="0" parTransId="{B327BC0A-A89C-479E-B8CD-C46EF1DB42D9}" sibTransId="{41D8AE83-6358-42AE-B439-0EFC9D377ED1}"/>
    <dgm:cxn modelId="{949833C7-880F-431F-9337-C36D09FD7E69}" srcId="{8E595FF9-7F13-4589-ADB1-A98CFA417FE8}" destId="{D71F825F-8A65-4BDA-BC7A-08775CC4F943}" srcOrd="2" destOrd="0" parTransId="{340B0917-AE02-47E8-991A-57C2FEF6B492}" sibTransId="{EEA8AB36-2CE6-4B2C-BE03-742C9EF0AE15}"/>
    <dgm:cxn modelId="{3A221310-9FA7-452F-A631-4C409E7B54BA}" type="presOf" srcId="{ECA0ABAF-B23C-4736-AEB9-5FAE681D07FA}" destId="{0DFB8EA2-E9F4-4E7D-B5BF-ABC527E44C63}" srcOrd="0" destOrd="0" presId="urn:microsoft.com/office/officeart/2005/8/layout/vList2"/>
    <dgm:cxn modelId="{16414EC6-8CBC-4C11-938D-F4D86DEAFD64}" srcId="{8E595FF9-7F13-4589-ADB1-A98CFA417FE8}" destId="{E1F6625C-DEE5-4E81-9E17-CE182C3F5B83}" srcOrd="1" destOrd="0" parTransId="{36AAC359-CE2D-49C3-8DCE-CD6A0AB76C47}" sibTransId="{C1C3EF18-84B5-4FA0-8B06-B82A0F1FB869}"/>
    <dgm:cxn modelId="{BFBF8E8F-C0E4-467B-9FAE-CC84B3C5E452}" type="presOf" srcId="{E1A6C867-5640-4890-9BBB-DBBB33C62E0E}" destId="{EBF0A97A-EDF1-4C47-8ECB-5F5F6A8E456D}" srcOrd="0" destOrd="0" presId="urn:microsoft.com/office/officeart/2005/8/layout/vList2"/>
    <dgm:cxn modelId="{E5421CAC-5D0C-4CCC-9BBA-D385C4BA6F5E}" type="presParOf" srcId="{EBF0A97A-EDF1-4C47-8ECB-5F5F6A8E456D}" destId="{E5C9E7A5-AF2E-4D50-8726-C7D64A106B64}" srcOrd="0" destOrd="0" presId="urn:microsoft.com/office/officeart/2005/8/layout/vList2"/>
    <dgm:cxn modelId="{144DC976-1CFE-41D5-B2F6-9BD1ACB35BAC}" type="presParOf" srcId="{EBF0A97A-EDF1-4C47-8ECB-5F5F6A8E456D}" destId="{0DFB8EA2-E9F4-4E7D-B5BF-ABC527E44C63}" srcOrd="1" destOrd="0" presId="urn:microsoft.com/office/officeart/2005/8/layout/vList2"/>
    <dgm:cxn modelId="{8A607D9F-55D8-404C-A49B-F456DD49A967}" type="presParOf" srcId="{EBF0A97A-EDF1-4C47-8ECB-5F5F6A8E456D}" destId="{D2408717-B530-41AC-B5CE-E14FAEC5B062}" srcOrd="2" destOrd="0" presId="urn:microsoft.com/office/officeart/2005/8/layout/vList2"/>
    <dgm:cxn modelId="{394E7892-AD64-4379-A6E2-9BA50D26CBBB}" type="presParOf" srcId="{EBF0A97A-EDF1-4C47-8ECB-5F5F6A8E456D}" destId="{8F3B6D51-6576-4847-95F8-097004C88A78}"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A6C867-5640-4890-9BBB-DBBB33C62E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595FF9-7F13-4589-ADB1-A98CFA417FE8}">
      <dgm:prSet phldrT="[Text]"/>
      <dgm:spPr>
        <a:solidFill>
          <a:schemeClr val="accent1">
            <a:lumMod val="60000"/>
            <a:lumOff val="40000"/>
          </a:schemeClr>
        </a:solidFill>
        <a:ln>
          <a:solidFill>
            <a:schemeClr val="accent1">
              <a:lumMod val="40000"/>
              <a:lumOff val="60000"/>
            </a:schemeClr>
          </a:solidFill>
        </a:ln>
      </dgm:spPr>
      <dgm:t>
        <a:bodyPr/>
        <a:lstStyle/>
        <a:p>
          <a:r>
            <a:rPr kumimoji="0" lang="en-US" altLang="en-US"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dirty="0"/>
        </a:p>
      </dgm:t>
    </dgm:pt>
    <dgm:pt modelId="{B327BC0A-A89C-479E-B8CD-C46EF1DB42D9}" type="parTrans" cxnId="{98EF93F6-9645-42BA-9EDE-0684263968A6}">
      <dgm:prSet/>
      <dgm:spPr/>
      <dgm:t>
        <a:bodyPr/>
        <a:lstStyle/>
        <a:p>
          <a:endParaRPr lang="en-US"/>
        </a:p>
      </dgm:t>
    </dgm:pt>
    <dgm:pt modelId="{41D8AE83-6358-42AE-B439-0EFC9D377ED1}" type="sibTrans" cxnId="{98EF93F6-9645-42BA-9EDE-0684263968A6}">
      <dgm:prSet/>
      <dgm:spPr/>
      <dgm:t>
        <a:bodyPr/>
        <a:lstStyle/>
        <a:p>
          <a:endParaRPr lang="en-US"/>
        </a:p>
      </dgm:t>
    </dgm:pt>
    <dgm:pt modelId="{ECA0ABAF-B23C-4736-AEB9-5FAE681D07FA}">
      <dgm:prSet phldrT="[Text]"/>
      <dgm:spPr/>
      <dgm:t>
        <a:bodyPr/>
        <a:lstStyle/>
        <a:p>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tập</a:t>
          </a:r>
          <a:endParaRPr lang="en-US" dirty="0"/>
        </a:p>
      </dgm:t>
    </dgm:pt>
    <dgm:pt modelId="{A44464D3-94BC-4791-92AF-D4DDB39C3B1A}" type="parTrans" cxnId="{8424536B-BE7E-4427-8F9D-11FD9E33F2DF}">
      <dgm:prSet/>
      <dgm:spPr/>
      <dgm:t>
        <a:bodyPr/>
        <a:lstStyle/>
        <a:p>
          <a:endParaRPr lang="en-US"/>
        </a:p>
      </dgm:t>
    </dgm:pt>
    <dgm:pt modelId="{C021D020-C3B9-4ABB-A06B-CC452B865337}" type="sibTrans" cxnId="{8424536B-BE7E-4427-8F9D-11FD9E33F2DF}">
      <dgm:prSet/>
      <dgm:spPr/>
      <dgm:t>
        <a:bodyPr/>
        <a:lstStyle/>
        <a:p>
          <a:endParaRPr lang="en-US"/>
        </a:p>
      </dgm:t>
    </dgm:pt>
    <dgm:pt modelId="{3B33AAEF-2BF8-4EBB-A3B1-62835B5C81BF}">
      <dgm:prSet phldrT="[Text]"/>
      <dgm:spPr>
        <a:solidFill>
          <a:schemeClr val="accent1">
            <a:lumMod val="60000"/>
            <a:lumOff val="40000"/>
          </a:schemeClr>
        </a:solidFill>
        <a:ln>
          <a:solidFill>
            <a:schemeClr val="accent1">
              <a:lumMod val="40000"/>
              <a:lumOff val="60000"/>
            </a:schemeClr>
          </a:solidFill>
        </a:ln>
      </dgm:spPr>
      <dgm:t>
        <a:bodyPr/>
        <a:lstStyle/>
        <a:p>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dirty="0"/>
        </a:p>
      </dgm:t>
    </dgm:pt>
    <dgm:pt modelId="{887C755C-0A39-4BCA-B05A-04B6066CC9B9}" type="parTrans" cxnId="{114F78D7-52EA-4C98-83EA-2E3113FBAE6C}">
      <dgm:prSet/>
      <dgm:spPr/>
      <dgm:t>
        <a:bodyPr/>
        <a:lstStyle/>
        <a:p>
          <a:endParaRPr lang="en-US"/>
        </a:p>
      </dgm:t>
    </dgm:pt>
    <dgm:pt modelId="{8A81B1FB-67E6-4DD3-8927-4689A7E10F68}" type="sibTrans" cxnId="{114F78D7-52EA-4C98-83EA-2E3113FBAE6C}">
      <dgm:prSet/>
      <dgm:spPr/>
      <dgm:t>
        <a:bodyPr/>
        <a:lstStyle/>
        <a:p>
          <a:endParaRPr lang="en-US"/>
        </a:p>
      </dgm:t>
    </dgm:pt>
    <dgm:pt modelId="{704E6F5A-9DD3-4463-B617-DAC4CB1475BA}">
      <dgm:prSet phldrT="[Text]"/>
      <dgm:spPr/>
      <dgm:t>
        <a:bodyPr/>
        <a:lstStyle/>
        <a:p>
          <a:r>
            <a:rPr lang="vi-VN" dirty="0">
              <a:latin typeface="+mj-lt"/>
              <a:ea typeface="Times New Roman" panose="02020603050405020304" pitchFamily="18" charset="0"/>
              <a:cs typeface="Times New Roman" panose="02020603050405020304" pitchFamily="18" charset="0"/>
            </a:rPr>
            <a:t>SGK</a:t>
          </a:r>
          <a:r>
            <a:rPr lang="en-US" dirty="0">
              <a:latin typeface="+mj-lt"/>
              <a:ea typeface="Times New Roman" panose="02020603050405020304" pitchFamily="18" charset="0"/>
              <a:cs typeface="Times New Roman" panose="02020603050405020304" pitchFamily="18" charset="0"/>
            </a:rPr>
            <a:t>.</a:t>
          </a:r>
          <a:endParaRPr lang="en-US" dirty="0">
            <a:latin typeface="+mj-lt"/>
          </a:endParaRPr>
        </a:p>
      </dgm:t>
    </dgm:pt>
    <dgm:pt modelId="{527A9CE6-AF4E-472F-AD59-A231136EB5D9}" type="parTrans" cxnId="{D4D75E30-4B78-4946-8E43-D2A67A5959C0}">
      <dgm:prSet/>
      <dgm:spPr/>
      <dgm:t>
        <a:bodyPr/>
        <a:lstStyle/>
        <a:p>
          <a:endParaRPr lang="en-US"/>
        </a:p>
      </dgm:t>
    </dgm:pt>
    <dgm:pt modelId="{3EE0876E-E618-456F-81E9-FBAA95CF7E2B}" type="sibTrans" cxnId="{D4D75E30-4B78-4946-8E43-D2A67A5959C0}">
      <dgm:prSet/>
      <dgm:spPr/>
      <dgm:t>
        <a:bodyPr/>
        <a:lstStyle/>
        <a:p>
          <a:endParaRPr lang="en-US"/>
        </a:p>
      </dgm:t>
    </dgm:pt>
    <dgm:pt modelId="{E1F6625C-DEE5-4E81-9E17-CE182C3F5B83}">
      <dgm:prSet phldrT="[Text]"/>
      <dgm:spPr/>
      <dgm:t>
        <a:bodyPr/>
        <a:lstStyle/>
        <a:p>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M</a:t>
          </a:r>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áy chiếu</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p>
      </dgm:t>
    </dgm:pt>
    <dgm:pt modelId="{36AAC359-CE2D-49C3-8DCE-CD6A0AB76C47}" type="parTrans" cxnId="{16414EC6-8CBC-4C11-938D-F4D86DEAFD64}">
      <dgm:prSet/>
      <dgm:spPr/>
      <dgm:t>
        <a:bodyPr/>
        <a:lstStyle/>
        <a:p>
          <a:endParaRPr lang="en-US"/>
        </a:p>
      </dgm:t>
    </dgm:pt>
    <dgm:pt modelId="{C1C3EF18-84B5-4FA0-8B06-B82A0F1FB869}" type="sibTrans" cxnId="{16414EC6-8CBC-4C11-938D-F4D86DEAFD64}">
      <dgm:prSet/>
      <dgm:spPr/>
      <dgm:t>
        <a:bodyPr/>
        <a:lstStyle/>
        <a:p>
          <a:endParaRPr lang="en-US"/>
        </a:p>
      </dgm:t>
    </dgm:pt>
    <dgm:pt modelId="{7C640BC9-3B54-462E-81CB-2C5C26E6BC7C}">
      <dgm:prSet phldrT="[Text]"/>
      <dgm:spPr/>
      <dgm:t>
        <a:bodyPr/>
        <a:lstStyle/>
        <a:p>
          <a:r>
            <a:rPr lang="en-US" dirty="0" err="1">
              <a:latin typeface="Times New Roman" panose="02020603050405020304" pitchFamily="18" charset="0"/>
              <a:cs typeface="Times New Roman" panose="02020603050405020304" pitchFamily="18" charset="0"/>
            </a:rPr>
            <a:t>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kê</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lớp</a:t>
          </a:r>
          <a:r>
            <a:rPr lang="en-US" dirty="0">
              <a:latin typeface="Times New Roman" panose="02020603050405020304" pitchFamily="18" charset="0"/>
              <a:cs typeface="Times New Roman" panose="02020603050405020304" pitchFamily="18" charset="0"/>
            </a:rPr>
            <a:t> 6</a:t>
          </a:r>
        </a:p>
      </dgm:t>
    </dgm:pt>
    <dgm:pt modelId="{4D2FF963-9027-4683-9E96-547AE7F71337}" type="parTrans" cxnId="{0C9C6203-F4AB-4245-B661-DDE3B284A297}">
      <dgm:prSet/>
      <dgm:spPr/>
      <dgm:t>
        <a:bodyPr/>
        <a:lstStyle/>
        <a:p>
          <a:endParaRPr lang="en-US"/>
        </a:p>
      </dgm:t>
    </dgm:pt>
    <dgm:pt modelId="{64865A18-553A-4E74-892F-46AD1B65C9B8}" type="sibTrans" cxnId="{0C9C6203-F4AB-4245-B661-DDE3B284A297}">
      <dgm:prSet/>
      <dgm:spPr/>
      <dgm:t>
        <a:bodyPr/>
        <a:lstStyle/>
        <a:p>
          <a:endParaRPr lang="en-US"/>
        </a:p>
      </dgm:t>
    </dgm:pt>
    <dgm:pt modelId="{D71F825F-8A65-4BDA-BC7A-08775CC4F943}">
      <dgm:prSet phldrT="[Text]"/>
      <dgm:spPr/>
      <dgm:t>
        <a:bodyPr/>
        <a:lstStyle/>
        <a:p>
          <a:endParaRPr lang="en-US" dirty="0"/>
        </a:p>
      </dgm:t>
    </dgm:pt>
    <dgm:pt modelId="{340B0917-AE02-47E8-991A-57C2FEF6B492}" type="parTrans" cxnId="{949833C7-880F-431F-9337-C36D09FD7E69}">
      <dgm:prSet/>
      <dgm:spPr/>
      <dgm:t>
        <a:bodyPr/>
        <a:lstStyle/>
        <a:p>
          <a:endParaRPr lang="en-US"/>
        </a:p>
      </dgm:t>
    </dgm:pt>
    <dgm:pt modelId="{EEA8AB36-2CE6-4B2C-BE03-742C9EF0AE15}" type="sibTrans" cxnId="{949833C7-880F-431F-9337-C36D09FD7E69}">
      <dgm:prSet/>
      <dgm:spPr/>
      <dgm:t>
        <a:bodyPr/>
        <a:lstStyle/>
        <a:p>
          <a:endParaRPr lang="en-US"/>
        </a:p>
      </dgm:t>
    </dgm:pt>
    <dgm:pt modelId="{EBF0A97A-EDF1-4C47-8ECB-5F5F6A8E456D}" type="pres">
      <dgm:prSet presAssocID="{E1A6C867-5640-4890-9BBB-DBBB33C62E0E}" presName="linear" presStyleCnt="0">
        <dgm:presLayoutVars>
          <dgm:animLvl val="lvl"/>
          <dgm:resizeHandles val="exact"/>
        </dgm:presLayoutVars>
      </dgm:prSet>
      <dgm:spPr/>
      <dgm:t>
        <a:bodyPr/>
        <a:lstStyle/>
        <a:p>
          <a:endParaRPr lang="en-US"/>
        </a:p>
      </dgm:t>
    </dgm:pt>
    <dgm:pt modelId="{E5C9E7A5-AF2E-4D50-8726-C7D64A106B64}" type="pres">
      <dgm:prSet presAssocID="{8E595FF9-7F13-4589-ADB1-A98CFA417FE8}" presName="parentText" presStyleLbl="node1" presStyleIdx="0" presStyleCnt="2" custLinFactNeighborY="614">
        <dgm:presLayoutVars>
          <dgm:chMax val="0"/>
          <dgm:bulletEnabled val="1"/>
        </dgm:presLayoutVars>
      </dgm:prSet>
      <dgm:spPr/>
      <dgm:t>
        <a:bodyPr/>
        <a:lstStyle/>
        <a:p>
          <a:endParaRPr lang="en-US"/>
        </a:p>
      </dgm:t>
    </dgm:pt>
    <dgm:pt modelId="{0DFB8EA2-E9F4-4E7D-B5BF-ABC527E44C63}" type="pres">
      <dgm:prSet presAssocID="{8E595FF9-7F13-4589-ADB1-A98CFA417FE8}" presName="childText" presStyleLbl="revTx" presStyleIdx="0" presStyleCnt="2">
        <dgm:presLayoutVars>
          <dgm:bulletEnabled val="1"/>
        </dgm:presLayoutVars>
      </dgm:prSet>
      <dgm:spPr/>
      <dgm:t>
        <a:bodyPr/>
        <a:lstStyle/>
        <a:p>
          <a:endParaRPr lang="en-US"/>
        </a:p>
      </dgm:t>
    </dgm:pt>
    <dgm:pt modelId="{D2408717-B530-41AC-B5CE-E14FAEC5B062}" type="pres">
      <dgm:prSet presAssocID="{3B33AAEF-2BF8-4EBB-A3B1-62835B5C81BF}" presName="parentText" presStyleLbl="node1" presStyleIdx="1" presStyleCnt="2" custLinFactNeighborY="-10344">
        <dgm:presLayoutVars>
          <dgm:chMax val="0"/>
          <dgm:bulletEnabled val="1"/>
        </dgm:presLayoutVars>
      </dgm:prSet>
      <dgm:spPr/>
      <dgm:t>
        <a:bodyPr/>
        <a:lstStyle/>
        <a:p>
          <a:endParaRPr lang="en-US"/>
        </a:p>
      </dgm:t>
    </dgm:pt>
    <dgm:pt modelId="{8F3B6D51-6576-4847-95F8-097004C88A78}" type="pres">
      <dgm:prSet presAssocID="{3B33AAEF-2BF8-4EBB-A3B1-62835B5C81BF}" presName="childText" presStyleLbl="revTx" presStyleIdx="1" presStyleCnt="2">
        <dgm:presLayoutVars>
          <dgm:bulletEnabled val="1"/>
        </dgm:presLayoutVars>
      </dgm:prSet>
      <dgm:spPr/>
      <dgm:t>
        <a:bodyPr/>
        <a:lstStyle/>
        <a:p>
          <a:endParaRPr lang="en-US"/>
        </a:p>
      </dgm:t>
    </dgm:pt>
  </dgm:ptLst>
  <dgm:cxnLst>
    <dgm:cxn modelId="{43DC81D8-5C3D-4860-9BF7-303C0EAE25E9}" type="presOf" srcId="{D71F825F-8A65-4BDA-BC7A-08775CC4F943}" destId="{0DFB8EA2-E9F4-4E7D-B5BF-ABC527E44C63}" srcOrd="0" destOrd="2" presId="urn:microsoft.com/office/officeart/2005/8/layout/vList2"/>
    <dgm:cxn modelId="{F5D41805-C353-4EF6-A0E7-F1593DDEE978}" type="presOf" srcId="{704E6F5A-9DD3-4463-B617-DAC4CB1475BA}" destId="{8F3B6D51-6576-4847-95F8-097004C88A78}" srcOrd="0" destOrd="0" presId="urn:microsoft.com/office/officeart/2005/8/layout/vList2"/>
    <dgm:cxn modelId="{D4D75E30-4B78-4946-8E43-D2A67A5959C0}" srcId="{3B33AAEF-2BF8-4EBB-A3B1-62835B5C81BF}" destId="{704E6F5A-9DD3-4463-B617-DAC4CB1475BA}" srcOrd="0" destOrd="0" parTransId="{527A9CE6-AF4E-472F-AD59-A231136EB5D9}" sibTransId="{3EE0876E-E618-456F-81E9-FBAA95CF7E2B}"/>
    <dgm:cxn modelId="{8424536B-BE7E-4427-8F9D-11FD9E33F2DF}" srcId="{8E595FF9-7F13-4589-ADB1-A98CFA417FE8}" destId="{ECA0ABAF-B23C-4736-AEB9-5FAE681D07FA}" srcOrd="0" destOrd="0" parTransId="{A44464D3-94BC-4791-92AF-D4DDB39C3B1A}" sibTransId="{C021D020-C3B9-4ABB-A06B-CC452B865337}"/>
    <dgm:cxn modelId="{BF6EA032-C46E-4BD9-A119-AB466FD1EC4D}" type="presOf" srcId="{7C640BC9-3B54-462E-81CB-2C5C26E6BC7C}" destId="{8F3B6D51-6576-4847-95F8-097004C88A78}" srcOrd="0" destOrd="1" presId="urn:microsoft.com/office/officeart/2005/8/layout/vList2"/>
    <dgm:cxn modelId="{3720931A-5E05-4EA0-93A9-621312BEB288}" type="presOf" srcId="{8E595FF9-7F13-4589-ADB1-A98CFA417FE8}" destId="{E5C9E7A5-AF2E-4D50-8726-C7D64A106B64}" srcOrd="0" destOrd="0" presId="urn:microsoft.com/office/officeart/2005/8/layout/vList2"/>
    <dgm:cxn modelId="{51F4261F-BD9C-45B1-81D9-F6AA5C89B4F1}" type="presOf" srcId="{E1F6625C-DEE5-4E81-9E17-CE182C3F5B83}" destId="{0DFB8EA2-E9F4-4E7D-B5BF-ABC527E44C63}" srcOrd="0" destOrd="1" presId="urn:microsoft.com/office/officeart/2005/8/layout/vList2"/>
    <dgm:cxn modelId="{9752C993-225E-4C69-8FFC-2D69E97A4CEA}" type="presOf" srcId="{ECA0ABAF-B23C-4736-AEB9-5FAE681D07FA}" destId="{0DFB8EA2-E9F4-4E7D-B5BF-ABC527E44C63}" srcOrd="0" destOrd="0" presId="urn:microsoft.com/office/officeart/2005/8/layout/vList2"/>
    <dgm:cxn modelId="{114F78D7-52EA-4C98-83EA-2E3113FBAE6C}" srcId="{E1A6C867-5640-4890-9BBB-DBBB33C62E0E}" destId="{3B33AAEF-2BF8-4EBB-A3B1-62835B5C81BF}" srcOrd="1" destOrd="0" parTransId="{887C755C-0A39-4BCA-B05A-04B6066CC9B9}" sibTransId="{8A81B1FB-67E6-4DD3-8927-4689A7E10F68}"/>
    <dgm:cxn modelId="{8055B789-4FFC-450E-A89E-6364DDF34F40}" type="presOf" srcId="{E1A6C867-5640-4890-9BBB-DBBB33C62E0E}" destId="{EBF0A97A-EDF1-4C47-8ECB-5F5F6A8E456D}" srcOrd="0" destOrd="0" presId="urn:microsoft.com/office/officeart/2005/8/layout/vList2"/>
    <dgm:cxn modelId="{0C9C6203-F4AB-4245-B661-DDE3B284A297}" srcId="{3B33AAEF-2BF8-4EBB-A3B1-62835B5C81BF}" destId="{7C640BC9-3B54-462E-81CB-2C5C26E6BC7C}" srcOrd="1" destOrd="0" parTransId="{4D2FF963-9027-4683-9E96-547AE7F71337}" sibTransId="{64865A18-553A-4E74-892F-46AD1B65C9B8}"/>
    <dgm:cxn modelId="{98EF93F6-9645-42BA-9EDE-0684263968A6}" srcId="{E1A6C867-5640-4890-9BBB-DBBB33C62E0E}" destId="{8E595FF9-7F13-4589-ADB1-A98CFA417FE8}" srcOrd="0" destOrd="0" parTransId="{B327BC0A-A89C-479E-B8CD-C46EF1DB42D9}" sibTransId="{41D8AE83-6358-42AE-B439-0EFC9D377ED1}"/>
    <dgm:cxn modelId="{949833C7-880F-431F-9337-C36D09FD7E69}" srcId="{8E595FF9-7F13-4589-ADB1-A98CFA417FE8}" destId="{D71F825F-8A65-4BDA-BC7A-08775CC4F943}" srcOrd="2" destOrd="0" parTransId="{340B0917-AE02-47E8-991A-57C2FEF6B492}" sibTransId="{EEA8AB36-2CE6-4B2C-BE03-742C9EF0AE15}"/>
    <dgm:cxn modelId="{16414EC6-8CBC-4C11-938D-F4D86DEAFD64}" srcId="{8E595FF9-7F13-4589-ADB1-A98CFA417FE8}" destId="{E1F6625C-DEE5-4E81-9E17-CE182C3F5B83}" srcOrd="1" destOrd="0" parTransId="{36AAC359-CE2D-49C3-8DCE-CD6A0AB76C47}" sibTransId="{C1C3EF18-84B5-4FA0-8B06-B82A0F1FB869}"/>
    <dgm:cxn modelId="{EB48F841-0510-43C8-AFE4-C3B072067BD8}" type="presOf" srcId="{3B33AAEF-2BF8-4EBB-A3B1-62835B5C81BF}" destId="{D2408717-B530-41AC-B5CE-E14FAEC5B062}" srcOrd="0" destOrd="0" presId="urn:microsoft.com/office/officeart/2005/8/layout/vList2"/>
    <dgm:cxn modelId="{FD27E472-55B5-4144-B4E8-9D89E4F905C1}" type="presParOf" srcId="{EBF0A97A-EDF1-4C47-8ECB-5F5F6A8E456D}" destId="{E5C9E7A5-AF2E-4D50-8726-C7D64A106B64}" srcOrd="0" destOrd="0" presId="urn:microsoft.com/office/officeart/2005/8/layout/vList2"/>
    <dgm:cxn modelId="{986CD588-72BD-4FD3-9240-31BFB166E95B}" type="presParOf" srcId="{EBF0A97A-EDF1-4C47-8ECB-5F5F6A8E456D}" destId="{0DFB8EA2-E9F4-4E7D-B5BF-ABC527E44C63}" srcOrd="1" destOrd="0" presId="urn:microsoft.com/office/officeart/2005/8/layout/vList2"/>
    <dgm:cxn modelId="{EBA24DDF-CC86-481A-B4E5-860FBA4FEC3D}" type="presParOf" srcId="{EBF0A97A-EDF1-4C47-8ECB-5F5F6A8E456D}" destId="{D2408717-B530-41AC-B5CE-E14FAEC5B062}" srcOrd="2" destOrd="0" presId="urn:microsoft.com/office/officeart/2005/8/layout/vList2"/>
    <dgm:cxn modelId="{2D0E4762-561E-4E68-A3E1-03A83BBA70C3}" type="presParOf" srcId="{EBF0A97A-EDF1-4C47-8ECB-5F5F6A8E456D}" destId="{8F3B6D51-6576-4847-95F8-097004C88A78}"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9E7A5-AF2E-4D50-8726-C7D64A106B64}">
      <dsp:nvSpPr>
        <dsp:cNvPr id="0" name=""/>
        <dsp:cNvSpPr/>
      </dsp:nvSpPr>
      <dsp:spPr>
        <a:xfrm>
          <a:off x="0" y="50639"/>
          <a:ext cx="8128000" cy="1029600"/>
        </a:xfrm>
        <a:prstGeom prst="roundRect">
          <a:avLst/>
        </a:prstGeom>
        <a:solidFill>
          <a:schemeClr val="accent1">
            <a:lumMod val="60000"/>
            <a:lumOff val="40000"/>
          </a:schemeClr>
        </a:solidFill>
        <a:ln w="15875"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a:lnSpc>
              <a:spcPct val="90000"/>
            </a:lnSpc>
            <a:spcBef>
              <a:spcPct val="0"/>
            </a:spcBef>
            <a:spcAft>
              <a:spcPct val="35000"/>
            </a:spcAft>
          </a:pPr>
          <a:r>
            <a:rPr kumimoji="0" lang="en-US" altLang="en-US" sz="44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44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44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4400" kern="1200" dirty="0"/>
        </a:p>
      </dsp:txBody>
      <dsp:txXfrm>
        <a:off x="50261" y="100900"/>
        <a:ext cx="8027478" cy="929078"/>
      </dsp:txXfrm>
    </dsp:sp>
    <dsp:sp modelId="{0DFB8EA2-E9F4-4E7D-B5BF-ABC527E44C63}">
      <dsp:nvSpPr>
        <dsp:cNvPr id="0" name=""/>
        <dsp:cNvSpPr/>
      </dsp:nvSpPr>
      <dsp:spPr>
        <a:xfrm>
          <a:off x="0" y="1069893"/>
          <a:ext cx="8128000" cy="1684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55880" rIns="312928" bIns="55880" numCol="1" spcCol="1270" anchor="t" anchorCtr="0">
          <a:noAutofit/>
        </a:bodyPr>
        <a:lstStyle/>
        <a:p>
          <a:pPr marL="285750" lvl="1" indent="-285750" algn="l" defTabSz="1511300">
            <a:lnSpc>
              <a:spcPct val="90000"/>
            </a:lnSpc>
            <a:spcBef>
              <a:spcPct val="0"/>
            </a:spcBef>
            <a:spcAft>
              <a:spcPct val="20000"/>
            </a:spcAft>
            <a:buChar char="••"/>
          </a:pPr>
          <a:r>
            <a:rPr lang="vi-VN" altLang="en-US" sz="3400" kern="1200" dirty="0">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sz="34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400" kern="1200"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sz="34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400" kern="12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sz="34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400" kern="1200" dirty="0" err="1">
              <a:latin typeface="Times New Roman" panose="02020603050405020304" pitchFamily="18" charset="0"/>
              <a:ea typeface="Times New Roman" panose="02020603050405020304" pitchFamily="18" charset="0"/>
              <a:cs typeface="Times New Roman" panose="02020603050405020304" pitchFamily="18" charset="0"/>
            </a:rPr>
            <a:t>tập</a:t>
          </a:r>
          <a:endParaRPr lang="en-US" sz="3400" kern="1200" dirty="0"/>
        </a:p>
        <a:p>
          <a:pPr marL="285750" lvl="1" indent="-285750" algn="l" defTabSz="1511300">
            <a:lnSpc>
              <a:spcPct val="90000"/>
            </a:lnSpc>
            <a:spcBef>
              <a:spcPct val="0"/>
            </a:spcBef>
            <a:spcAft>
              <a:spcPct val="20000"/>
            </a:spcAft>
            <a:buChar char="••"/>
          </a:pPr>
          <a:r>
            <a:rPr lang="en-US" altLang="en-US" sz="3400" kern="1200" dirty="0">
              <a:latin typeface="Times New Roman" panose="02020603050405020304" pitchFamily="18" charset="0"/>
              <a:ea typeface="Times New Roman" panose="02020603050405020304" pitchFamily="18" charset="0"/>
              <a:cs typeface="Times New Roman" panose="02020603050405020304" pitchFamily="18" charset="0"/>
            </a:rPr>
            <a:t>M</a:t>
          </a:r>
          <a:r>
            <a:rPr lang="vi-VN" altLang="en-US" sz="3400" kern="1200" dirty="0">
              <a:latin typeface="Times New Roman" panose="02020603050405020304" pitchFamily="18" charset="0"/>
              <a:ea typeface="Times New Roman" panose="02020603050405020304" pitchFamily="18" charset="0"/>
              <a:cs typeface="Times New Roman" panose="02020603050405020304" pitchFamily="18" charset="0"/>
            </a:rPr>
            <a:t>áy chiếu</a:t>
          </a:r>
          <a:r>
            <a:rPr lang="en-US" altLang="en-US" sz="3400" kern="1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400" kern="1200" dirty="0"/>
        </a:p>
        <a:p>
          <a:pPr marL="285750" lvl="1" indent="-285750" algn="l" defTabSz="1511300">
            <a:lnSpc>
              <a:spcPct val="90000"/>
            </a:lnSpc>
            <a:spcBef>
              <a:spcPct val="0"/>
            </a:spcBef>
            <a:spcAft>
              <a:spcPct val="20000"/>
            </a:spcAft>
            <a:buChar char="••"/>
          </a:pPr>
          <a:endParaRPr lang="en-US" sz="3400" kern="1200" dirty="0"/>
        </a:p>
      </dsp:txBody>
      <dsp:txXfrm>
        <a:off x="0" y="1069893"/>
        <a:ext cx="8128000" cy="1684980"/>
      </dsp:txXfrm>
    </dsp:sp>
    <dsp:sp modelId="{D2408717-B530-41AC-B5CE-E14FAEC5B062}">
      <dsp:nvSpPr>
        <dsp:cNvPr id="0" name=""/>
        <dsp:cNvSpPr/>
      </dsp:nvSpPr>
      <dsp:spPr>
        <a:xfrm>
          <a:off x="0" y="2590000"/>
          <a:ext cx="8128000" cy="1029600"/>
        </a:xfrm>
        <a:prstGeom prst="roundRect">
          <a:avLst/>
        </a:prstGeom>
        <a:solidFill>
          <a:schemeClr val="accent1">
            <a:lumMod val="60000"/>
            <a:lumOff val="40000"/>
          </a:schemeClr>
        </a:solidFill>
        <a:ln w="15875"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a:lnSpc>
              <a:spcPct val="90000"/>
            </a:lnSpc>
            <a:spcBef>
              <a:spcPct val="0"/>
            </a:spcBef>
            <a:spcAft>
              <a:spcPct val="35000"/>
            </a:spcAft>
          </a:pPr>
          <a:r>
            <a:rPr lang="en-US" sz="44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44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4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4400" kern="1200" dirty="0"/>
        </a:p>
      </dsp:txBody>
      <dsp:txXfrm>
        <a:off x="50261" y="2640261"/>
        <a:ext cx="8027478" cy="929078"/>
      </dsp:txXfrm>
    </dsp:sp>
    <dsp:sp modelId="{8F3B6D51-6576-4847-95F8-097004C88A78}">
      <dsp:nvSpPr>
        <dsp:cNvPr id="0" name=""/>
        <dsp:cNvSpPr/>
      </dsp:nvSpPr>
      <dsp:spPr>
        <a:xfrm>
          <a:off x="0" y="3784473"/>
          <a:ext cx="8128000" cy="1593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55880" rIns="312928" bIns="55880" numCol="1" spcCol="1270" anchor="t" anchorCtr="0">
          <a:noAutofit/>
        </a:bodyPr>
        <a:lstStyle/>
        <a:p>
          <a:pPr marL="285750" lvl="1" indent="-285750" algn="l" defTabSz="1511300">
            <a:lnSpc>
              <a:spcPct val="90000"/>
            </a:lnSpc>
            <a:spcBef>
              <a:spcPct val="0"/>
            </a:spcBef>
            <a:spcAft>
              <a:spcPct val="20000"/>
            </a:spcAft>
            <a:buChar char="••"/>
          </a:pPr>
          <a:r>
            <a:rPr lang="vi-VN" sz="3400" kern="1200" dirty="0">
              <a:latin typeface="+mj-lt"/>
              <a:ea typeface="Times New Roman" panose="02020603050405020304" pitchFamily="18" charset="0"/>
              <a:cs typeface="Times New Roman" panose="02020603050405020304" pitchFamily="18" charset="0"/>
            </a:rPr>
            <a:t>SGK</a:t>
          </a:r>
          <a:r>
            <a:rPr lang="en-US" sz="3400" kern="1200" dirty="0">
              <a:latin typeface="+mj-lt"/>
              <a:ea typeface="Times New Roman" panose="02020603050405020304" pitchFamily="18" charset="0"/>
              <a:cs typeface="Times New Roman" panose="02020603050405020304" pitchFamily="18" charset="0"/>
            </a:rPr>
            <a:t>.</a:t>
          </a:r>
          <a:endParaRPr lang="en-US" sz="3400" kern="1200" dirty="0">
            <a:latin typeface="+mj-lt"/>
          </a:endParaRPr>
        </a:p>
        <a:p>
          <a:pPr marL="285750" lvl="1" indent="-285750" algn="l" defTabSz="1511300">
            <a:lnSpc>
              <a:spcPct val="90000"/>
            </a:lnSpc>
            <a:spcBef>
              <a:spcPct val="0"/>
            </a:spcBef>
            <a:spcAft>
              <a:spcPct val="20000"/>
            </a:spcAft>
            <a:buChar char="••"/>
          </a:pPr>
          <a:r>
            <a:rPr lang="en-US" sz="3400" kern="1200" dirty="0" err="1">
              <a:latin typeface="Times New Roman" panose="02020603050405020304" pitchFamily="18" charset="0"/>
              <a:cs typeface="Times New Roman" panose="02020603050405020304" pitchFamily="18" charset="0"/>
            </a:rPr>
            <a:t>Ôn</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tập</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kiến</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thức</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về</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xác</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suất</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thống</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kê</a:t>
          </a:r>
          <a:r>
            <a:rPr lang="en-US" sz="3400" kern="1200" dirty="0">
              <a:latin typeface="Times New Roman" panose="02020603050405020304" pitchFamily="18" charset="0"/>
              <a:cs typeface="Times New Roman" panose="02020603050405020304" pitchFamily="18" charset="0"/>
            </a:rPr>
            <a:t> ở </a:t>
          </a:r>
          <a:r>
            <a:rPr lang="en-US" sz="3400" kern="1200" dirty="0" err="1">
              <a:latin typeface="Times New Roman" panose="02020603050405020304" pitchFamily="18" charset="0"/>
              <a:cs typeface="Times New Roman" panose="02020603050405020304" pitchFamily="18" charset="0"/>
            </a:rPr>
            <a:t>lớp</a:t>
          </a:r>
          <a:r>
            <a:rPr lang="en-US" sz="3400" kern="1200" dirty="0">
              <a:latin typeface="Times New Roman" panose="02020603050405020304" pitchFamily="18" charset="0"/>
              <a:cs typeface="Times New Roman" panose="02020603050405020304" pitchFamily="18" charset="0"/>
            </a:rPr>
            <a:t> 6</a:t>
          </a:r>
        </a:p>
      </dsp:txBody>
      <dsp:txXfrm>
        <a:off x="0" y="3784473"/>
        <a:ext cx="8128000" cy="15939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9E7A5-AF2E-4D50-8726-C7D64A106B64}">
      <dsp:nvSpPr>
        <dsp:cNvPr id="0" name=""/>
        <dsp:cNvSpPr/>
      </dsp:nvSpPr>
      <dsp:spPr>
        <a:xfrm>
          <a:off x="0" y="230307"/>
          <a:ext cx="8128000" cy="1146600"/>
        </a:xfrm>
        <a:prstGeom prst="roundRect">
          <a:avLst/>
        </a:prstGeom>
        <a:solidFill>
          <a:schemeClr val="accent1">
            <a:lumMod val="60000"/>
            <a:lumOff val="40000"/>
          </a:schemeClr>
        </a:solidFill>
        <a:ln w="15875"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lvl="0" algn="l" defTabSz="2178050">
            <a:lnSpc>
              <a:spcPct val="90000"/>
            </a:lnSpc>
            <a:spcBef>
              <a:spcPct val="0"/>
            </a:spcBef>
            <a:spcAft>
              <a:spcPct val="35000"/>
            </a:spcAft>
          </a:pPr>
          <a:r>
            <a:rPr kumimoji="0" lang="en-US" altLang="en-US" sz="49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49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49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9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4900" kern="1200" dirty="0"/>
        </a:p>
      </dsp:txBody>
      <dsp:txXfrm>
        <a:off x="55972" y="286279"/>
        <a:ext cx="8016056" cy="1034656"/>
      </dsp:txXfrm>
    </dsp:sp>
    <dsp:sp modelId="{0DFB8EA2-E9F4-4E7D-B5BF-ABC527E44C63}">
      <dsp:nvSpPr>
        <dsp:cNvPr id="0" name=""/>
        <dsp:cNvSpPr/>
      </dsp:nvSpPr>
      <dsp:spPr>
        <a:xfrm>
          <a:off x="0" y="1365385"/>
          <a:ext cx="8128000" cy="1876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62230" rIns="348488" bIns="62230" numCol="1" spcCol="1270" anchor="t" anchorCtr="0">
          <a:noAutofit/>
        </a:bodyPr>
        <a:lstStyle/>
        <a:p>
          <a:pPr marL="285750" lvl="1" indent="-285750" algn="l" defTabSz="1689100">
            <a:lnSpc>
              <a:spcPct val="90000"/>
            </a:lnSpc>
            <a:spcBef>
              <a:spcPct val="0"/>
            </a:spcBef>
            <a:spcAft>
              <a:spcPct val="20000"/>
            </a:spcAft>
            <a:buChar char="••"/>
          </a:pPr>
          <a:r>
            <a:rPr lang="vi-VN" altLang="en-US" sz="3800" kern="1200" dirty="0">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sz="38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800" kern="1200"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sz="38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800" kern="12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sz="38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800" kern="1200" dirty="0" err="1">
              <a:latin typeface="Times New Roman" panose="02020603050405020304" pitchFamily="18" charset="0"/>
              <a:ea typeface="Times New Roman" panose="02020603050405020304" pitchFamily="18" charset="0"/>
              <a:cs typeface="Times New Roman" panose="02020603050405020304" pitchFamily="18" charset="0"/>
            </a:rPr>
            <a:t>tập</a:t>
          </a:r>
          <a:endParaRPr lang="en-US" sz="3800" kern="1200" dirty="0"/>
        </a:p>
        <a:p>
          <a:pPr marL="285750" lvl="1" indent="-285750" algn="l" defTabSz="1689100">
            <a:lnSpc>
              <a:spcPct val="90000"/>
            </a:lnSpc>
            <a:spcBef>
              <a:spcPct val="0"/>
            </a:spcBef>
            <a:spcAft>
              <a:spcPct val="20000"/>
            </a:spcAft>
            <a:buChar char="••"/>
          </a:pPr>
          <a:r>
            <a:rPr lang="en-US" altLang="en-US" sz="3800" kern="1200" dirty="0">
              <a:latin typeface="Times New Roman" panose="02020603050405020304" pitchFamily="18" charset="0"/>
              <a:ea typeface="Times New Roman" panose="02020603050405020304" pitchFamily="18" charset="0"/>
              <a:cs typeface="Times New Roman" panose="02020603050405020304" pitchFamily="18" charset="0"/>
            </a:rPr>
            <a:t>M</a:t>
          </a:r>
          <a:r>
            <a:rPr lang="vi-VN" altLang="en-US" sz="3800" kern="1200" dirty="0">
              <a:latin typeface="Times New Roman" panose="02020603050405020304" pitchFamily="18" charset="0"/>
              <a:ea typeface="Times New Roman" panose="02020603050405020304" pitchFamily="18" charset="0"/>
              <a:cs typeface="Times New Roman" panose="02020603050405020304" pitchFamily="18" charset="0"/>
            </a:rPr>
            <a:t>áy chiếu</a:t>
          </a:r>
          <a:r>
            <a:rPr lang="en-US" altLang="en-US" sz="3800" kern="1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800" kern="1200" dirty="0"/>
        </a:p>
        <a:p>
          <a:pPr marL="285750" lvl="1" indent="-285750" algn="l" defTabSz="1689100">
            <a:lnSpc>
              <a:spcPct val="90000"/>
            </a:lnSpc>
            <a:spcBef>
              <a:spcPct val="0"/>
            </a:spcBef>
            <a:spcAft>
              <a:spcPct val="20000"/>
            </a:spcAft>
            <a:buChar char="••"/>
          </a:pPr>
          <a:endParaRPr lang="en-US" sz="3800" kern="1200" dirty="0"/>
        </a:p>
      </dsp:txBody>
      <dsp:txXfrm>
        <a:off x="0" y="1365385"/>
        <a:ext cx="8128000" cy="1876455"/>
      </dsp:txXfrm>
    </dsp:sp>
    <dsp:sp modelId="{D2408717-B530-41AC-B5CE-E14FAEC5B062}">
      <dsp:nvSpPr>
        <dsp:cNvPr id="0" name=""/>
        <dsp:cNvSpPr/>
      </dsp:nvSpPr>
      <dsp:spPr>
        <a:xfrm>
          <a:off x="0" y="3157905"/>
          <a:ext cx="8128000" cy="1146600"/>
        </a:xfrm>
        <a:prstGeom prst="roundRect">
          <a:avLst/>
        </a:prstGeom>
        <a:solidFill>
          <a:schemeClr val="accent1">
            <a:lumMod val="60000"/>
            <a:lumOff val="40000"/>
          </a:schemeClr>
        </a:solidFill>
        <a:ln w="15875"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lvl="0" algn="l" defTabSz="2178050">
            <a:lnSpc>
              <a:spcPct val="90000"/>
            </a:lnSpc>
            <a:spcBef>
              <a:spcPct val="0"/>
            </a:spcBef>
            <a:spcAft>
              <a:spcPct val="35000"/>
            </a:spcAft>
          </a:pPr>
          <a:r>
            <a:rPr lang="en-US" sz="49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49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9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9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4900" kern="1200" dirty="0"/>
        </a:p>
      </dsp:txBody>
      <dsp:txXfrm>
        <a:off x="55972" y="3213877"/>
        <a:ext cx="8016056" cy="1034656"/>
      </dsp:txXfrm>
    </dsp:sp>
    <dsp:sp modelId="{8F3B6D51-6576-4847-95F8-097004C88A78}">
      <dsp:nvSpPr>
        <dsp:cNvPr id="0" name=""/>
        <dsp:cNvSpPr/>
      </dsp:nvSpPr>
      <dsp:spPr>
        <a:xfrm>
          <a:off x="0" y="4388441"/>
          <a:ext cx="8128000" cy="81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62230" rIns="348488" bIns="62230" numCol="1" spcCol="1270" anchor="t" anchorCtr="0">
          <a:noAutofit/>
        </a:bodyPr>
        <a:lstStyle/>
        <a:p>
          <a:pPr marL="285750" lvl="1" indent="-285750" algn="l" defTabSz="1689100">
            <a:lnSpc>
              <a:spcPct val="90000"/>
            </a:lnSpc>
            <a:spcBef>
              <a:spcPct val="0"/>
            </a:spcBef>
            <a:spcAft>
              <a:spcPct val="20000"/>
            </a:spcAft>
            <a:buChar char="••"/>
          </a:pPr>
          <a:r>
            <a:rPr lang="vi-VN" sz="3800" kern="1200" dirty="0">
              <a:latin typeface="+mj-lt"/>
              <a:ea typeface="Times New Roman" panose="02020603050405020304" pitchFamily="18" charset="0"/>
              <a:cs typeface="Times New Roman" panose="02020603050405020304" pitchFamily="18" charset="0"/>
            </a:rPr>
            <a:t>SGK</a:t>
          </a:r>
          <a:r>
            <a:rPr lang="en-US" sz="3800" kern="1200" dirty="0">
              <a:latin typeface="+mj-lt"/>
              <a:ea typeface="Times New Roman" panose="02020603050405020304" pitchFamily="18" charset="0"/>
              <a:cs typeface="Times New Roman" panose="02020603050405020304" pitchFamily="18" charset="0"/>
            </a:rPr>
            <a:t>, </a:t>
          </a:r>
          <a:r>
            <a:rPr lang="en-US" altLang="en-US" sz="3800" kern="1200"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sz="38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800" kern="12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sz="38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800" kern="1200"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3800" kern="1200" dirty="0">
              <a:latin typeface="+mj-lt"/>
              <a:ea typeface="Times New Roman" panose="02020603050405020304" pitchFamily="18" charset="0"/>
              <a:cs typeface="Times New Roman" panose="02020603050405020304" pitchFamily="18" charset="0"/>
            </a:rPr>
            <a:t>.</a:t>
          </a:r>
          <a:endParaRPr lang="en-US" sz="3800" kern="1200" dirty="0">
            <a:latin typeface="+mj-lt"/>
          </a:endParaRPr>
        </a:p>
      </dsp:txBody>
      <dsp:txXfrm>
        <a:off x="0" y="4388441"/>
        <a:ext cx="8128000" cy="8114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9E7A5-AF2E-4D50-8726-C7D64A106B64}">
      <dsp:nvSpPr>
        <dsp:cNvPr id="0" name=""/>
        <dsp:cNvSpPr/>
      </dsp:nvSpPr>
      <dsp:spPr>
        <a:xfrm>
          <a:off x="0" y="50639"/>
          <a:ext cx="8128000" cy="1029600"/>
        </a:xfrm>
        <a:prstGeom prst="roundRect">
          <a:avLst/>
        </a:prstGeom>
        <a:solidFill>
          <a:schemeClr val="accent1">
            <a:lumMod val="60000"/>
            <a:lumOff val="40000"/>
          </a:schemeClr>
        </a:solidFill>
        <a:ln w="15875"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a:lnSpc>
              <a:spcPct val="90000"/>
            </a:lnSpc>
            <a:spcBef>
              <a:spcPct val="0"/>
            </a:spcBef>
            <a:spcAft>
              <a:spcPct val="35000"/>
            </a:spcAft>
          </a:pPr>
          <a:r>
            <a:rPr kumimoji="0" lang="en-US" altLang="en-US" sz="44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44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44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4400" kern="1200" dirty="0"/>
        </a:p>
      </dsp:txBody>
      <dsp:txXfrm>
        <a:off x="50261" y="100900"/>
        <a:ext cx="8027478" cy="929078"/>
      </dsp:txXfrm>
    </dsp:sp>
    <dsp:sp modelId="{0DFB8EA2-E9F4-4E7D-B5BF-ABC527E44C63}">
      <dsp:nvSpPr>
        <dsp:cNvPr id="0" name=""/>
        <dsp:cNvSpPr/>
      </dsp:nvSpPr>
      <dsp:spPr>
        <a:xfrm>
          <a:off x="0" y="1069893"/>
          <a:ext cx="8128000" cy="1684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55880" rIns="312928" bIns="55880" numCol="1" spcCol="1270" anchor="t" anchorCtr="0">
          <a:noAutofit/>
        </a:bodyPr>
        <a:lstStyle/>
        <a:p>
          <a:pPr marL="285750" lvl="1" indent="-285750" algn="l" defTabSz="1511300">
            <a:lnSpc>
              <a:spcPct val="90000"/>
            </a:lnSpc>
            <a:spcBef>
              <a:spcPct val="0"/>
            </a:spcBef>
            <a:spcAft>
              <a:spcPct val="20000"/>
            </a:spcAft>
            <a:buChar char="••"/>
          </a:pPr>
          <a:r>
            <a:rPr lang="vi-VN" altLang="en-US" sz="3400" kern="1200" dirty="0">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sz="34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400" kern="1200"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sz="34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400" kern="12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sz="34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400" kern="1200" dirty="0" err="1">
              <a:latin typeface="Times New Roman" panose="02020603050405020304" pitchFamily="18" charset="0"/>
              <a:ea typeface="Times New Roman" panose="02020603050405020304" pitchFamily="18" charset="0"/>
              <a:cs typeface="Times New Roman" panose="02020603050405020304" pitchFamily="18" charset="0"/>
            </a:rPr>
            <a:t>tập</a:t>
          </a:r>
          <a:endParaRPr lang="en-US" sz="3400" kern="1200" dirty="0"/>
        </a:p>
        <a:p>
          <a:pPr marL="285750" lvl="1" indent="-285750" algn="l" defTabSz="1511300">
            <a:lnSpc>
              <a:spcPct val="90000"/>
            </a:lnSpc>
            <a:spcBef>
              <a:spcPct val="0"/>
            </a:spcBef>
            <a:spcAft>
              <a:spcPct val="20000"/>
            </a:spcAft>
            <a:buChar char="••"/>
          </a:pPr>
          <a:r>
            <a:rPr lang="en-US" altLang="en-US" sz="3400" kern="1200" dirty="0">
              <a:latin typeface="Times New Roman" panose="02020603050405020304" pitchFamily="18" charset="0"/>
              <a:ea typeface="Times New Roman" panose="02020603050405020304" pitchFamily="18" charset="0"/>
              <a:cs typeface="Times New Roman" panose="02020603050405020304" pitchFamily="18" charset="0"/>
            </a:rPr>
            <a:t>M</a:t>
          </a:r>
          <a:r>
            <a:rPr lang="vi-VN" altLang="en-US" sz="3400" kern="1200" dirty="0">
              <a:latin typeface="Times New Roman" panose="02020603050405020304" pitchFamily="18" charset="0"/>
              <a:ea typeface="Times New Roman" panose="02020603050405020304" pitchFamily="18" charset="0"/>
              <a:cs typeface="Times New Roman" panose="02020603050405020304" pitchFamily="18" charset="0"/>
            </a:rPr>
            <a:t>áy chiếu</a:t>
          </a:r>
          <a:r>
            <a:rPr lang="en-US" altLang="en-US" sz="3400" kern="1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400" kern="1200" dirty="0"/>
        </a:p>
        <a:p>
          <a:pPr marL="285750" lvl="1" indent="-285750" algn="l" defTabSz="1511300">
            <a:lnSpc>
              <a:spcPct val="90000"/>
            </a:lnSpc>
            <a:spcBef>
              <a:spcPct val="0"/>
            </a:spcBef>
            <a:spcAft>
              <a:spcPct val="20000"/>
            </a:spcAft>
            <a:buChar char="••"/>
          </a:pPr>
          <a:endParaRPr lang="en-US" sz="3400" kern="1200" dirty="0"/>
        </a:p>
      </dsp:txBody>
      <dsp:txXfrm>
        <a:off x="0" y="1069893"/>
        <a:ext cx="8128000" cy="1684980"/>
      </dsp:txXfrm>
    </dsp:sp>
    <dsp:sp modelId="{D2408717-B530-41AC-B5CE-E14FAEC5B062}">
      <dsp:nvSpPr>
        <dsp:cNvPr id="0" name=""/>
        <dsp:cNvSpPr/>
      </dsp:nvSpPr>
      <dsp:spPr>
        <a:xfrm>
          <a:off x="0" y="2590000"/>
          <a:ext cx="8128000" cy="1029600"/>
        </a:xfrm>
        <a:prstGeom prst="roundRect">
          <a:avLst/>
        </a:prstGeom>
        <a:solidFill>
          <a:schemeClr val="accent1">
            <a:lumMod val="60000"/>
            <a:lumOff val="40000"/>
          </a:schemeClr>
        </a:solidFill>
        <a:ln w="15875"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a:lnSpc>
              <a:spcPct val="90000"/>
            </a:lnSpc>
            <a:spcBef>
              <a:spcPct val="0"/>
            </a:spcBef>
            <a:spcAft>
              <a:spcPct val="35000"/>
            </a:spcAft>
          </a:pPr>
          <a:r>
            <a:rPr lang="en-US" sz="44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44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4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4400" kern="1200" dirty="0"/>
        </a:p>
      </dsp:txBody>
      <dsp:txXfrm>
        <a:off x="50261" y="2640261"/>
        <a:ext cx="8027478" cy="929078"/>
      </dsp:txXfrm>
    </dsp:sp>
    <dsp:sp modelId="{8F3B6D51-6576-4847-95F8-097004C88A78}">
      <dsp:nvSpPr>
        <dsp:cNvPr id="0" name=""/>
        <dsp:cNvSpPr/>
      </dsp:nvSpPr>
      <dsp:spPr>
        <a:xfrm>
          <a:off x="0" y="3784473"/>
          <a:ext cx="8128000" cy="1593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55880" rIns="312928" bIns="55880" numCol="1" spcCol="1270" anchor="t" anchorCtr="0">
          <a:noAutofit/>
        </a:bodyPr>
        <a:lstStyle/>
        <a:p>
          <a:pPr marL="285750" lvl="1" indent="-285750" algn="l" defTabSz="1511300">
            <a:lnSpc>
              <a:spcPct val="90000"/>
            </a:lnSpc>
            <a:spcBef>
              <a:spcPct val="0"/>
            </a:spcBef>
            <a:spcAft>
              <a:spcPct val="20000"/>
            </a:spcAft>
            <a:buChar char="••"/>
          </a:pPr>
          <a:r>
            <a:rPr lang="vi-VN" sz="3400" kern="1200" dirty="0">
              <a:latin typeface="+mj-lt"/>
              <a:ea typeface="Times New Roman" panose="02020603050405020304" pitchFamily="18" charset="0"/>
              <a:cs typeface="Times New Roman" panose="02020603050405020304" pitchFamily="18" charset="0"/>
            </a:rPr>
            <a:t>SGK</a:t>
          </a:r>
          <a:r>
            <a:rPr lang="en-US" sz="3400" kern="1200" dirty="0">
              <a:latin typeface="+mj-lt"/>
              <a:ea typeface="Times New Roman" panose="02020603050405020304" pitchFamily="18" charset="0"/>
              <a:cs typeface="Times New Roman" panose="02020603050405020304" pitchFamily="18" charset="0"/>
            </a:rPr>
            <a:t>.</a:t>
          </a:r>
          <a:endParaRPr lang="en-US" sz="3400" kern="1200" dirty="0">
            <a:latin typeface="+mj-lt"/>
          </a:endParaRPr>
        </a:p>
        <a:p>
          <a:pPr marL="285750" lvl="1" indent="-285750" algn="l" defTabSz="1511300">
            <a:lnSpc>
              <a:spcPct val="90000"/>
            </a:lnSpc>
            <a:spcBef>
              <a:spcPct val="0"/>
            </a:spcBef>
            <a:spcAft>
              <a:spcPct val="20000"/>
            </a:spcAft>
            <a:buChar char="••"/>
          </a:pPr>
          <a:r>
            <a:rPr lang="en-US" sz="3400" kern="1200" dirty="0" err="1">
              <a:latin typeface="Times New Roman" panose="02020603050405020304" pitchFamily="18" charset="0"/>
              <a:cs typeface="Times New Roman" panose="02020603050405020304" pitchFamily="18" charset="0"/>
            </a:rPr>
            <a:t>Ôn</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tập</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kiến</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thức</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về</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xác</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suất</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thống</a:t>
          </a:r>
          <a:r>
            <a:rPr lang="en-US" sz="3400" kern="1200" dirty="0">
              <a:latin typeface="Times New Roman" panose="02020603050405020304" pitchFamily="18" charset="0"/>
              <a:cs typeface="Times New Roman" panose="02020603050405020304" pitchFamily="18" charset="0"/>
            </a:rPr>
            <a:t> </a:t>
          </a:r>
          <a:r>
            <a:rPr lang="en-US" sz="3400" kern="1200" dirty="0" err="1">
              <a:latin typeface="Times New Roman" panose="02020603050405020304" pitchFamily="18" charset="0"/>
              <a:cs typeface="Times New Roman" panose="02020603050405020304" pitchFamily="18" charset="0"/>
            </a:rPr>
            <a:t>kê</a:t>
          </a:r>
          <a:r>
            <a:rPr lang="en-US" sz="3400" kern="1200" dirty="0">
              <a:latin typeface="Times New Roman" panose="02020603050405020304" pitchFamily="18" charset="0"/>
              <a:cs typeface="Times New Roman" panose="02020603050405020304" pitchFamily="18" charset="0"/>
            </a:rPr>
            <a:t> ở </a:t>
          </a:r>
          <a:r>
            <a:rPr lang="en-US" sz="3400" kern="1200" dirty="0" err="1">
              <a:latin typeface="Times New Roman" panose="02020603050405020304" pitchFamily="18" charset="0"/>
              <a:cs typeface="Times New Roman" panose="02020603050405020304" pitchFamily="18" charset="0"/>
            </a:rPr>
            <a:t>lớp</a:t>
          </a:r>
          <a:r>
            <a:rPr lang="en-US" sz="3400" kern="1200" dirty="0">
              <a:latin typeface="Times New Roman" panose="02020603050405020304" pitchFamily="18" charset="0"/>
              <a:cs typeface="Times New Roman" panose="02020603050405020304" pitchFamily="18" charset="0"/>
            </a:rPr>
            <a:t> 6</a:t>
          </a:r>
        </a:p>
      </dsp:txBody>
      <dsp:txXfrm>
        <a:off x="0" y="3784473"/>
        <a:ext cx="8128000" cy="15939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8.wmf"/><Relationship Id="rId7" Type="http://schemas.openxmlformats.org/officeDocument/2006/relationships/image" Target="../media/image42.wmf"/><Relationship Id="rId2" Type="http://schemas.openxmlformats.org/officeDocument/2006/relationships/image" Target="../media/image37.wmf"/><Relationship Id="rId1" Type="http://schemas.openxmlformats.org/officeDocument/2006/relationships/image" Target="../media/image36.wmf"/><Relationship Id="rId6" Type="http://schemas.openxmlformats.org/officeDocument/2006/relationships/image" Target="../media/image41.wmf"/><Relationship Id="rId5" Type="http://schemas.openxmlformats.org/officeDocument/2006/relationships/image" Target="../media/image40.wmf"/><Relationship Id="rId4" Type="http://schemas.openxmlformats.org/officeDocument/2006/relationships/image" Target="../media/image3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image" Target="../media/image99.wmf"/><Relationship Id="rId1" Type="http://schemas.openxmlformats.org/officeDocument/2006/relationships/image" Target="../media/image98.wmf"/><Relationship Id="rId5" Type="http://schemas.openxmlformats.org/officeDocument/2006/relationships/image" Target="../media/image102.wmf"/><Relationship Id="rId4" Type="http://schemas.openxmlformats.org/officeDocument/2006/relationships/image" Target="../media/image10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image" Target="../media/image99.wmf"/><Relationship Id="rId1" Type="http://schemas.openxmlformats.org/officeDocument/2006/relationships/image" Target="../media/image98.wmf"/><Relationship Id="rId5" Type="http://schemas.openxmlformats.org/officeDocument/2006/relationships/image" Target="../media/image102.wmf"/><Relationship Id="rId4" Type="http://schemas.openxmlformats.org/officeDocument/2006/relationships/image" Target="../media/image10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07842B-CD07-4CA2-B37B-2D4E25C07C52}" type="datetimeFigureOut">
              <a:rPr lang="en-GB" smtClean="0"/>
              <a:t>02/09/2022</a:t>
            </a:fld>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67FC1C-E274-4C45-A068-524E6AC6CF56}" type="slidenum">
              <a:rPr lang="en-GB" smtClean="0"/>
              <a:t>‹#›</a:t>
            </a:fld>
            <a:endParaRPr lang="en-GB"/>
          </a:p>
        </p:txBody>
      </p:sp>
      <p:sp>
        <p:nvSpPr>
          <p:cNvPr id="8" name="Slide Image Placeholder 7"/>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Tree>
    <p:extLst>
      <p:ext uri="{BB962C8B-B14F-4D97-AF65-F5344CB8AC3E}">
        <p14:creationId xmlns:p14="http://schemas.microsoft.com/office/powerpoint/2010/main" val="3829963247"/>
      </p:ext>
    </p:extLst>
  </p:cSld>
  <p:clrMap bg1="lt1" tx1="dk1" bg2="lt2" tx2="dk2" accent1="accent1" accent2="accent2" accent3="accent3" accent4="accent4" accent5="accent5" accent6="accent6" hlink="hlink" folHlink="folHlink"/>
  <p:notesStyle>
    <a:lvl1pPr marL="0" algn="l" defTabSz="914332" rtl="0" eaLnBrk="1" latinLnBrk="0" hangingPunct="1">
      <a:defRPr sz="1200" kern="1200">
        <a:solidFill>
          <a:schemeClr val="tx1"/>
        </a:solidFill>
        <a:latin typeface="+mn-lt"/>
        <a:ea typeface="+mn-ea"/>
        <a:cs typeface="+mn-cs"/>
      </a:defRPr>
    </a:lvl1pPr>
    <a:lvl2pPr marL="457167" algn="l" defTabSz="914332" rtl="0" eaLnBrk="1" latinLnBrk="0" hangingPunct="1">
      <a:defRPr sz="1200" kern="1200">
        <a:solidFill>
          <a:schemeClr val="tx1"/>
        </a:solidFill>
        <a:latin typeface="+mn-lt"/>
        <a:ea typeface="+mn-ea"/>
        <a:cs typeface="+mn-cs"/>
      </a:defRPr>
    </a:lvl2pPr>
    <a:lvl3pPr marL="914332" algn="l" defTabSz="914332" rtl="0" eaLnBrk="1" latinLnBrk="0" hangingPunct="1">
      <a:defRPr sz="1200" kern="1200">
        <a:solidFill>
          <a:schemeClr val="tx1"/>
        </a:solidFill>
        <a:latin typeface="+mn-lt"/>
        <a:ea typeface="+mn-ea"/>
        <a:cs typeface="+mn-cs"/>
      </a:defRPr>
    </a:lvl3pPr>
    <a:lvl4pPr marL="1371498" algn="l" defTabSz="914332" rtl="0" eaLnBrk="1" latinLnBrk="0" hangingPunct="1">
      <a:defRPr sz="1200" kern="1200">
        <a:solidFill>
          <a:schemeClr val="tx1"/>
        </a:solidFill>
        <a:latin typeface="+mn-lt"/>
        <a:ea typeface="+mn-ea"/>
        <a:cs typeface="+mn-cs"/>
      </a:defRPr>
    </a:lvl4pPr>
    <a:lvl5pPr marL="1828664" algn="l" defTabSz="914332" rtl="0" eaLnBrk="1" latinLnBrk="0" hangingPunct="1">
      <a:defRPr sz="1200" kern="1200">
        <a:solidFill>
          <a:schemeClr val="tx1"/>
        </a:solidFill>
        <a:latin typeface="+mn-lt"/>
        <a:ea typeface="+mn-ea"/>
        <a:cs typeface="+mn-cs"/>
      </a:defRPr>
    </a:lvl5pPr>
    <a:lvl6pPr marL="2285830" algn="l" defTabSz="914332" rtl="0" eaLnBrk="1" latinLnBrk="0" hangingPunct="1">
      <a:defRPr sz="1200" kern="1200">
        <a:solidFill>
          <a:schemeClr val="tx1"/>
        </a:solidFill>
        <a:latin typeface="+mn-lt"/>
        <a:ea typeface="+mn-ea"/>
        <a:cs typeface="+mn-cs"/>
      </a:defRPr>
    </a:lvl6pPr>
    <a:lvl7pPr marL="2742994" algn="l" defTabSz="914332" rtl="0" eaLnBrk="1" latinLnBrk="0" hangingPunct="1">
      <a:defRPr sz="1200" kern="1200">
        <a:solidFill>
          <a:schemeClr val="tx1"/>
        </a:solidFill>
        <a:latin typeface="+mn-lt"/>
        <a:ea typeface="+mn-ea"/>
        <a:cs typeface="+mn-cs"/>
      </a:defRPr>
    </a:lvl7pPr>
    <a:lvl8pPr marL="3200160" algn="l" defTabSz="914332" rtl="0" eaLnBrk="1" latinLnBrk="0" hangingPunct="1">
      <a:defRPr sz="1200" kern="1200">
        <a:solidFill>
          <a:schemeClr val="tx1"/>
        </a:solidFill>
        <a:latin typeface="+mn-lt"/>
        <a:ea typeface="+mn-ea"/>
        <a:cs typeface="+mn-cs"/>
      </a:defRPr>
    </a:lvl8pPr>
    <a:lvl9pPr marL="3657327" algn="l" defTabSz="91433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876694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67FC1C-E274-4C45-A068-524E6AC6CF56}"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3103945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67FC1C-E274-4C45-A068-524E6AC6CF56}"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2459371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67FC1C-E274-4C45-A068-524E6AC6CF56}"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1986287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D3CB9C-1F11-4D14-9EBA-1E4242A9D702}"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610793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F3A96-04FF-4D78-9A0E-F26AB2664529}"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418064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t>
            </a:r>
            <a:r>
              <a:rPr lang="en-US" baseline="0" dirty="0" err="1"/>
              <a:t>Nhấn</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chỗ</a:t>
            </a:r>
            <a:r>
              <a:rPr lang="en-US" baseline="0" dirty="0"/>
              <a:t> </a:t>
            </a:r>
            <a:r>
              <a:rPr lang="en-US" baseline="0" dirty="0" err="1"/>
              <a:t>có</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tìm</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sau</a:t>
            </a:r>
            <a:r>
              <a:rPr lang="en-US" baseline="0" dirty="0"/>
              <a:t> </a:t>
            </a:r>
            <a:r>
              <a:rPr lang="en-US" baseline="0" dirty="0" err="1"/>
              <a:t>khi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nhấn</a:t>
            </a:r>
            <a:r>
              <a:rPr lang="en-US" baseline="0" dirty="0"/>
              <a:t> </a:t>
            </a:r>
            <a:r>
              <a:rPr lang="en-US" baseline="0"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để</a:t>
            </a:r>
            <a:r>
              <a:rPr lang="en-US" baseline="0" dirty="0"/>
              <a:t> </a:t>
            </a:r>
            <a:r>
              <a:rPr lang="en-US" baseline="0" dirty="0" err="1"/>
              <a:t>dọn</a:t>
            </a:r>
            <a:r>
              <a:rPr lang="en-US" baseline="0" dirty="0"/>
              <a:t> </a:t>
            </a:r>
            <a:r>
              <a:rPr lang="en-US" baseline="0" dirty="0" err="1"/>
              <a:t>rác</a:t>
            </a:r>
            <a:r>
              <a:rPr lang="en-US" baseline="0" dirty="0"/>
              <a:t>, </a:t>
            </a:r>
            <a:r>
              <a:rPr lang="en-US" baseline="0" dirty="0" err="1"/>
              <a:t>nhấn</a:t>
            </a:r>
            <a:r>
              <a:rPr lang="en-US" baseline="0" dirty="0"/>
              <a:t> </a:t>
            </a:r>
            <a:r>
              <a:rPr lang="en-US" baseline="0" dirty="0" err="1"/>
              <a:t>ngôi</a:t>
            </a:r>
            <a:r>
              <a:rPr lang="en-US" baseline="0" dirty="0"/>
              <a:t> </a:t>
            </a:r>
            <a:r>
              <a:rPr lang="en-US" baseline="0" dirty="0" err="1"/>
              <a:t>nhà</a:t>
            </a:r>
            <a:r>
              <a:rPr lang="en-US" baseline="0" dirty="0"/>
              <a:t> </a:t>
            </a:r>
            <a:r>
              <a:rPr lang="en-US" baseline="0" dirty="0" err="1"/>
              <a:t>xanh</a:t>
            </a:r>
            <a:r>
              <a:rPr lang="en-US" baseline="0" dirty="0"/>
              <a:t> </a:t>
            </a:r>
            <a:r>
              <a:rPr lang="en-US" baseline="0" dirty="0" err="1"/>
              <a:t>để</a:t>
            </a:r>
            <a:r>
              <a:rPr lang="en-US" baseline="0" dirty="0"/>
              <a:t> </a:t>
            </a:r>
            <a:r>
              <a:rPr lang="en-US" baseline="0" dirty="0" err="1"/>
              <a:t>kết</a:t>
            </a:r>
            <a:r>
              <a:rPr lang="en-US" baseline="0" dirty="0"/>
              <a:t> </a:t>
            </a:r>
            <a:r>
              <a:rPr lang="en-US" baseline="0" dirty="0" err="1"/>
              <a:t>thúc</a:t>
            </a:r>
            <a:r>
              <a:rPr lang="en-US" baseline="0" dirty="0"/>
              <a:t> </a:t>
            </a:r>
            <a:r>
              <a:rPr lang="en-US" baseline="0" dirty="0" err="1"/>
              <a:t>trò</a:t>
            </a:r>
            <a:r>
              <a:rPr lang="en-US" baseline="0" dirty="0"/>
              <a:t> </a:t>
            </a:r>
            <a:r>
              <a:rPr lang="en-US" baseline="0" dirty="0" err="1"/>
              <a:t>chơi</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73CF3A96-04FF-4D78-9A0E-F26AB2664529}"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54270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Nhấn</a:t>
            </a:r>
            <a:r>
              <a:rPr lang="en-US" baseline="0" dirty="0"/>
              <a:t> </a:t>
            </a:r>
            <a:r>
              <a:rPr lang="en-US" baseline="0" dirty="0" err="1"/>
              <a:t>vào</a:t>
            </a:r>
            <a:r>
              <a:rPr lang="en-US" baseline="0" dirty="0"/>
              <a:t> </a:t>
            </a:r>
            <a:r>
              <a:rPr lang="en-US" baseline="0" dirty="0" err="1"/>
              <a:t>hình</a:t>
            </a:r>
            <a:r>
              <a:rPr lang="en-US" baseline="0" dirty="0"/>
              <a:t> </a:t>
            </a:r>
            <a:r>
              <a:rPr lang="en-US" baseline="0" dirty="0" err="1"/>
              <a:t>nguời</a:t>
            </a:r>
            <a:r>
              <a:rPr lang="en-US" baseline="0" dirty="0"/>
              <a:t> </a:t>
            </a:r>
            <a:r>
              <a:rPr lang="en-US" baseline="0" dirty="0" err="1"/>
              <a:t>để</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nhấn</a:t>
            </a:r>
            <a:r>
              <a:rPr lang="en-US" baseline="0" dirty="0"/>
              <a:t> </a:t>
            </a:r>
            <a:r>
              <a:rPr lang="en-US" baseline="0" dirty="0" err="1"/>
              <a:t>ngôi</a:t>
            </a:r>
            <a:r>
              <a:rPr lang="en-US" baseline="0" dirty="0"/>
              <a:t> </a:t>
            </a:r>
            <a:r>
              <a:rPr lang="en-US" baseline="0" dirty="0" err="1"/>
              <a:t>nhà</a:t>
            </a:r>
            <a:r>
              <a:rPr lang="en-US" baseline="0" dirty="0"/>
              <a:t> </a:t>
            </a:r>
            <a:r>
              <a:rPr lang="en-US" baseline="0" dirty="0" err="1"/>
              <a:t>xanh</a:t>
            </a:r>
            <a:r>
              <a:rPr lang="en-US" baseline="0" dirty="0"/>
              <a:t> </a:t>
            </a:r>
            <a:r>
              <a:rPr lang="en-US" baseline="0" dirty="0" err="1"/>
              <a:t>để</a:t>
            </a:r>
            <a:r>
              <a:rPr lang="en-US" baseline="0" dirty="0"/>
              <a:t> </a:t>
            </a:r>
            <a:r>
              <a:rPr lang="en-US" baseline="0" dirty="0" err="1"/>
              <a:t>tiếp</a:t>
            </a:r>
            <a:r>
              <a:rPr lang="en-US" baseline="0" dirty="0"/>
              <a:t> </a:t>
            </a:r>
            <a:r>
              <a:rPr lang="en-US" baseline="0" dirty="0" err="1"/>
              <a:t>tục</a:t>
            </a:r>
            <a:r>
              <a:rPr lang="en-US" baseline="0" dirty="0"/>
              <a:t> </a:t>
            </a:r>
            <a:r>
              <a:rPr lang="en-US" baseline="0" dirty="0" err="1"/>
              <a:t>trò</a:t>
            </a:r>
            <a:r>
              <a:rPr lang="en-US" baseline="0" dirty="0"/>
              <a:t> </a:t>
            </a:r>
            <a:r>
              <a:rPr lang="en-US" baseline="0" dirty="0" err="1"/>
              <a:t>chơi</a:t>
            </a:r>
            <a:r>
              <a:rPr lang="en-US" baseline="0"/>
              <a:t>.</a:t>
            </a:r>
            <a:endParaRPr lang="en-US" dirty="0"/>
          </a:p>
        </p:txBody>
      </p:sp>
      <p:sp>
        <p:nvSpPr>
          <p:cNvPr id="4" name="Slide Number Placeholder 3"/>
          <p:cNvSpPr>
            <a:spLocks noGrp="1"/>
          </p:cNvSpPr>
          <p:nvPr>
            <p:ph type="sldNum" sz="quarter" idx="10"/>
          </p:nvPr>
        </p:nvSpPr>
        <p:spPr/>
        <p:txBody>
          <a:bodyPr/>
          <a:lstStyle/>
          <a:p>
            <a:fld id="{73CF3A96-04FF-4D78-9A0E-F26AB2664529}"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195370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t>
            </a:r>
            <a:r>
              <a:rPr lang="en-US" baseline="0" dirty="0" err="1"/>
              <a:t>Nhấn</a:t>
            </a:r>
            <a:r>
              <a:rPr lang="en-US" baseline="0" dirty="0"/>
              <a:t> </a:t>
            </a:r>
            <a:r>
              <a:rPr lang="en-US" baseline="0" dirty="0" err="1"/>
              <a:t>vào</a:t>
            </a:r>
            <a:r>
              <a:rPr lang="en-US" baseline="0" dirty="0"/>
              <a:t> </a:t>
            </a:r>
            <a:r>
              <a:rPr lang="en-US" baseline="0" dirty="0" err="1"/>
              <a:t>hình</a:t>
            </a:r>
            <a:r>
              <a:rPr lang="en-US" baseline="0" dirty="0"/>
              <a:t> </a:t>
            </a:r>
            <a:r>
              <a:rPr lang="en-US" baseline="0" dirty="0" err="1"/>
              <a:t>người</a:t>
            </a:r>
            <a:r>
              <a:rPr lang="en-US" baseline="0" dirty="0"/>
              <a:t> </a:t>
            </a:r>
            <a:r>
              <a:rPr lang="en-US" baseline="0" dirty="0" err="1"/>
              <a:t>để</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nhấn</a:t>
            </a:r>
            <a:r>
              <a:rPr lang="en-US" baseline="0" dirty="0"/>
              <a:t> </a:t>
            </a:r>
            <a:r>
              <a:rPr lang="en-US" baseline="0" dirty="0" err="1"/>
              <a:t>vào</a:t>
            </a:r>
            <a:r>
              <a:rPr lang="en-US" baseline="0" dirty="0"/>
              <a:t> </a:t>
            </a:r>
            <a:r>
              <a:rPr lang="en-US" baseline="0" dirty="0" err="1"/>
              <a:t>ngôi</a:t>
            </a:r>
            <a:r>
              <a:rPr lang="en-US" baseline="0" dirty="0"/>
              <a:t>  </a:t>
            </a:r>
            <a:r>
              <a:rPr lang="en-US" baseline="0" dirty="0" err="1"/>
              <a:t>nhà</a:t>
            </a:r>
            <a:r>
              <a:rPr lang="en-US" baseline="0" dirty="0"/>
              <a:t> </a:t>
            </a:r>
            <a:r>
              <a:rPr lang="en-US" baseline="0" dirty="0" err="1"/>
              <a:t>để</a:t>
            </a:r>
            <a:r>
              <a:rPr lang="en-US" baseline="0" dirty="0"/>
              <a:t> </a:t>
            </a:r>
            <a:r>
              <a:rPr lang="en-US" baseline="0" dirty="0" err="1"/>
              <a:t>tiếp</a:t>
            </a:r>
            <a:r>
              <a:rPr lang="en-US" baseline="0" dirty="0"/>
              <a:t> </a:t>
            </a:r>
            <a:r>
              <a:rPr lang="en-US" baseline="0" dirty="0" err="1"/>
              <a:t>tục</a:t>
            </a:r>
            <a:r>
              <a:rPr lang="en-US" baseline="0" dirty="0"/>
              <a:t>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fld id="{73CF3A96-04FF-4D78-9A0E-F26AB2664529}"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73706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Nhấn</a:t>
            </a:r>
            <a:r>
              <a:rPr lang="en-US" baseline="0" dirty="0"/>
              <a:t> </a:t>
            </a:r>
            <a:r>
              <a:rPr lang="en-US" baseline="0" dirty="0" err="1"/>
              <a:t>vào</a:t>
            </a:r>
            <a:r>
              <a:rPr lang="en-US" baseline="0" dirty="0"/>
              <a:t> </a:t>
            </a:r>
            <a:r>
              <a:rPr lang="en-US" baseline="0" dirty="0" err="1"/>
              <a:t>hình</a:t>
            </a:r>
            <a:r>
              <a:rPr lang="en-US" baseline="0" dirty="0"/>
              <a:t> </a:t>
            </a:r>
            <a:r>
              <a:rPr lang="en-US" baseline="0" dirty="0" err="1"/>
              <a:t>người</a:t>
            </a:r>
            <a:r>
              <a:rPr lang="en-US" baseline="0" dirty="0"/>
              <a:t> </a:t>
            </a:r>
            <a:r>
              <a:rPr lang="en-US" baseline="0" dirty="0" err="1"/>
              <a:t>để</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nhấn</a:t>
            </a:r>
            <a:r>
              <a:rPr lang="en-US" baseline="0" dirty="0"/>
              <a:t> </a:t>
            </a:r>
            <a:r>
              <a:rPr lang="en-US" baseline="0" dirty="0" err="1"/>
              <a:t>vào</a:t>
            </a:r>
            <a:r>
              <a:rPr lang="en-US" baseline="0" dirty="0"/>
              <a:t> </a:t>
            </a:r>
            <a:r>
              <a:rPr lang="en-US" baseline="0" dirty="0" err="1"/>
              <a:t>ngôi</a:t>
            </a:r>
            <a:r>
              <a:rPr lang="en-US" baseline="0" dirty="0"/>
              <a:t>  </a:t>
            </a:r>
            <a:r>
              <a:rPr lang="en-US" baseline="0" dirty="0" err="1"/>
              <a:t>nhà</a:t>
            </a:r>
            <a:r>
              <a:rPr lang="en-US" baseline="0" dirty="0"/>
              <a:t> </a:t>
            </a:r>
            <a:r>
              <a:rPr lang="en-US" baseline="0" dirty="0" err="1"/>
              <a:t>để</a:t>
            </a:r>
            <a:r>
              <a:rPr lang="en-US" baseline="0" dirty="0"/>
              <a:t> </a:t>
            </a:r>
            <a:r>
              <a:rPr lang="en-US" baseline="0" dirty="0" err="1"/>
              <a:t>tiếp</a:t>
            </a:r>
            <a:r>
              <a:rPr lang="en-US" baseline="0" dirty="0"/>
              <a:t> </a:t>
            </a:r>
            <a:r>
              <a:rPr lang="en-US" baseline="0" dirty="0" err="1"/>
              <a:t>tục</a:t>
            </a:r>
            <a:r>
              <a:rPr lang="en-US" baseline="0" dirty="0"/>
              <a:t>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fld id="{73CF3A96-04FF-4D78-9A0E-F26AB2664529}"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513847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Nhấn</a:t>
            </a:r>
            <a:r>
              <a:rPr lang="en-US" baseline="0" dirty="0"/>
              <a:t> </a:t>
            </a:r>
            <a:r>
              <a:rPr lang="en-US" baseline="0" dirty="0" err="1"/>
              <a:t>vào</a:t>
            </a:r>
            <a:r>
              <a:rPr lang="en-US" baseline="0" dirty="0"/>
              <a:t> </a:t>
            </a:r>
            <a:r>
              <a:rPr lang="en-US" baseline="0" dirty="0" err="1"/>
              <a:t>hình</a:t>
            </a:r>
            <a:r>
              <a:rPr lang="en-US" baseline="0" dirty="0"/>
              <a:t> </a:t>
            </a:r>
            <a:r>
              <a:rPr lang="en-US" baseline="0" dirty="0" err="1"/>
              <a:t>người</a:t>
            </a:r>
            <a:r>
              <a:rPr lang="en-US" baseline="0" dirty="0"/>
              <a:t> </a:t>
            </a:r>
            <a:r>
              <a:rPr lang="en-US" baseline="0" dirty="0" err="1"/>
              <a:t>để</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nhấn</a:t>
            </a:r>
            <a:r>
              <a:rPr lang="en-US" baseline="0" dirty="0"/>
              <a:t> </a:t>
            </a:r>
            <a:r>
              <a:rPr lang="en-US" baseline="0" dirty="0" err="1"/>
              <a:t>vào</a:t>
            </a:r>
            <a:r>
              <a:rPr lang="en-US" baseline="0" dirty="0"/>
              <a:t> </a:t>
            </a:r>
            <a:r>
              <a:rPr lang="en-US" baseline="0" dirty="0" err="1"/>
              <a:t>ngôi</a:t>
            </a:r>
            <a:r>
              <a:rPr lang="en-US" baseline="0" dirty="0"/>
              <a:t>  </a:t>
            </a:r>
            <a:r>
              <a:rPr lang="en-US" baseline="0" dirty="0" err="1"/>
              <a:t>nhà</a:t>
            </a:r>
            <a:r>
              <a:rPr lang="en-US" baseline="0" dirty="0"/>
              <a:t> </a:t>
            </a:r>
            <a:r>
              <a:rPr lang="en-US" baseline="0" dirty="0" err="1"/>
              <a:t>để</a:t>
            </a:r>
            <a:r>
              <a:rPr lang="en-US" baseline="0" dirty="0"/>
              <a:t> </a:t>
            </a:r>
            <a:r>
              <a:rPr lang="en-US" baseline="0" dirty="0" err="1"/>
              <a:t>tiếp</a:t>
            </a:r>
            <a:r>
              <a:rPr lang="en-US" baseline="0" dirty="0"/>
              <a:t> </a:t>
            </a:r>
            <a:r>
              <a:rPr lang="en-US" baseline="0" dirty="0" err="1"/>
              <a:t>tục</a:t>
            </a:r>
            <a:r>
              <a:rPr lang="en-US" baseline="0" dirty="0"/>
              <a:t>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fld id="{73CF3A96-04FF-4D78-9A0E-F26AB2664529}"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638050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67FC1C-E274-4C45-A068-524E6AC6CF56}" type="slidenum">
              <a:rPr lang="en-GB" smtClean="0"/>
              <a:t>10</a:t>
            </a:fld>
            <a:endParaRPr lang="en-GB"/>
          </a:p>
        </p:txBody>
      </p:sp>
    </p:spTree>
    <p:extLst>
      <p:ext uri="{BB962C8B-B14F-4D97-AF65-F5344CB8AC3E}">
        <p14:creationId xmlns:p14="http://schemas.microsoft.com/office/powerpoint/2010/main" val="1570113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Nhấn</a:t>
            </a:r>
            <a:r>
              <a:rPr lang="en-US" baseline="0" dirty="0"/>
              <a:t> </a:t>
            </a:r>
            <a:r>
              <a:rPr lang="en-US" baseline="0" dirty="0" err="1"/>
              <a:t>vào</a:t>
            </a:r>
            <a:r>
              <a:rPr lang="en-US" baseline="0" dirty="0"/>
              <a:t> </a:t>
            </a:r>
            <a:r>
              <a:rPr lang="en-US" baseline="0" dirty="0" err="1"/>
              <a:t>hình</a:t>
            </a:r>
            <a:r>
              <a:rPr lang="en-US" baseline="0" dirty="0"/>
              <a:t> </a:t>
            </a:r>
            <a:r>
              <a:rPr lang="en-US" baseline="0" dirty="0" err="1"/>
              <a:t>người</a:t>
            </a:r>
            <a:r>
              <a:rPr lang="en-US" baseline="0" dirty="0"/>
              <a:t> </a:t>
            </a:r>
            <a:r>
              <a:rPr lang="en-US" baseline="0" dirty="0" err="1"/>
              <a:t>để</a:t>
            </a:r>
            <a:r>
              <a:rPr lang="en-US" baseline="0" dirty="0"/>
              <a:t> </a:t>
            </a:r>
            <a:r>
              <a:rPr lang="en-US" baseline="0" dirty="0" err="1"/>
              <a:t>xuất</a:t>
            </a:r>
            <a:r>
              <a:rPr lang="en-US" baseline="0" dirty="0"/>
              <a:t> </a:t>
            </a:r>
            <a:r>
              <a:rPr lang="en-US" baseline="0" dirty="0" err="1"/>
              <a:t>hiện</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nhấn</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để</a:t>
            </a:r>
            <a:r>
              <a:rPr lang="en-US" baseline="0" dirty="0"/>
              <a:t> </a:t>
            </a:r>
            <a:r>
              <a:rPr lang="en-US" baseline="0" dirty="0" err="1"/>
              <a:t>tiếp</a:t>
            </a:r>
            <a:r>
              <a:rPr lang="en-US" baseline="0" dirty="0"/>
              <a:t> </a:t>
            </a:r>
            <a:r>
              <a:rPr lang="en-US" baseline="0" dirty="0" err="1"/>
              <a:t>tục</a:t>
            </a:r>
            <a:r>
              <a:rPr lang="en-US" baseline="0" dirty="0"/>
              <a:t>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fld id="{73CF3A96-04FF-4D78-9A0E-F26AB2664529}"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300842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59</a:t>
            </a:fld>
            <a:endParaRPr lang="en-US">
              <a:solidFill>
                <a:prstClr val="black"/>
              </a:solidFill>
            </a:endParaRPr>
          </a:p>
        </p:txBody>
      </p:sp>
    </p:spTree>
    <p:extLst>
      <p:ext uri="{BB962C8B-B14F-4D97-AF65-F5344CB8AC3E}">
        <p14:creationId xmlns:p14="http://schemas.microsoft.com/office/powerpoint/2010/main" val="2876694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61</a:t>
            </a:fld>
            <a:endParaRPr lang="en-US">
              <a:solidFill>
                <a:prstClr val="black"/>
              </a:solidFill>
            </a:endParaRPr>
          </a:p>
        </p:txBody>
      </p:sp>
    </p:spTree>
    <p:extLst>
      <p:ext uri="{BB962C8B-B14F-4D97-AF65-F5344CB8AC3E}">
        <p14:creationId xmlns:p14="http://schemas.microsoft.com/office/powerpoint/2010/main" val="2783115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37FF0D-3108-4406-A6C2-4DB64F82457E}"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3796825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37FF0D-3108-4406-A6C2-4DB64F82457E}"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1494314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37FF0D-3108-4406-A6C2-4DB64F82457E}"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1244102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70</a:t>
            </a:fld>
            <a:endParaRPr lang="en-US">
              <a:solidFill>
                <a:prstClr val="black"/>
              </a:solidFill>
            </a:endParaRPr>
          </a:p>
        </p:txBody>
      </p:sp>
    </p:spTree>
    <p:extLst>
      <p:ext uri="{BB962C8B-B14F-4D97-AF65-F5344CB8AC3E}">
        <p14:creationId xmlns:p14="http://schemas.microsoft.com/office/powerpoint/2010/main" val="2255479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67FC1C-E274-4C45-A068-524E6AC6CF56}" type="slidenum">
              <a:rPr lang="en-GB" smtClean="0"/>
              <a:t>18</a:t>
            </a:fld>
            <a:endParaRPr lang="en-GB"/>
          </a:p>
        </p:txBody>
      </p:sp>
    </p:spTree>
    <p:extLst>
      <p:ext uri="{BB962C8B-B14F-4D97-AF65-F5344CB8AC3E}">
        <p14:creationId xmlns:p14="http://schemas.microsoft.com/office/powerpoint/2010/main" val="2908369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daa80c8bc4_0_9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daa80c8bc4_0_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4038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2876694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67FC1C-E274-4C45-A068-524E6AC6CF56}"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290228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67FC1C-E274-4C45-A068-524E6AC6CF56}"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1611218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67FC1C-E274-4C45-A068-524E6AC6CF56}"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306439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67FC1C-E274-4C45-A068-524E6AC6CF56}"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202118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84" y="802302"/>
            <a:ext cx="8637073" cy="2541431"/>
          </a:xfrm>
        </p:spPr>
        <p:txBody>
          <a:bodyPr bIns="0" anchor="b">
            <a:normAutofit/>
          </a:bodyPr>
          <a:lstStyle>
            <a:lvl1pPr algn="l">
              <a:defRPr sz="67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34" bIns="91434">
            <a:normAutofit/>
          </a:bodyPr>
          <a:lstStyle>
            <a:lvl1pPr marL="0" indent="0" algn="l">
              <a:buNone/>
              <a:defRPr sz="1900" b="0" cap="all" baseline="0">
                <a:solidFill>
                  <a:schemeClr val="tx1"/>
                </a:solidFill>
              </a:defRPr>
            </a:lvl1pPr>
            <a:lvl2pPr marL="457167" indent="0" algn="ctr">
              <a:buNone/>
              <a:defRPr sz="19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A8BA026-E658-41C8-85D8-D06F141BD407}" type="datetimeFigureOut">
              <a:rPr lang="vi-VN" smtClean="0"/>
              <a:t>02/09/2022</a:t>
            </a:fld>
            <a:endParaRPr lang="vi-VN"/>
          </a:p>
        </p:txBody>
      </p:sp>
      <p:sp>
        <p:nvSpPr>
          <p:cNvPr id="5" name="Footer Placeholder 4"/>
          <p:cNvSpPr>
            <a:spLocks noGrp="1"/>
          </p:cNvSpPr>
          <p:nvPr>
            <p:ph type="ftr" sz="quarter" idx="11"/>
          </p:nvPr>
        </p:nvSpPr>
        <p:spPr>
          <a:xfrm>
            <a:off x="2416501" y="329311"/>
            <a:ext cx="4973915" cy="309201"/>
          </a:xfrm>
        </p:spPr>
        <p:txBody>
          <a:bodyPr/>
          <a:lstStyle/>
          <a:p>
            <a:endParaRPr lang="vi-VN"/>
          </a:p>
        </p:txBody>
      </p:sp>
      <p:sp>
        <p:nvSpPr>
          <p:cNvPr id="6" name="Slide Number Placeholder 5"/>
          <p:cNvSpPr>
            <a:spLocks noGrp="1"/>
          </p:cNvSpPr>
          <p:nvPr>
            <p:ph type="sldNum" sz="quarter" idx="12"/>
          </p:nvPr>
        </p:nvSpPr>
        <p:spPr>
          <a:xfrm>
            <a:off x="1437665" y="798973"/>
            <a:ext cx="811019" cy="503579"/>
          </a:xfrm>
        </p:spPr>
        <p:txBody>
          <a:bodyPr/>
          <a:lstStyle/>
          <a:p>
            <a:fld id="{8305D4A9-5886-4647-AB06-84202763646E}" type="slidenum">
              <a:rPr lang="vi-VN" smtClean="0"/>
              <a:t>‹#›</a:t>
            </a:fld>
            <a:endParaRPr lang="vi-VN"/>
          </a:p>
        </p:txBody>
      </p:sp>
      <p:cxnSp>
        <p:nvCxnSpPr>
          <p:cNvPr id="15" name="Straight Connector 14"/>
          <p:cNvCxnSpPr/>
          <p:nvPr/>
        </p:nvCxnSpPr>
        <p:spPr>
          <a:xfrm>
            <a:off x="2417780" y="3528543"/>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71456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8BA026-E658-41C8-85D8-D06F141BD407}" type="datetimeFigureOut">
              <a:rPr lang="vi-VN" smtClean="0"/>
              <a:t>02/09/2022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cxnSp>
        <p:nvCxnSpPr>
          <p:cNvPr id="26" name="Straight Connector 25"/>
          <p:cNvCxnSpPr/>
          <p:nvPr/>
        </p:nvCxnSpPr>
        <p:spPr>
          <a:xfrm>
            <a:off x="1453897"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77237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4" y="798977"/>
            <a:ext cx="1615743"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5" y="798977"/>
            <a:ext cx="7828831"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8BA026-E658-41C8-85D8-D06F141BD407}" type="datetimeFigureOut">
              <a:rPr lang="vi-VN" smtClean="0"/>
              <a:t>02/09/2022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cxnSp>
        <p:nvCxnSpPr>
          <p:cNvPr id="15" name="Straight Connector 14"/>
          <p:cNvCxnSpPr/>
          <p:nvPr/>
        </p:nvCxnSpPr>
        <p:spPr>
          <a:xfrm>
            <a:off x="9439111" y="798977"/>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86582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3" y="2367093"/>
            <a:ext cx="10363827"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8C012C-B1B7-47F6-B168-A941E97A73A9}" type="datetimeFigureOut">
              <a:rPr lang="en-US" smtClean="0"/>
              <a:t>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801802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845"/>
        <p:cNvGrpSpPr/>
        <p:nvPr/>
      </p:nvGrpSpPr>
      <p:grpSpPr>
        <a:xfrm>
          <a:off x="0" y="0"/>
          <a:ext cx="0" cy="0"/>
          <a:chOff x="0" y="0"/>
          <a:chExt cx="0" cy="0"/>
        </a:xfrm>
      </p:grpSpPr>
      <p:sp>
        <p:nvSpPr>
          <p:cNvPr id="890" name="Google Shape;890;p16"/>
          <p:cNvSpPr txBox="1">
            <a:spLocks noGrp="1"/>
          </p:cNvSpPr>
          <p:nvPr>
            <p:ph type="subTitle" idx="1"/>
          </p:nvPr>
        </p:nvSpPr>
        <p:spPr>
          <a:xfrm>
            <a:off x="1299867" y="3794500"/>
            <a:ext cx="4150000" cy="1449200"/>
          </a:xfrm>
          <a:prstGeom prst="rect">
            <a:avLst/>
          </a:prstGeom>
        </p:spPr>
        <p:txBody>
          <a:bodyPr spcFirstLastPara="1" wrap="square" lIns="91418" tIns="91418" rIns="91418" bIns="91418" anchor="ctr" anchorCtr="0">
            <a:noAutofit/>
          </a:bodyPr>
          <a:lstStyle>
            <a:lvl1pPr lvl="0" rtl="0">
              <a:lnSpc>
                <a:spcPct val="100000"/>
              </a:lnSpc>
              <a:spcBef>
                <a:spcPts val="0"/>
              </a:spcBef>
              <a:spcAft>
                <a:spcPts val="0"/>
              </a:spcAft>
              <a:buSzPts val="18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1" name="Google Shape;891;p16"/>
          <p:cNvSpPr txBox="1">
            <a:spLocks noGrp="1"/>
          </p:cNvSpPr>
          <p:nvPr>
            <p:ph type="title"/>
          </p:nvPr>
        </p:nvSpPr>
        <p:spPr>
          <a:xfrm>
            <a:off x="1299867" y="1521733"/>
            <a:ext cx="4150000" cy="2161200"/>
          </a:xfrm>
          <a:prstGeom prst="rect">
            <a:avLst/>
          </a:prstGeom>
        </p:spPr>
        <p:txBody>
          <a:bodyPr spcFirstLastPara="1" wrap="square" lIns="91418" tIns="91418" rIns="91418" bIns="91418"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165090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84" y="802302"/>
            <a:ext cx="8637073" cy="2541431"/>
          </a:xfrm>
        </p:spPr>
        <p:txBody>
          <a:bodyPr bIns="0" anchor="b">
            <a:normAutofit/>
          </a:bodyPr>
          <a:lstStyle>
            <a:lvl1pPr algn="l">
              <a:defRPr sz="67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34" bIns="91434">
            <a:normAutofit/>
          </a:bodyPr>
          <a:lstStyle>
            <a:lvl1pPr marL="0" indent="0" algn="l">
              <a:buNone/>
              <a:defRPr sz="1900" b="0" cap="all" baseline="0">
                <a:solidFill>
                  <a:schemeClr val="tx1"/>
                </a:solidFill>
              </a:defRPr>
            </a:lvl1pPr>
            <a:lvl2pPr marL="457167" indent="0" algn="ctr">
              <a:buNone/>
              <a:defRPr sz="19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02/09/2022</a:t>
            </a:fld>
            <a:endParaRPr lang="vi-VN">
              <a:solidFill>
                <a:prstClr val="black">
                  <a:tint val="75000"/>
                </a:prstClr>
              </a:solidFill>
            </a:endParaRPr>
          </a:p>
        </p:txBody>
      </p:sp>
      <p:sp>
        <p:nvSpPr>
          <p:cNvPr id="5" name="Footer Placeholder 4"/>
          <p:cNvSpPr>
            <a:spLocks noGrp="1"/>
          </p:cNvSpPr>
          <p:nvPr>
            <p:ph type="ftr" sz="quarter" idx="11"/>
          </p:nvPr>
        </p:nvSpPr>
        <p:spPr>
          <a:xfrm>
            <a:off x="2416501" y="329311"/>
            <a:ext cx="4973915" cy="309201"/>
          </a:xfrm>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a:xfrm>
            <a:off x="1437665" y="798973"/>
            <a:ext cx="811019" cy="503579"/>
          </a:xfrm>
        </p:spPr>
        <p:txBody>
          <a:bodyPr/>
          <a:lstStyle/>
          <a:p>
            <a:fld id="{8305D4A9-5886-4647-AB06-84202763646E}" type="slidenum">
              <a:rPr lang="vi-VN" smtClean="0">
                <a:solidFill>
                  <a:srgbClr val="B71E42"/>
                </a:solidFill>
              </a:rPr>
              <a:pPr/>
              <a:t>‹#›</a:t>
            </a:fld>
            <a:endParaRPr lang="vi-VN">
              <a:solidFill>
                <a:srgbClr val="B71E42"/>
              </a:solidFill>
            </a:endParaRPr>
          </a:p>
        </p:txBody>
      </p:sp>
      <p:cxnSp>
        <p:nvCxnSpPr>
          <p:cNvPr id="15" name="Straight Connector 14"/>
          <p:cNvCxnSpPr/>
          <p:nvPr/>
        </p:nvCxnSpPr>
        <p:spPr>
          <a:xfrm>
            <a:off x="2417780" y="3528543"/>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15049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02/09/2022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srgbClr val="B71E42"/>
                </a:solidFill>
              </a:rPr>
              <a:pPr/>
              <a:t>‹#›</a:t>
            </a:fld>
            <a:endParaRPr lang="vi-VN">
              <a:solidFill>
                <a:srgbClr val="B71E42"/>
              </a:solidFill>
            </a:endParaRPr>
          </a:p>
        </p:txBody>
      </p:sp>
      <p:cxnSp>
        <p:nvCxnSpPr>
          <p:cNvPr id="33" name="Straight Connector 32"/>
          <p:cNvCxnSpPr/>
          <p:nvPr/>
        </p:nvCxnSpPr>
        <p:spPr>
          <a:xfrm>
            <a:off x="1453897"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60527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41" y="1756133"/>
            <a:ext cx="8643155" cy="1887951"/>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42" y="3806200"/>
            <a:ext cx="8630447" cy="1012929"/>
          </a:xfrm>
        </p:spPr>
        <p:txBody>
          <a:bodyPr tIns="91434">
            <a:normAutofit/>
          </a:bodyPr>
          <a:lstStyle>
            <a:lvl1pPr marL="0" indent="0" algn="l">
              <a:buNone/>
              <a:defRPr sz="1900">
                <a:solidFill>
                  <a:schemeClr val="tx1"/>
                </a:solidFill>
              </a:defRPr>
            </a:lvl1pPr>
            <a:lvl2pPr marL="457167" indent="0">
              <a:buNone/>
              <a:defRPr sz="19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02/09/2022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srgbClr val="B71E42"/>
                </a:solidFill>
              </a:rPr>
              <a:pPr/>
              <a:t>‹#›</a:t>
            </a:fld>
            <a:endParaRPr lang="vi-VN">
              <a:solidFill>
                <a:srgbClr val="B71E42"/>
              </a:solidFill>
            </a:endParaRPr>
          </a:p>
        </p:txBody>
      </p:sp>
      <p:cxnSp>
        <p:nvCxnSpPr>
          <p:cNvPr id="15" name="Straight Connector 14"/>
          <p:cNvCxnSpPr/>
          <p:nvPr/>
        </p:nvCxnSpPr>
        <p:spPr>
          <a:xfrm>
            <a:off x="1454242" y="3804985"/>
            <a:ext cx="8630447"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810419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93"/>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80"/>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02/09/2022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srgbClr val="B71E42"/>
                </a:solidFill>
              </a:rPr>
              <a:pPr/>
              <a:t>‹#›</a:t>
            </a:fld>
            <a:endParaRPr lang="vi-VN">
              <a:solidFill>
                <a:srgbClr val="B71E42"/>
              </a:solidFill>
            </a:endParaRPr>
          </a:p>
        </p:txBody>
      </p:sp>
      <p:cxnSp>
        <p:nvCxnSpPr>
          <p:cNvPr id="35" name="Straight Connector 34"/>
          <p:cNvCxnSpPr/>
          <p:nvPr/>
        </p:nvCxnSpPr>
        <p:spPr>
          <a:xfrm>
            <a:off x="1453897"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29229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2" y="804167"/>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53"/>
            <a:ext cx="4645152" cy="801943"/>
          </a:xfrm>
        </p:spPr>
        <p:txBody>
          <a:bodyPr anchor="b">
            <a:normAutofit/>
          </a:bodyPr>
          <a:lstStyle>
            <a:lvl1pPr marL="0" indent="0">
              <a:lnSpc>
                <a:spcPct val="100000"/>
              </a:lnSpc>
              <a:buNone/>
              <a:defRPr sz="2300" b="0" cap="all" baseline="0">
                <a:solidFill>
                  <a:schemeClr val="accent1"/>
                </a:solidFill>
              </a:defRPr>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73"/>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3" y="2023004"/>
            <a:ext cx="4645152" cy="802237"/>
          </a:xfrm>
        </p:spPr>
        <p:txBody>
          <a:bodyPr anchor="b">
            <a:normAutofit/>
          </a:bodyPr>
          <a:lstStyle>
            <a:lvl1pPr marL="0" indent="0">
              <a:lnSpc>
                <a:spcPct val="100000"/>
              </a:lnSpc>
              <a:buNone/>
              <a:defRPr sz="2300" b="0" cap="all" baseline="0">
                <a:solidFill>
                  <a:schemeClr val="accent1"/>
                </a:solidFill>
              </a:defRPr>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3" y="2821492"/>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8BA026-E658-41C8-85D8-D06F141BD407}" type="datetimeFigureOut">
              <a:rPr lang="vi-VN" smtClean="0">
                <a:solidFill>
                  <a:prstClr val="black">
                    <a:tint val="75000"/>
                  </a:prstClr>
                </a:solidFill>
              </a:rPr>
              <a:pPr/>
              <a:t>02/09/2022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8305D4A9-5886-4647-AB06-84202763646E}" type="slidenum">
              <a:rPr lang="vi-VN" smtClean="0">
                <a:solidFill>
                  <a:srgbClr val="B71E42"/>
                </a:solidFill>
              </a:rPr>
              <a:pPr/>
              <a:t>‹#›</a:t>
            </a:fld>
            <a:endParaRPr lang="vi-VN">
              <a:solidFill>
                <a:srgbClr val="B71E42"/>
              </a:solidFill>
            </a:endParaRPr>
          </a:p>
        </p:txBody>
      </p:sp>
      <p:cxnSp>
        <p:nvCxnSpPr>
          <p:cNvPr id="29" name="Straight Connector 28"/>
          <p:cNvCxnSpPr/>
          <p:nvPr/>
        </p:nvCxnSpPr>
        <p:spPr>
          <a:xfrm>
            <a:off x="1453897"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62451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A8BA026-E658-41C8-85D8-D06F141BD407}" type="datetimeFigureOut">
              <a:rPr lang="vi-VN" smtClean="0">
                <a:solidFill>
                  <a:prstClr val="black">
                    <a:tint val="75000"/>
                  </a:prstClr>
                </a:solidFill>
              </a:rPr>
              <a:pPr/>
              <a:t>02/09/2022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8305D4A9-5886-4647-AB06-84202763646E}" type="slidenum">
              <a:rPr lang="vi-VN" smtClean="0">
                <a:solidFill>
                  <a:srgbClr val="B71E42"/>
                </a:solidFill>
              </a:rPr>
              <a:pPr/>
              <a:t>‹#›</a:t>
            </a:fld>
            <a:endParaRPr lang="vi-VN">
              <a:solidFill>
                <a:srgbClr val="B71E42"/>
              </a:solidFill>
            </a:endParaRPr>
          </a:p>
        </p:txBody>
      </p:sp>
      <p:cxnSp>
        <p:nvCxnSpPr>
          <p:cNvPr id="25" name="Straight Connector 24"/>
          <p:cNvCxnSpPr/>
          <p:nvPr/>
        </p:nvCxnSpPr>
        <p:spPr>
          <a:xfrm>
            <a:off x="1453897"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04032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8BA026-E658-41C8-85D8-D06F141BD407}" type="datetimeFigureOut">
              <a:rPr lang="vi-VN" smtClean="0"/>
              <a:t>02/09/2022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cxnSp>
        <p:nvCxnSpPr>
          <p:cNvPr id="33" name="Straight Connector 32"/>
          <p:cNvCxnSpPr/>
          <p:nvPr/>
        </p:nvCxnSpPr>
        <p:spPr>
          <a:xfrm>
            <a:off x="1453897"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61381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solidFill>
                  <a:prstClr val="black">
                    <a:tint val="75000"/>
                  </a:prstClr>
                </a:solidFill>
              </a:rPr>
              <a:pPr/>
              <a:t>02/09/2022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8305D4A9-5886-4647-AB06-84202763646E}" type="slidenum">
              <a:rPr lang="vi-VN" smtClean="0">
                <a:solidFill>
                  <a:srgbClr val="B71E42"/>
                </a:solidFill>
              </a:rPr>
              <a:pPr/>
              <a:t>‹#›</a:t>
            </a:fld>
            <a:endParaRPr lang="vi-VN">
              <a:solidFill>
                <a:srgbClr val="B71E42"/>
              </a:solidFill>
            </a:endParaRPr>
          </a:p>
        </p:txBody>
      </p:sp>
    </p:spTree>
    <p:extLst>
      <p:ext uri="{BB962C8B-B14F-4D97-AF65-F5344CB8AC3E}">
        <p14:creationId xmlns:p14="http://schemas.microsoft.com/office/powerpoint/2010/main" val="3926515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3"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6" y="798973"/>
            <a:ext cx="6012471" cy="465882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2" y="3205492"/>
            <a:ext cx="3275013" cy="2248181"/>
          </a:xfrm>
        </p:spPr>
        <p:txBody>
          <a:bodyPr/>
          <a:lstStyle>
            <a:lvl1pPr marL="0" indent="0" algn="l">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02/09/2022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srgbClr val="B71E42"/>
                </a:solidFill>
              </a:rPr>
              <a:pPr/>
              <a:t>‹#›</a:t>
            </a:fld>
            <a:endParaRPr lang="vi-VN">
              <a:solidFill>
                <a:srgbClr val="B71E42"/>
              </a:solidFill>
            </a:endParaRPr>
          </a:p>
        </p:txBody>
      </p:sp>
      <p:cxnSp>
        <p:nvCxnSpPr>
          <p:cNvPr id="17" name="Straight Connector 16"/>
          <p:cNvCxnSpPr/>
          <p:nvPr/>
        </p:nvCxnSpPr>
        <p:spPr>
          <a:xfrm>
            <a:off x="1448281" y="3205491"/>
            <a:ext cx="326949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80965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8" y="482172"/>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7"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6"/>
            <a:ext cx="2791171" cy="3866327"/>
          </a:xfrm>
          <a:solidFill>
            <a:schemeClr val="bg1">
              <a:lumMod val="85000"/>
            </a:schemeClr>
          </a:solidFill>
          <a:ln w="9525" cap="sq">
            <a:noFill/>
            <a:miter lim="800000"/>
          </a:ln>
          <a:effectLst/>
        </p:spPr>
        <p:txBody>
          <a:bodyPr anchor="t"/>
          <a:lstStyle>
            <a:lvl1pPr marL="0" indent="0" algn="ctr">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31" y="3145995"/>
            <a:ext cx="5524404" cy="2003743"/>
          </a:xfrm>
        </p:spPr>
        <p:txBody>
          <a:bodyPr>
            <a:normAutofit/>
          </a:bodyPr>
          <a:lstStyle>
            <a:lvl1pPr marL="0" indent="0" algn="l">
              <a:buNone/>
              <a:defRPr sz="19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Click to edit Master text styles</a:t>
            </a:r>
          </a:p>
        </p:txBody>
      </p:sp>
      <p:sp>
        <p:nvSpPr>
          <p:cNvPr id="5" name="Date Placeholder 4"/>
          <p:cNvSpPr>
            <a:spLocks noGrp="1"/>
          </p:cNvSpPr>
          <p:nvPr>
            <p:ph type="dt" sz="half" idx="10"/>
          </p:nvPr>
        </p:nvSpPr>
        <p:spPr>
          <a:xfrm>
            <a:off x="1447386" y="5469857"/>
            <a:ext cx="5527351" cy="320123"/>
          </a:xfrm>
        </p:spPr>
        <p:txBody>
          <a:bodyPr/>
          <a:lstStyle>
            <a:lvl1pPr algn="l">
              <a:defRPr/>
            </a:lvl1pPr>
          </a:lstStyle>
          <a:p>
            <a:fld id="{CA8BA026-E658-41C8-85D8-D06F141BD407}" type="datetimeFigureOut">
              <a:rPr lang="vi-VN" smtClean="0">
                <a:solidFill>
                  <a:prstClr val="black">
                    <a:tint val="75000"/>
                  </a:prstClr>
                </a:solidFill>
              </a:rPr>
              <a:pPr/>
              <a:t>02/09/2022</a:t>
            </a:fld>
            <a:endParaRPr lang="vi-VN">
              <a:solidFill>
                <a:prstClr val="black">
                  <a:tint val="75000"/>
                </a:prstClr>
              </a:solidFill>
            </a:endParaRPr>
          </a:p>
        </p:txBody>
      </p:sp>
      <p:sp>
        <p:nvSpPr>
          <p:cNvPr id="6" name="Footer Placeholder 5"/>
          <p:cNvSpPr>
            <a:spLocks noGrp="1"/>
          </p:cNvSpPr>
          <p:nvPr>
            <p:ph type="ftr" sz="quarter" idx="11"/>
          </p:nvPr>
        </p:nvSpPr>
        <p:spPr>
          <a:xfrm>
            <a:off x="1447383" y="318641"/>
            <a:ext cx="5541004" cy="320931"/>
          </a:xfrm>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srgbClr val="B71E42"/>
                </a:solidFill>
              </a:rPr>
              <a:pPr/>
              <a:t>‹#›</a:t>
            </a:fld>
            <a:endParaRPr lang="vi-VN">
              <a:solidFill>
                <a:srgbClr val="B71E42"/>
              </a:solidFill>
            </a:endParaRPr>
          </a:p>
        </p:txBody>
      </p:sp>
      <p:cxnSp>
        <p:nvCxnSpPr>
          <p:cNvPr id="31" name="Straight Connector 30"/>
          <p:cNvCxnSpPr/>
          <p:nvPr/>
        </p:nvCxnSpPr>
        <p:spPr>
          <a:xfrm>
            <a:off x="1447386"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11524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02/09/2022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srgbClr val="B71E42"/>
                </a:solidFill>
              </a:rPr>
              <a:pPr/>
              <a:t>‹#›</a:t>
            </a:fld>
            <a:endParaRPr lang="vi-VN">
              <a:solidFill>
                <a:srgbClr val="B71E42"/>
              </a:solidFill>
            </a:endParaRPr>
          </a:p>
        </p:txBody>
      </p:sp>
      <p:cxnSp>
        <p:nvCxnSpPr>
          <p:cNvPr id="26" name="Straight Connector 25"/>
          <p:cNvCxnSpPr/>
          <p:nvPr/>
        </p:nvCxnSpPr>
        <p:spPr>
          <a:xfrm>
            <a:off x="1453897"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68344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4" y="798977"/>
            <a:ext cx="1615743"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5" y="798977"/>
            <a:ext cx="7828831"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02/09/2022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srgbClr val="B71E42"/>
                </a:solidFill>
              </a:rPr>
              <a:pPr/>
              <a:t>‹#›</a:t>
            </a:fld>
            <a:endParaRPr lang="vi-VN">
              <a:solidFill>
                <a:srgbClr val="B71E42"/>
              </a:solidFill>
            </a:endParaRPr>
          </a:p>
        </p:txBody>
      </p:sp>
      <p:cxnSp>
        <p:nvCxnSpPr>
          <p:cNvPr id="15" name="Straight Connector 14"/>
          <p:cNvCxnSpPr/>
          <p:nvPr/>
        </p:nvCxnSpPr>
        <p:spPr>
          <a:xfrm>
            <a:off x="9439111" y="798977"/>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9162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81" y="802299"/>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121917" bIns="121917">
            <a:normAutofit/>
          </a:bodyPr>
          <a:lstStyle>
            <a:lvl1pPr marL="0" indent="0" algn="l">
              <a:buNone/>
              <a:defRPr sz="1800" b="0" cap="all" baseline="0">
                <a:solidFill>
                  <a:schemeClr val="tx1"/>
                </a:solidFill>
              </a:defRPr>
            </a:lvl1pPr>
            <a:lvl2pPr marL="457189" indent="0" algn="ctr">
              <a:buNone/>
              <a:defRPr sz="18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9/2/2022</a:t>
            </a:fld>
            <a:endParaRPr lang="en-US">
              <a:solidFill>
                <a:prstClr val="black">
                  <a:tint val="75000"/>
                </a:prstClr>
              </a:solidFill>
            </a:endParaRPr>
          </a:p>
        </p:txBody>
      </p:sp>
      <p:sp>
        <p:nvSpPr>
          <p:cNvPr id="5" name="Footer Placeholder 4"/>
          <p:cNvSpPr>
            <a:spLocks noGrp="1"/>
          </p:cNvSpPr>
          <p:nvPr>
            <p:ph type="ftr" sz="quarter" idx="11"/>
          </p:nvPr>
        </p:nvSpPr>
        <p:spPr>
          <a:xfrm>
            <a:off x="2416501" y="329309"/>
            <a:ext cx="4973915" cy="309201"/>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1437665" y="798973"/>
            <a:ext cx="811019" cy="503579"/>
          </a:xfrm>
        </p:spPr>
        <p:txBody>
          <a:bodyPr/>
          <a:lstStyle/>
          <a:p>
            <a:fld id="{B86E1D2B-0CA4-49DE-8ACE-2DF230ACA4E4}" type="slidenum">
              <a:rPr lang="en-US" smtClean="0">
                <a:solidFill>
                  <a:srgbClr val="B71E42"/>
                </a:solidFill>
              </a:rPr>
              <a:pPr/>
              <a:t>‹#›</a:t>
            </a:fld>
            <a:endParaRPr lang="en-US">
              <a:solidFill>
                <a:srgbClr val="B71E42"/>
              </a:solidFill>
            </a:endParaRPr>
          </a:p>
        </p:txBody>
      </p:sp>
      <p:cxnSp>
        <p:nvCxnSpPr>
          <p:cNvPr id="15" name="Straight Connector 14"/>
          <p:cNvCxnSpPr/>
          <p:nvPr/>
        </p:nvCxnSpPr>
        <p:spPr>
          <a:xfrm>
            <a:off x="2417780" y="3528543"/>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86682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9/2/2022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srgbClr val="B71E42"/>
                </a:solidFill>
              </a:rPr>
              <a:pPr/>
              <a:t>‹#›</a:t>
            </a:fld>
            <a:endParaRPr lang="en-US">
              <a:solidFill>
                <a:srgbClr val="B71E42"/>
              </a:solidFill>
            </a:endParaRPr>
          </a:p>
        </p:txBody>
      </p:sp>
      <p:cxnSp>
        <p:nvCxnSpPr>
          <p:cNvPr id="33" name="Straight Connector 32"/>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658351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5" cy="1887951"/>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7"/>
            <a:ext cx="8630447" cy="1012929"/>
          </a:xfrm>
        </p:spPr>
        <p:txBody>
          <a:bodyPr tIns="121917">
            <a:normAutofit/>
          </a:bodyPr>
          <a:lstStyle>
            <a:lvl1pPr marL="0" indent="0" algn="l">
              <a:buNone/>
              <a:defRPr sz="1800">
                <a:solidFill>
                  <a:schemeClr val="tx1"/>
                </a:solidFill>
              </a:defRPr>
            </a:lvl1pPr>
            <a:lvl2pPr marL="457189" indent="0">
              <a:buNone/>
              <a:defRPr sz="18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9/2/2022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srgbClr val="B71E42"/>
                </a:solidFill>
              </a:rPr>
              <a:pPr/>
              <a:t>‹#›</a:t>
            </a:fld>
            <a:endParaRPr lang="en-US">
              <a:solidFill>
                <a:srgbClr val="B71E42"/>
              </a:solidFill>
            </a:endParaRPr>
          </a:p>
        </p:txBody>
      </p:sp>
      <p:cxnSp>
        <p:nvCxnSpPr>
          <p:cNvPr id="15" name="Straight Connector 14"/>
          <p:cNvCxnSpPr/>
          <p:nvPr/>
        </p:nvCxnSpPr>
        <p:spPr>
          <a:xfrm>
            <a:off x="1454239" y="3804985"/>
            <a:ext cx="8630447"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1257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90"/>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9"/>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38DDCE-A2E0-4ED5-91D6-A39DA716103D}" type="datetimeFigureOut">
              <a:rPr lang="en-US" smtClean="0">
                <a:solidFill>
                  <a:prstClr val="black">
                    <a:tint val="75000"/>
                  </a:prstClr>
                </a:solidFill>
              </a:rPr>
              <a:pPr/>
              <a:t>9/2/2022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srgbClr val="B71E42"/>
                </a:solidFill>
              </a:rPr>
              <a:pPr/>
              <a:t>‹#›</a:t>
            </a:fld>
            <a:endParaRPr lang="en-US">
              <a:solidFill>
                <a:srgbClr val="B71E42"/>
              </a:solidFill>
            </a:endParaRPr>
          </a:p>
        </p:txBody>
      </p:sp>
      <p:cxnSp>
        <p:nvCxnSpPr>
          <p:cNvPr id="35" name="Straight Connector 34"/>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573291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2" y="804165"/>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50"/>
            <a:ext cx="4645152" cy="801943"/>
          </a:xfrm>
        </p:spPr>
        <p:txBody>
          <a:bodyPr anchor="b">
            <a:normAutofit/>
          </a:bodyPr>
          <a:lstStyle>
            <a:lvl1pPr marL="0" indent="0">
              <a:lnSpc>
                <a:spcPct val="100000"/>
              </a:lnSpc>
              <a:buNone/>
              <a:defRPr sz="2200" b="0" cap="all"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70"/>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3" y="2023004"/>
            <a:ext cx="4645152" cy="802237"/>
          </a:xfrm>
        </p:spPr>
        <p:txBody>
          <a:bodyPr anchor="b">
            <a:normAutofit/>
          </a:bodyPr>
          <a:lstStyle>
            <a:lvl1pPr marL="0" indent="0">
              <a:lnSpc>
                <a:spcPct val="100000"/>
              </a:lnSpc>
              <a:buNone/>
              <a:defRPr sz="2200" b="0" cap="all" baseline="0">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3" y="2821492"/>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38DDCE-A2E0-4ED5-91D6-A39DA716103D}" type="datetimeFigureOut">
              <a:rPr lang="en-US" smtClean="0">
                <a:solidFill>
                  <a:prstClr val="black">
                    <a:tint val="75000"/>
                  </a:prstClr>
                </a:solidFill>
              </a:rPr>
              <a:pPr/>
              <a:t>9/2/2022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6E1D2B-0CA4-49DE-8ACE-2DF230ACA4E4}" type="slidenum">
              <a:rPr lang="en-US" smtClean="0">
                <a:solidFill>
                  <a:srgbClr val="B71E42"/>
                </a:solidFill>
              </a:rPr>
              <a:pPr/>
              <a:t>‹#›</a:t>
            </a:fld>
            <a:endParaRPr lang="en-US">
              <a:solidFill>
                <a:srgbClr val="B71E42"/>
              </a:solidFill>
            </a:endParaRPr>
          </a:p>
        </p:txBody>
      </p:sp>
      <p:cxnSp>
        <p:nvCxnSpPr>
          <p:cNvPr id="29" name="Straight Connector 28"/>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82837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41" y="1756133"/>
            <a:ext cx="8643155" cy="1887951"/>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42" y="3806200"/>
            <a:ext cx="8630447" cy="1012929"/>
          </a:xfrm>
        </p:spPr>
        <p:txBody>
          <a:bodyPr tIns="91434">
            <a:normAutofit/>
          </a:bodyPr>
          <a:lstStyle>
            <a:lvl1pPr marL="0" indent="0" algn="l">
              <a:buNone/>
              <a:defRPr sz="1900">
                <a:solidFill>
                  <a:schemeClr val="tx1"/>
                </a:solidFill>
              </a:defRPr>
            </a:lvl1pPr>
            <a:lvl2pPr marL="457167" indent="0">
              <a:buNone/>
              <a:defRPr sz="19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t>02/09/2022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cxnSp>
        <p:nvCxnSpPr>
          <p:cNvPr id="15" name="Straight Connector 14"/>
          <p:cNvCxnSpPr/>
          <p:nvPr/>
        </p:nvCxnSpPr>
        <p:spPr>
          <a:xfrm>
            <a:off x="1454242" y="3804985"/>
            <a:ext cx="8630447"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335557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38DDCE-A2E0-4ED5-91D6-A39DA716103D}" type="datetimeFigureOut">
              <a:rPr lang="en-US" smtClean="0">
                <a:solidFill>
                  <a:prstClr val="black">
                    <a:tint val="75000"/>
                  </a:prstClr>
                </a:solidFill>
              </a:rPr>
              <a:pPr/>
              <a:t>9/2/2022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6E1D2B-0CA4-49DE-8ACE-2DF230ACA4E4}" type="slidenum">
              <a:rPr lang="en-US" smtClean="0">
                <a:solidFill>
                  <a:srgbClr val="B71E42"/>
                </a:solidFill>
              </a:rPr>
              <a:pPr/>
              <a:t>‹#›</a:t>
            </a:fld>
            <a:endParaRPr lang="en-US">
              <a:solidFill>
                <a:srgbClr val="B71E42"/>
              </a:solidFill>
            </a:endParaRPr>
          </a:p>
        </p:txBody>
      </p:sp>
      <p:cxnSp>
        <p:nvCxnSpPr>
          <p:cNvPr id="25" name="Straight Connector 24"/>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82974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solidFill>
                  <a:prstClr val="black">
                    <a:tint val="75000"/>
                  </a:prstClr>
                </a:solidFill>
              </a:rPr>
              <a:pPr/>
              <a:t>9/2/2022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6E1D2B-0CA4-49DE-8ACE-2DF230ACA4E4}" type="slidenum">
              <a:rPr lang="en-US" smtClean="0">
                <a:solidFill>
                  <a:srgbClr val="B71E42"/>
                </a:solidFill>
              </a:rPr>
              <a:pPr/>
              <a:t>‹#›</a:t>
            </a:fld>
            <a:endParaRPr lang="en-US">
              <a:solidFill>
                <a:srgbClr val="B71E42"/>
              </a:solidFill>
            </a:endParaRPr>
          </a:p>
        </p:txBody>
      </p:sp>
    </p:spTree>
    <p:extLst>
      <p:ext uri="{BB962C8B-B14F-4D97-AF65-F5344CB8AC3E}">
        <p14:creationId xmlns:p14="http://schemas.microsoft.com/office/powerpoint/2010/main" val="2726473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2"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3"/>
            <a:ext cx="6012471" cy="465882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2" y="3205492"/>
            <a:ext cx="3275013" cy="2248181"/>
          </a:xfrm>
        </p:spPr>
        <p:txBody>
          <a:bodyPr/>
          <a:lstStyle>
            <a:lvl1pPr marL="0" indent="0" algn="l">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solidFill>
                  <a:prstClr val="black">
                    <a:tint val="75000"/>
                  </a:prstClr>
                </a:solidFill>
              </a:rPr>
              <a:pPr/>
              <a:t>9/2/2022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srgbClr val="B71E42"/>
                </a:solidFill>
              </a:rPr>
              <a:pPr/>
              <a:t>‹#›</a:t>
            </a:fld>
            <a:endParaRPr lang="en-US">
              <a:solidFill>
                <a:srgbClr val="B71E42"/>
              </a:solidFill>
            </a:endParaRPr>
          </a:p>
        </p:txBody>
      </p:sp>
      <p:cxnSp>
        <p:nvCxnSpPr>
          <p:cNvPr id="17" name="Straight Connector 16"/>
          <p:cNvCxnSpPr/>
          <p:nvPr/>
        </p:nvCxnSpPr>
        <p:spPr>
          <a:xfrm>
            <a:off x="1448280" y="3205491"/>
            <a:ext cx="326949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04204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8" y="482171"/>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7"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3"/>
            <a:ext cx="2791171" cy="3866327"/>
          </a:xfrm>
          <a:solidFill>
            <a:schemeClr val="bg1">
              <a:lumMod val="85000"/>
            </a:schemeClr>
          </a:solidFill>
          <a:ln w="9525" cap="sq">
            <a:noFill/>
            <a:miter lim="800000"/>
          </a:ln>
          <a:effectLst/>
        </p:spPr>
        <p:txBody>
          <a:bodyPr anchor="t"/>
          <a:lstStyle>
            <a:lvl1pPr marL="0" indent="0" algn="ctr">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30" y="3145993"/>
            <a:ext cx="5524404" cy="2003743"/>
          </a:xfrm>
        </p:spPr>
        <p:txBody>
          <a:bodyPr>
            <a:normAutofit/>
          </a:bodyPr>
          <a:lstStyle>
            <a:lvl1pPr marL="0" indent="0" algn="l">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3" y="5469857"/>
            <a:ext cx="5527351" cy="320123"/>
          </a:xfrm>
        </p:spPr>
        <p:txBody>
          <a:bodyPr/>
          <a:lstStyle>
            <a:lvl1pPr algn="l">
              <a:defRPr/>
            </a:lvl1pPr>
          </a:lstStyle>
          <a:p>
            <a:fld id="{EC38DDCE-A2E0-4ED5-91D6-A39DA716103D}" type="datetimeFigureOut">
              <a:rPr lang="en-US" smtClean="0">
                <a:solidFill>
                  <a:prstClr val="black">
                    <a:tint val="75000"/>
                  </a:prstClr>
                </a:solidFill>
              </a:rPr>
              <a:pPr/>
              <a:t>9/2/2022</a:t>
            </a:fld>
            <a:endParaRPr lang="en-US">
              <a:solidFill>
                <a:prstClr val="black">
                  <a:tint val="75000"/>
                </a:prstClr>
              </a:solidFill>
            </a:endParaRPr>
          </a:p>
        </p:txBody>
      </p:sp>
      <p:sp>
        <p:nvSpPr>
          <p:cNvPr id="6" name="Footer Placeholder 5"/>
          <p:cNvSpPr>
            <a:spLocks noGrp="1"/>
          </p:cNvSpPr>
          <p:nvPr>
            <p:ph type="ftr" sz="quarter" idx="11"/>
          </p:nvPr>
        </p:nvSpPr>
        <p:spPr>
          <a:xfrm>
            <a:off x="1447383" y="318641"/>
            <a:ext cx="5541004" cy="320931"/>
          </a:xfr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6E1D2B-0CA4-49DE-8ACE-2DF230ACA4E4}" type="slidenum">
              <a:rPr lang="en-US" smtClean="0">
                <a:solidFill>
                  <a:srgbClr val="B71E42"/>
                </a:solidFill>
              </a:rPr>
              <a:pPr/>
              <a:t>‹#›</a:t>
            </a:fld>
            <a:endParaRPr lang="en-US">
              <a:solidFill>
                <a:srgbClr val="B71E42"/>
              </a:solidFill>
            </a:endParaRPr>
          </a:p>
        </p:txBody>
      </p:sp>
      <p:cxnSp>
        <p:nvCxnSpPr>
          <p:cNvPr id="31" name="Straight Connector 30"/>
          <p:cNvCxnSpPr/>
          <p:nvPr/>
        </p:nvCxnSpPr>
        <p:spPr>
          <a:xfrm>
            <a:off x="1447383"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75161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9/2/2022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srgbClr val="B71E42"/>
                </a:solidFill>
              </a:rPr>
              <a:pPr/>
              <a:t>‹#›</a:t>
            </a:fld>
            <a:endParaRPr lang="en-US">
              <a:solidFill>
                <a:srgbClr val="B71E42"/>
              </a:solidFill>
            </a:endParaRPr>
          </a:p>
        </p:txBody>
      </p:sp>
      <p:cxnSp>
        <p:nvCxnSpPr>
          <p:cNvPr id="26" name="Straight Connector 25"/>
          <p:cNvCxnSpPr/>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266384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4"/>
            <a:ext cx="1615743"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3" y="798974"/>
            <a:ext cx="7828831"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38DDCE-A2E0-4ED5-91D6-A39DA716103D}" type="datetimeFigureOut">
              <a:rPr lang="en-US" smtClean="0">
                <a:solidFill>
                  <a:prstClr val="black">
                    <a:tint val="75000"/>
                  </a:prstClr>
                </a:solidFill>
              </a:rPr>
              <a:pPr/>
              <a:t>9/2/2022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6E1D2B-0CA4-49DE-8ACE-2DF230ACA4E4}" type="slidenum">
              <a:rPr lang="en-US" smtClean="0">
                <a:solidFill>
                  <a:srgbClr val="B71E42"/>
                </a:solidFill>
              </a:rPr>
              <a:pPr/>
              <a:t>‹#›</a:t>
            </a:fld>
            <a:endParaRPr lang="en-US">
              <a:solidFill>
                <a:srgbClr val="B71E42"/>
              </a:solidFill>
            </a:endParaRPr>
          </a:p>
        </p:txBody>
      </p:sp>
      <p:cxnSp>
        <p:nvCxnSpPr>
          <p:cNvPr id="15" name="Straight Connector 14"/>
          <p:cNvCxnSpPr/>
          <p:nvPr/>
        </p:nvCxnSpPr>
        <p:spPr>
          <a:xfrm>
            <a:off x="9439111"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443420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3" y="2367093"/>
            <a:ext cx="10363827"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8C012C-B1B7-47F6-B168-A941E97A73A9}" type="datetimeFigureOut">
              <a:rPr lang="en-US" smtClean="0">
                <a:solidFill>
                  <a:prstClr val="black">
                    <a:tint val="75000"/>
                  </a:prstClr>
                </a:solidFill>
              </a:rPr>
              <a:pPr/>
              <a:t>9/2/2022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EC7793-07B9-4429-92E8-8730EA770269}" type="slidenum">
              <a:rPr lang="en-US" smtClean="0">
                <a:solidFill>
                  <a:srgbClr val="B71E42"/>
                </a:solidFill>
              </a:rPr>
              <a:pPr/>
              <a:t>‹#›</a:t>
            </a:fld>
            <a:endParaRPr lang="en-US">
              <a:solidFill>
                <a:srgbClr val="B71E42"/>
              </a:solidFill>
            </a:endParaRPr>
          </a:p>
        </p:txBody>
      </p:sp>
    </p:spTree>
    <p:extLst>
      <p:ext uri="{BB962C8B-B14F-4D97-AF65-F5344CB8AC3E}">
        <p14:creationId xmlns:p14="http://schemas.microsoft.com/office/powerpoint/2010/main" val="1932607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93"/>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80"/>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8BA026-E658-41C8-85D8-D06F141BD407}" type="datetimeFigureOut">
              <a:rPr lang="vi-VN" smtClean="0"/>
              <a:t>02/09/2022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t>‹#›</a:t>
            </a:fld>
            <a:endParaRPr lang="vi-VN"/>
          </a:p>
        </p:txBody>
      </p:sp>
      <p:cxnSp>
        <p:nvCxnSpPr>
          <p:cNvPr id="35" name="Straight Connector 34"/>
          <p:cNvCxnSpPr/>
          <p:nvPr/>
        </p:nvCxnSpPr>
        <p:spPr>
          <a:xfrm>
            <a:off x="1453897"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93588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2" y="804167"/>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53"/>
            <a:ext cx="4645152" cy="801943"/>
          </a:xfrm>
        </p:spPr>
        <p:txBody>
          <a:bodyPr anchor="b">
            <a:normAutofit/>
          </a:bodyPr>
          <a:lstStyle>
            <a:lvl1pPr marL="0" indent="0">
              <a:lnSpc>
                <a:spcPct val="100000"/>
              </a:lnSpc>
              <a:buNone/>
              <a:defRPr sz="2300" b="0" cap="all" baseline="0">
                <a:solidFill>
                  <a:schemeClr val="accent1"/>
                </a:solidFill>
              </a:defRPr>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73"/>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3" y="2023004"/>
            <a:ext cx="4645152" cy="802237"/>
          </a:xfrm>
        </p:spPr>
        <p:txBody>
          <a:bodyPr anchor="b">
            <a:normAutofit/>
          </a:bodyPr>
          <a:lstStyle>
            <a:lvl1pPr marL="0" indent="0">
              <a:lnSpc>
                <a:spcPct val="100000"/>
              </a:lnSpc>
              <a:buNone/>
              <a:defRPr sz="2300" b="0" cap="all" baseline="0">
                <a:solidFill>
                  <a:schemeClr val="accent1"/>
                </a:solidFill>
              </a:defRPr>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3" y="2821492"/>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8BA026-E658-41C8-85D8-D06F141BD407}" type="datetimeFigureOut">
              <a:rPr lang="vi-VN" smtClean="0"/>
              <a:t>02/09/2022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305D4A9-5886-4647-AB06-84202763646E}" type="slidenum">
              <a:rPr lang="vi-VN" smtClean="0"/>
              <a:t>‹#›</a:t>
            </a:fld>
            <a:endParaRPr lang="vi-VN"/>
          </a:p>
        </p:txBody>
      </p:sp>
      <p:cxnSp>
        <p:nvCxnSpPr>
          <p:cNvPr id="29" name="Straight Connector 28"/>
          <p:cNvCxnSpPr/>
          <p:nvPr/>
        </p:nvCxnSpPr>
        <p:spPr>
          <a:xfrm>
            <a:off x="1453897"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78119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A8BA026-E658-41C8-85D8-D06F141BD407}" type="datetimeFigureOut">
              <a:rPr lang="vi-VN" smtClean="0"/>
              <a:t>02/09/2022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305D4A9-5886-4647-AB06-84202763646E}" type="slidenum">
              <a:rPr lang="vi-VN" smtClean="0"/>
              <a:t>‹#›</a:t>
            </a:fld>
            <a:endParaRPr lang="vi-VN"/>
          </a:p>
        </p:txBody>
      </p:sp>
      <p:cxnSp>
        <p:nvCxnSpPr>
          <p:cNvPr id="25" name="Straight Connector 24"/>
          <p:cNvCxnSpPr/>
          <p:nvPr/>
        </p:nvCxnSpPr>
        <p:spPr>
          <a:xfrm>
            <a:off x="1453897"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20130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t>02/09/2022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2287969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3"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6" y="798973"/>
            <a:ext cx="6012471" cy="465882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2" y="3205492"/>
            <a:ext cx="3275013" cy="2248181"/>
          </a:xfrm>
        </p:spPr>
        <p:txBody>
          <a:bodyPr/>
          <a:lstStyle>
            <a:lvl1pPr marL="0" indent="0" algn="l">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t>02/09/2022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t>‹#›</a:t>
            </a:fld>
            <a:endParaRPr lang="vi-VN"/>
          </a:p>
        </p:txBody>
      </p:sp>
      <p:cxnSp>
        <p:nvCxnSpPr>
          <p:cNvPr id="17" name="Straight Connector 16"/>
          <p:cNvCxnSpPr/>
          <p:nvPr/>
        </p:nvCxnSpPr>
        <p:spPr>
          <a:xfrm>
            <a:off x="1448281" y="3205491"/>
            <a:ext cx="326949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71226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8" y="482172"/>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7"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6"/>
            <a:ext cx="2791171" cy="3866327"/>
          </a:xfrm>
          <a:solidFill>
            <a:schemeClr val="bg1">
              <a:lumMod val="85000"/>
            </a:schemeClr>
          </a:solidFill>
          <a:ln w="9525" cap="sq">
            <a:noFill/>
            <a:miter lim="800000"/>
          </a:ln>
          <a:effectLst/>
        </p:spPr>
        <p:txBody>
          <a:bodyPr anchor="t"/>
          <a:lstStyle>
            <a:lvl1pPr marL="0" indent="0" algn="ctr">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31" y="3145995"/>
            <a:ext cx="5524404" cy="2003743"/>
          </a:xfrm>
        </p:spPr>
        <p:txBody>
          <a:bodyPr>
            <a:normAutofit/>
          </a:bodyPr>
          <a:lstStyle>
            <a:lvl1pPr marL="0" indent="0" algn="l">
              <a:buNone/>
              <a:defRPr sz="19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Click to edit Master text styles</a:t>
            </a:r>
          </a:p>
        </p:txBody>
      </p:sp>
      <p:sp>
        <p:nvSpPr>
          <p:cNvPr id="5" name="Date Placeholder 4"/>
          <p:cNvSpPr>
            <a:spLocks noGrp="1"/>
          </p:cNvSpPr>
          <p:nvPr>
            <p:ph type="dt" sz="half" idx="10"/>
          </p:nvPr>
        </p:nvSpPr>
        <p:spPr>
          <a:xfrm>
            <a:off x="1447386" y="5469857"/>
            <a:ext cx="5527351" cy="320123"/>
          </a:xfrm>
        </p:spPr>
        <p:txBody>
          <a:bodyPr/>
          <a:lstStyle>
            <a:lvl1pPr algn="l">
              <a:defRPr/>
            </a:lvl1pPr>
          </a:lstStyle>
          <a:p>
            <a:fld id="{CA8BA026-E658-41C8-85D8-D06F141BD407}" type="datetimeFigureOut">
              <a:rPr lang="vi-VN" smtClean="0"/>
              <a:t>02/09/2022</a:t>
            </a:fld>
            <a:endParaRPr lang="vi-VN"/>
          </a:p>
        </p:txBody>
      </p:sp>
      <p:sp>
        <p:nvSpPr>
          <p:cNvPr id="6" name="Footer Placeholder 5"/>
          <p:cNvSpPr>
            <a:spLocks noGrp="1"/>
          </p:cNvSpPr>
          <p:nvPr>
            <p:ph type="ftr" sz="quarter" idx="11"/>
          </p:nvPr>
        </p:nvSpPr>
        <p:spPr>
          <a:xfrm>
            <a:off x="1447383" y="318641"/>
            <a:ext cx="5541004" cy="320931"/>
          </a:xfrm>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t>‹#›</a:t>
            </a:fld>
            <a:endParaRPr lang="vi-VN"/>
          </a:p>
        </p:txBody>
      </p:sp>
      <p:cxnSp>
        <p:nvCxnSpPr>
          <p:cNvPr id="31" name="Straight Connector 30"/>
          <p:cNvCxnSpPr/>
          <p:nvPr/>
        </p:nvCxnSpPr>
        <p:spPr>
          <a:xfrm>
            <a:off x="1447386"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19438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5" cstate="email">
            <a:extLst>
              <a:ext uri="{28A0092B-C50C-407E-A947-70E740481C1C}">
                <a14:useLocalDpi xmlns:a14="http://schemas.microsoft.com/office/drawing/2010/main"/>
              </a:ext>
            </a:extLst>
          </a:blip>
          <a:srcRect b="-1562"/>
          <a:stretch/>
        </p:blipFill>
        <p:spPr bwMode="black">
          <a:xfrm>
            <a:off x="0" y="6126483"/>
            <a:ext cx="12192000" cy="742951"/>
          </a:xfrm>
          <a:prstGeom prst="rect">
            <a:avLst/>
          </a:prstGeom>
        </p:spPr>
      </p:pic>
      <p:sp>
        <p:nvSpPr>
          <p:cNvPr id="2" name="Title Placeholder 1"/>
          <p:cNvSpPr>
            <a:spLocks noGrp="1"/>
          </p:cNvSpPr>
          <p:nvPr>
            <p:ph type="title"/>
          </p:nvPr>
        </p:nvSpPr>
        <p:spPr>
          <a:xfrm>
            <a:off x="1451581" y="804521"/>
            <a:ext cx="9603275" cy="1049235"/>
          </a:xfrm>
          <a:prstGeom prst="rect">
            <a:avLst/>
          </a:prstGeom>
        </p:spPr>
        <p:txBody>
          <a:bodyPr vert="horz" lIns="91434" tIns="45718" rIns="91434" bIns="45718"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81" y="2015732"/>
            <a:ext cx="9603275" cy="3450613"/>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41" y="330374"/>
            <a:ext cx="3500715" cy="309201"/>
          </a:xfrm>
          <a:prstGeom prst="rect">
            <a:avLst/>
          </a:prstGeom>
        </p:spPr>
        <p:txBody>
          <a:bodyPr vert="horz" lIns="91434" tIns="45718" rIns="91434" bIns="45718" rtlCol="0" anchor="ctr"/>
          <a:lstStyle>
            <a:lvl1pPr algn="r">
              <a:defRPr sz="1100">
                <a:solidFill>
                  <a:schemeClr val="tx1">
                    <a:tint val="75000"/>
                  </a:schemeClr>
                </a:solidFill>
              </a:defRPr>
            </a:lvl1pPr>
          </a:lstStyle>
          <a:p>
            <a:fld id="{CA8BA026-E658-41C8-85D8-D06F141BD407}" type="datetimeFigureOut">
              <a:rPr lang="vi-VN" smtClean="0"/>
              <a:t>02/09/2022</a:t>
            </a:fld>
            <a:endParaRPr lang="vi-VN"/>
          </a:p>
        </p:txBody>
      </p:sp>
      <p:sp>
        <p:nvSpPr>
          <p:cNvPr id="5" name="Footer Placeholder 4"/>
          <p:cNvSpPr>
            <a:spLocks noGrp="1"/>
          </p:cNvSpPr>
          <p:nvPr>
            <p:ph type="ftr" sz="quarter" idx="3"/>
          </p:nvPr>
        </p:nvSpPr>
        <p:spPr>
          <a:xfrm>
            <a:off x="1451579" y="329311"/>
            <a:ext cx="5938836" cy="309201"/>
          </a:xfrm>
          <a:prstGeom prst="rect">
            <a:avLst/>
          </a:prstGeom>
        </p:spPr>
        <p:txBody>
          <a:bodyPr vert="horz" lIns="91434" tIns="45718" rIns="91434" bIns="45718" rtlCol="0" anchor="ctr"/>
          <a:lstStyle>
            <a:lvl1pPr algn="l">
              <a:defRPr sz="11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480061" y="798973"/>
            <a:ext cx="811019" cy="503579"/>
          </a:xfrm>
          <a:prstGeom prst="rect">
            <a:avLst/>
          </a:prstGeom>
        </p:spPr>
        <p:txBody>
          <a:bodyPr vert="horz" lIns="91434" tIns="45718" rIns="91434" bIns="45718" rtlCol="0" anchor="t"/>
          <a:lstStyle>
            <a:lvl1pPr algn="r">
              <a:defRPr sz="2800">
                <a:solidFill>
                  <a:schemeClr val="accent1"/>
                </a:solidFill>
              </a:defRPr>
            </a:lvl1pPr>
          </a:lstStyle>
          <a:p>
            <a:fld id="{8305D4A9-5886-4647-AB06-84202763646E}" type="slidenum">
              <a:rPr lang="vi-VN" smtClean="0"/>
              <a:t>‹#›</a:t>
            </a:fld>
            <a:endParaRPr lang="vi-VN"/>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92185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xStyles>
    <p:titleStyle>
      <a:lvl1pPr algn="l" defTabSz="914332"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584" indent="-228584" algn="l" defTabSz="914332"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750" indent="-228584" algn="l" defTabSz="914332" rtl="0" eaLnBrk="1" latinLnBrk="0" hangingPunct="1">
        <a:lnSpc>
          <a:spcPct val="120000"/>
        </a:lnSpc>
        <a:spcBef>
          <a:spcPts val="500"/>
        </a:spcBef>
        <a:buClr>
          <a:schemeClr val="accent1"/>
        </a:buClr>
        <a:buSzPct val="100000"/>
        <a:buFont typeface="Arial" panose="020B0604020202020204" pitchFamily="34" charset="0"/>
        <a:buChar char="•"/>
        <a:defRPr sz="1900" kern="1200" cap="none" baseline="0">
          <a:solidFill>
            <a:schemeClr val="tx1"/>
          </a:solidFill>
          <a:effectLst/>
          <a:latin typeface="+mn-lt"/>
          <a:ea typeface="+mn-ea"/>
          <a:cs typeface="+mn-cs"/>
        </a:defRPr>
      </a:lvl2pPr>
      <a:lvl3pPr marL="1142914" indent="-228584" algn="l" defTabSz="914332"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080" indent="-228584" algn="l" defTabSz="914332" rtl="0" eaLnBrk="1" latinLnBrk="0" hangingPunct="1">
        <a:lnSpc>
          <a:spcPct val="120000"/>
        </a:lnSpc>
        <a:spcBef>
          <a:spcPts val="500"/>
        </a:spcBef>
        <a:buClr>
          <a:schemeClr val="accent1"/>
        </a:buClr>
        <a:buSzPct val="100000"/>
        <a:buFont typeface="Arial" panose="020B0604020202020204" pitchFamily="34" charset="0"/>
        <a:buChar char="•"/>
        <a:defRPr sz="1500" kern="1200" cap="none" baseline="0">
          <a:solidFill>
            <a:schemeClr val="tx1"/>
          </a:solidFill>
          <a:effectLst/>
          <a:latin typeface="+mn-lt"/>
          <a:ea typeface="+mn-ea"/>
          <a:cs typeface="+mn-cs"/>
        </a:defRPr>
      </a:lvl4pPr>
      <a:lvl5pPr marL="2057247" indent="-228584" algn="l" defTabSz="914332"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412" indent="-228584" algn="l" defTabSz="914332"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578" indent="-228584" algn="l" defTabSz="914332"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8744" indent="-228584" algn="l" defTabSz="914332"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5910" indent="-228584" algn="l" defTabSz="914332"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cstate="email">
            <a:extLst>
              <a:ext uri="{28A0092B-C50C-407E-A947-70E740481C1C}">
                <a14:useLocalDpi xmlns:a14="http://schemas.microsoft.com/office/drawing/2010/main"/>
              </a:ext>
            </a:extLst>
          </a:blip>
          <a:srcRect b="-1562"/>
          <a:stretch/>
        </p:blipFill>
        <p:spPr bwMode="black">
          <a:xfrm>
            <a:off x="0" y="6126483"/>
            <a:ext cx="12192000" cy="742951"/>
          </a:xfrm>
          <a:prstGeom prst="rect">
            <a:avLst/>
          </a:prstGeom>
        </p:spPr>
      </p:pic>
      <p:sp>
        <p:nvSpPr>
          <p:cNvPr id="2" name="Title Placeholder 1"/>
          <p:cNvSpPr>
            <a:spLocks noGrp="1"/>
          </p:cNvSpPr>
          <p:nvPr>
            <p:ph type="title"/>
          </p:nvPr>
        </p:nvSpPr>
        <p:spPr>
          <a:xfrm>
            <a:off x="1451581" y="804521"/>
            <a:ext cx="9603275" cy="1049235"/>
          </a:xfrm>
          <a:prstGeom prst="rect">
            <a:avLst/>
          </a:prstGeom>
        </p:spPr>
        <p:txBody>
          <a:bodyPr vert="horz" lIns="91434" tIns="45718" rIns="91434" bIns="45718"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81" y="2015732"/>
            <a:ext cx="9603275" cy="3450613"/>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41" y="330374"/>
            <a:ext cx="3500715" cy="309201"/>
          </a:xfrm>
          <a:prstGeom prst="rect">
            <a:avLst/>
          </a:prstGeom>
        </p:spPr>
        <p:txBody>
          <a:bodyPr vert="horz" lIns="91434" tIns="45718" rIns="91434" bIns="45718" rtlCol="0" anchor="ctr"/>
          <a:lstStyle>
            <a:lvl1pPr algn="r">
              <a:defRPr sz="1100">
                <a:solidFill>
                  <a:schemeClr val="tx1">
                    <a:tint val="75000"/>
                  </a:schemeClr>
                </a:solidFill>
              </a:defRPr>
            </a:lvl1pPr>
          </a:lstStyle>
          <a:p>
            <a:fld id="{CA8BA026-E658-41C8-85D8-D06F141BD407}" type="datetimeFigureOut">
              <a:rPr lang="vi-VN" smtClean="0">
                <a:solidFill>
                  <a:prstClr val="black">
                    <a:tint val="75000"/>
                  </a:prstClr>
                </a:solidFill>
              </a:rPr>
              <a:pPr/>
              <a:t>02/09/2022</a:t>
            </a:fld>
            <a:endParaRPr lang="vi-VN">
              <a:solidFill>
                <a:prstClr val="black">
                  <a:tint val="75000"/>
                </a:prstClr>
              </a:solidFill>
            </a:endParaRPr>
          </a:p>
        </p:txBody>
      </p:sp>
      <p:sp>
        <p:nvSpPr>
          <p:cNvPr id="5" name="Footer Placeholder 4"/>
          <p:cNvSpPr>
            <a:spLocks noGrp="1"/>
          </p:cNvSpPr>
          <p:nvPr>
            <p:ph type="ftr" sz="quarter" idx="3"/>
          </p:nvPr>
        </p:nvSpPr>
        <p:spPr>
          <a:xfrm>
            <a:off x="1451579" y="329311"/>
            <a:ext cx="5938836" cy="309201"/>
          </a:xfrm>
          <a:prstGeom prst="rect">
            <a:avLst/>
          </a:prstGeom>
        </p:spPr>
        <p:txBody>
          <a:bodyPr vert="horz" lIns="91434" tIns="45718" rIns="91434" bIns="45718" rtlCol="0" anchor="ctr"/>
          <a:lstStyle>
            <a:lvl1pPr algn="l">
              <a:defRPr sz="11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480061" y="798973"/>
            <a:ext cx="811019" cy="503579"/>
          </a:xfrm>
          <a:prstGeom prst="rect">
            <a:avLst/>
          </a:prstGeom>
        </p:spPr>
        <p:txBody>
          <a:bodyPr vert="horz" lIns="91434" tIns="45718" rIns="91434" bIns="45718" rtlCol="0" anchor="t"/>
          <a:lstStyle>
            <a:lvl1pPr algn="r">
              <a:defRPr sz="2800">
                <a:solidFill>
                  <a:schemeClr val="accent1"/>
                </a:solidFill>
              </a:defRPr>
            </a:lvl1pPr>
          </a:lstStyle>
          <a:p>
            <a:fld id="{8305D4A9-5886-4647-AB06-84202763646E}" type="slidenum">
              <a:rPr lang="vi-VN" smtClean="0">
                <a:solidFill>
                  <a:srgbClr val="B71E42"/>
                </a:solidFill>
              </a:rPr>
              <a:pPr/>
              <a:t>‹#›</a:t>
            </a:fld>
            <a:endParaRPr lang="vi-VN">
              <a:solidFill>
                <a:srgbClr val="B71E42"/>
              </a:solidFill>
            </a:endParaRP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43010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332"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584" indent="-228584" algn="l" defTabSz="914332"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750" indent="-228584" algn="l" defTabSz="914332" rtl="0" eaLnBrk="1" latinLnBrk="0" hangingPunct="1">
        <a:lnSpc>
          <a:spcPct val="120000"/>
        </a:lnSpc>
        <a:spcBef>
          <a:spcPts val="500"/>
        </a:spcBef>
        <a:buClr>
          <a:schemeClr val="accent1"/>
        </a:buClr>
        <a:buSzPct val="100000"/>
        <a:buFont typeface="Arial" panose="020B0604020202020204" pitchFamily="34" charset="0"/>
        <a:buChar char="•"/>
        <a:defRPr sz="1900" kern="1200" cap="none" baseline="0">
          <a:solidFill>
            <a:schemeClr val="tx1"/>
          </a:solidFill>
          <a:effectLst/>
          <a:latin typeface="+mn-lt"/>
          <a:ea typeface="+mn-ea"/>
          <a:cs typeface="+mn-cs"/>
        </a:defRPr>
      </a:lvl2pPr>
      <a:lvl3pPr marL="1142914" indent="-228584" algn="l" defTabSz="914332"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080" indent="-228584" algn="l" defTabSz="914332" rtl="0" eaLnBrk="1" latinLnBrk="0" hangingPunct="1">
        <a:lnSpc>
          <a:spcPct val="120000"/>
        </a:lnSpc>
        <a:spcBef>
          <a:spcPts val="500"/>
        </a:spcBef>
        <a:buClr>
          <a:schemeClr val="accent1"/>
        </a:buClr>
        <a:buSzPct val="100000"/>
        <a:buFont typeface="Arial" panose="020B0604020202020204" pitchFamily="34" charset="0"/>
        <a:buChar char="•"/>
        <a:defRPr sz="1500" kern="1200" cap="none" baseline="0">
          <a:solidFill>
            <a:schemeClr val="tx1"/>
          </a:solidFill>
          <a:effectLst/>
          <a:latin typeface="+mn-lt"/>
          <a:ea typeface="+mn-ea"/>
          <a:cs typeface="+mn-cs"/>
        </a:defRPr>
      </a:lvl4pPr>
      <a:lvl5pPr marL="2057247" indent="-228584" algn="l" defTabSz="914332"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412" indent="-228584" algn="l" defTabSz="914332"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578" indent="-228584" algn="l" defTabSz="914332"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8744" indent="-228584" algn="l" defTabSz="914332"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5910" indent="-228584" algn="l" defTabSz="914332"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cstate="email">
            <a:extLst>
              <a:ext uri="{28A0092B-C50C-407E-A947-70E740481C1C}">
                <a14:useLocalDpi xmlns:a14="http://schemas.microsoft.com/office/drawing/2010/main"/>
              </a:ext>
            </a:extLst>
          </a:blip>
          <a:srcRect b="-1562"/>
          <a:stretch/>
        </p:blipFill>
        <p:spPr bwMode="black">
          <a:xfrm>
            <a:off x="0" y="6126481"/>
            <a:ext cx="12192000" cy="742951"/>
          </a:xfrm>
          <a:prstGeom prst="rect">
            <a:avLst/>
          </a:prstGeom>
        </p:spPr>
      </p:pic>
      <p:sp>
        <p:nvSpPr>
          <p:cNvPr id="2" name="Title Placeholder 1"/>
          <p:cNvSpPr>
            <a:spLocks noGrp="1"/>
          </p:cNvSpPr>
          <p:nvPr>
            <p:ph type="title"/>
          </p:nvPr>
        </p:nvSpPr>
        <p:spPr>
          <a:xfrm>
            <a:off x="1451580" y="804520"/>
            <a:ext cx="9603275" cy="1049235"/>
          </a:xfrm>
          <a:prstGeom prst="rect">
            <a:avLst/>
          </a:prstGeom>
        </p:spPr>
        <p:txBody>
          <a:bodyPr vert="horz" lIns="121917" tIns="60958" rIns="121917" bIns="60958"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80" y="2015732"/>
            <a:ext cx="9603275" cy="3450613"/>
          </a:xfrm>
          <a:prstGeom prst="rect">
            <a:avLst/>
          </a:prstGeom>
        </p:spPr>
        <p:txBody>
          <a:bodyPr vert="horz" lIns="121917" tIns="60958" rIns="121917" bIns="6095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9" y="330372"/>
            <a:ext cx="3500715" cy="309201"/>
          </a:xfrm>
          <a:prstGeom prst="rect">
            <a:avLst/>
          </a:prstGeom>
        </p:spPr>
        <p:txBody>
          <a:bodyPr vert="horz" lIns="121917" tIns="60958" rIns="121917" bIns="60958" rtlCol="0" anchor="ctr"/>
          <a:lstStyle>
            <a:lvl1pPr algn="r">
              <a:defRPr sz="1000">
                <a:solidFill>
                  <a:schemeClr val="tx1">
                    <a:tint val="75000"/>
                  </a:schemeClr>
                </a:solidFill>
              </a:defRPr>
            </a:lvl1pPr>
          </a:lstStyle>
          <a:p>
            <a:pPr defTabSz="1219170"/>
            <a:fld id="{B71EDF14-9474-41C6-9319-2345718929E4}" type="datetimeFigureOut">
              <a:rPr lang="en-US" smtClean="0">
                <a:solidFill>
                  <a:prstClr val="black">
                    <a:tint val="75000"/>
                  </a:prstClr>
                </a:solidFill>
              </a:rPr>
              <a:pPr defTabSz="1219170"/>
              <a:t>9/2/2022</a:t>
            </a:fld>
            <a:endParaRPr lang="en-US">
              <a:solidFill>
                <a:prstClr val="black">
                  <a:tint val="75000"/>
                </a:prstClr>
              </a:solidFill>
            </a:endParaRPr>
          </a:p>
        </p:txBody>
      </p:sp>
      <p:sp>
        <p:nvSpPr>
          <p:cNvPr id="5" name="Footer Placeholder 4"/>
          <p:cNvSpPr>
            <a:spLocks noGrp="1"/>
          </p:cNvSpPr>
          <p:nvPr>
            <p:ph type="ftr" sz="quarter" idx="3"/>
          </p:nvPr>
        </p:nvSpPr>
        <p:spPr>
          <a:xfrm>
            <a:off x="1451579" y="329309"/>
            <a:ext cx="5938836" cy="309201"/>
          </a:xfrm>
          <a:prstGeom prst="rect">
            <a:avLst/>
          </a:prstGeom>
        </p:spPr>
        <p:txBody>
          <a:bodyPr vert="horz" lIns="121917" tIns="60958" rIns="121917" bIns="60958" rtlCol="0" anchor="ctr"/>
          <a:lstStyle>
            <a:lvl1pPr algn="l">
              <a:defRPr sz="10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480061" y="798973"/>
            <a:ext cx="811019" cy="503579"/>
          </a:xfrm>
          <a:prstGeom prst="rect">
            <a:avLst/>
          </a:prstGeom>
        </p:spPr>
        <p:txBody>
          <a:bodyPr vert="horz" lIns="121917" tIns="60958" rIns="121917" bIns="60958" rtlCol="0" anchor="t"/>
          <a:lstStyle>
            <a:lvl1pPr algn="r">
              <a:defRPr sz="2800">
                <a:solidFill>
                  <a:schemeClr val="accent1"/>
                </a:solidFill>
              </a:defRPr>
            </a:lvl1pPr>
          </a:lstStyle>
          <a:p>
            <a:pPr defTabSz="1219170"/>
            <a:fld id="{50C9B403-B91B-4216-B1E5-5AD4DE66315A}" type="slidenum">
              <a:rPr lang="en-US" smtClean="0">
                <a:solidFill>
                  <a:srgbClr val="B71E42"/>
                </a:solidFill>
              </a:rPr>
              <a:pPr defTabSz="1219170"/>
              <a:t>‹#›</a:t>
            </a:fld>
            <a:endParaRPr lang="en-US">
              <a:solidFill>
                <a:srgbClr val="B71E42"/>
              </a:solidFill>
            </a:endParaRP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10971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l" defTabSz="914377"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594" indent="-228594" algn="l" defTabSz="914377"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783"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2971"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160"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349"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537"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726"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8914"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103" indent="-228594" algn="l" defTabSz="914377"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3.mp4"/><Relationship Id="rId7" Type="http://schemas.openxmlformats.org/officeDocument/2006/relationships/image" Target="../media/image22.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2.xml"/><Relationship Id="rId11" Type="http://schemas.openxmlformats.org/officeDocument/2006/relationships/image" Target="../media/image24.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video" Target="../media/media3.mp4"/><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5.mp4"/><Relationship Id="rId7" Type="http://schemas.openxmlformats.org/officeDocument/2006/relationships/image" Target="../media/image2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2.gif"/><Relationship Id="rId5" Type="http://schemas.openxmlformats.org/officeDocument/2006/relationships/slideLayout" Target="../slideLayouts/slideLayout2.xml"/><Relationship Id="rId10" Type="http://schemas.openxmlformats.org/officeDocument/2006/relationships/image" Target="../media/image26.png"/><Relationship Id="rId4" Type="http://schemas.openxmlformats.org/officeDocument/2006/relationships/video" Target="../media/media5.mp4"/><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29.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9.wdp"/><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13" Type="http://schemas.openxmlformats.org/officeDocument/2006/relationships/image" Target="../media/image36.wmf"/><Relationship Id="rId18" Type="http://schemas.openxmlformats.org/officeDocument/2006/relationships/image" Target="../media/image34.png"/><Relationship Id="rId26" Type="http://schemas.openxmlformats.org/officeDocument/2006/relationships/image" Target="../media/image41.wmf"/><Relationship Id="rId3" Type="http://schemas.openxmlformats.org/officeDocument/2006/relationships/audio" Target="../media/media6.mp3"/><Relationship Id="rId21" Type="http://schemas.openxmlformats.org/officeDocument/2006/relationships/image" Target="../media/image39.wmf"/><Relationship Id="rId7" Type="http://schemas.openxmlformats.org/officeDocument/2006/relationships/image" Target="../media/image44.png"/><Relationship Id="rId12" Type="http://schemas.openxmlformats.org/officeDocument/2006/relationships/oleObject" Target="../embeddings/oleObject6.bin"/><Relationship Id="rId17" Type="http://schemas.openxmlformats.org/officeDocument/2006/relationships/image" Target="../media/image38.wmf"/><Relationship Id="rId25" Type="http://schemas.openxmlformats.org/officeDocument/2006/relationships/oleObject" Target="../embeddings/oleObject13.bin"/><Relationship Id="rId33" Type="http://schemas.microsoft.com/office/2007/relationships/hdphoto" Target="../media/hdphoto1.wdp"/><Relationship Id="rId2" Type="http://schemas.microsoft.com/office/2007/relationships/media" Target="../media/media6.mp3"/><Relationship Id="rId16" Type="http://schemas.openxmlformats.org/officeDocument/2006/relationships/oleObject" Target="../embeddings/oleObject8.bin"/><Relationship Id="rId20" Type="http://schemas.openxmlformats.org/officeDocument/2006/relationships/oleObject" Target="../embeddings/oleObject10.bin"/><Relationship Id="rId29" Type="http://schemas.openxmlformats.org/officeDocument/2006/relationships/image" Target="../media/image42.wmf"/><Relationship Id="rId1" Type="http://schemas.openxmlformats.org/officeDocument/2006/relationships/vmlDrawing" Target="../drawings/vmlDrawing4.vml"/><Relationship Id="rId6" Type="http://schemas.openxmlformats.org/officeDocument/2006/relationships/image" Target="../media/image43.jpeg"/><Relationship Id="rId11" Type="http://schemas.openxmlformats.org/officeDocument/2006/relationships/image" Target="../media/image10.png"/><Relationship Id="rId24" Type="http://schemas.openxmlformats.org/officeDocument/2006/relationships/image" Target="../media/image40.wmf"/><Relationship Id="rId32" Type="http://schemas.openxmlformats.org/officeDocument/2006/relationships/image" Target="../media/image6.png"/><Relationship Id="rId5" Type="http://schemas.openxmlformats.org/officeDocument/2006/relationships/notesSlide" Target="../notesSlides/notesSlide3.xml"/><Relationship Id="rId15" Type="http://schemas.openxmlformats.org/officeDocument/2006/relationships/image" Target="../media/image37.wmf"/><Relationship Id="rId23" Type="http://schemas.openxmlformats.org/officeDocument/2006/relationships/oleObject" Target="../embeddings/oleObject12.bin"/><Relationship Id="rId28" Type="http://schemas.openxmlformats.org/officeDocument/2006/relationships/oleObject" Target="../embeddings/oleObject15.bin"/><Relationship Id="rId10" Type="http://schemas.openxmlformats.org/officeDocument/2006/relationships/image" Target="../media/image46.png"/><Relationship Id="rId19" Type="http://schemas.openxmlformats.org/officeDocument/2006/relationships/oleObject" Target="../embeddings/oleObject9.bin"/><Relationship Id="rId31" Type="http://schemas.microsoft.com/office/2007/relationships/hdphoto" Target="../media/hdphoto10.wdp"/><Relationship Id="rId4" Type="http://schemas.openxmlformats.org/officeDocument/2006/relationships/slideLayout" Target="../slideLayouts/slideLayout2.xml"/><Relationship Id="rId9" Type="http://schemas.openxmlformats.org/officeDocument/2006/relationships/image" Target="../media/image45.png"/><Relationship Id="rId14" Type="http://schemas.openxmlformats.org/officeDocument/2006/relationships/oleObject" Target="../embeddings/oleObject7.bin"/><Relationship Id="rId22" Type="http://schemas.openxmlformats.org/officeDocument/2006/relationships/oleObject" Target="../embeddings/oleObject11.bin"/><Relationship Id="rId27" Type="http://schemas.openxmlformats.org/officeDocument/2006/relationships/oleObject" Target="../embeddings/oleObject14.bin"/><Relationship Id="rId30" Type="http://schemas.openxmlformats.org/officeDocument/2006/relationships/image" Target="../media/image47.png"/><Relationship Id="rId8" Type="http://schemas.openxmlformats.org/officeDocument/2006/relationships/image" Target="../media/image44.sv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slide" Target="slide22.xml"/><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slide" Target="slide21.xml"/><Relationship Id="rId17" Type="http://schemas.openxmlformats.org/officeDocument/2006/relationships/image" Target="../media/image56.png"/><Relationship Id="rId2" Type="http://schemas.openxmlformats.org/officeDocument/2006/relationships/slide" Target="slide26.xml"/><Relationship Id="rId16" Type="http://schemas.openxmlformats.org/officeDocument/2006/relationships/slide" Target="slide25.xml"/><Relationship Id="rId1" Type="http://schemas.openxmlformats.org/officeDocument/2006/relationships/slideLayout" Target="../slideLayouts/slideLayout12.xml"/><Relationship Id="rId6" Type="http://schemas.openxmlformats.org/officeDocument/2006/relationships/image" Target="../media/image51.png"/><Relationship Id="rId11" Type="http://schemas.openxmlformats.org/officeDocument/2006/relationships/slide" Target="slide20.xml"/><Relationship Id="rId5" Type="http://schemas.openxmlformats.org/officeDocument/2006/relationships/image" Target="../media/image50.png"/><Relationship Id="rId15" Type="http://schemas.openxmlformats.org/officeDocument/2006/relationships/slide" Target="slide24.xml"/><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slide" Target="slide23.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audio" Target="../media/audio2.wav"/><Relationship Id="rId7"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slide" Target="slide19.xml"/><Relationship Id="rId4" Type="http://schemas.openxmlformats.org/officeDocument/2006/relationships/audio" Target="../media/audio3.wav"/><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audio" Target="../media/audio1.wav"/><Relationship Id="rId7" Type="http://schemas.microsoft.com/office/2007/relationships/hdphoto" Target="../media/hdphoto11.wdp"/><Relationship Id="rId12" Type="http://schemas.openxmlformats.org/officeDocument/2006/relationships/image" Target="../media/image60.emf"/><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image" Target="../media/image58.png"/><Relationship Id="rId11" Type="http://schemas.openxmlformats.org/officeDocument/2006/relationships/oleObject" Target="../embeddings/oleObject16.bin"/><Relationship Id="rId5" Type="http://schemas.openxmlformats.org/officeDocument/2006/relationships/audio" Target="../media/audio3.wav"/><Relationship Id="rId10" Type="http://schemas.openxmlformats.org/officeDocument/2006/relationships/image" Target="../media/image57.png"/><Relationship Id="rId4" Type="http://schemas.openxmlformats.org/officeDocument/2006/relationships/audio" Target="../media/audio2.wav"/><Relationship Id="rId9" Type="http://schemas.openxmlformats.org/officeDocument/2006/relationships/slide" Target="slide19.xml"/></Relationships>
</file>

<file path=ppt/slides/_rels/slide22.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2.wav"/><Relationship Id="rId7"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58.png"/><Relationship Id="rId4" Type="http://schemas.openxmlformats.org/officeDocument/2006/relationships/audio" Target="../media/audio3.wav"/><Relationship Id="rId9"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2.wav"/><Relationship Id="rId7"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58.png"/><Relationship Id="rId4" Type="http://schemas.openxmlformats.org/officeDocument/2006/relationships/audio" Target="../media/audio3.wav"/><Relationship Id="rId9"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2.wav"/><Relationship Id="rId7"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58.png"/><Relationship Id="rId4" Type="http://schemas.openxmlformats.org/officeDocument/2006/relationships/audio" Target="../media/audio3.wav"/><Relationship Id="rId9" Type="http://schemas.openxmlformats.org/officeDocument/2006/relationships/image" Target="../media/image57.png"/></Relationships>
</file>

<file path=ppt/slides/_rels/slide25.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2.wav"/><Relationship Id="rId7"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58.png"/><Relationship Id="rId10"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slide" Target="slide5.xml"/><Relationship Id="rId12" Type="http://schemas.openxmlformats.org/officeDocument/2006/relationships/slide" Target="slide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4.xml"/><Relationship Id="rId11" Type="http://schemas.openxmlformats.org/officeDocument/2006/relationships/image" Target="../media/image9.gif"/><Relationship Id="rId5" Type="http://schemas.openxmlformats.org/officeDocument/2006/relationships/image" Target="../media/image8.png"/><Relationship Id="rId15" Type="http://schemas.microsoft.com/office/2007/relationships/hdphoto" Target="../media/hdphoto1.wdp"/><Relationship Id="rId10" Type="http://schemas.openxmlformats.org/officeDocument/2006/relationships/slide" Target="slide8.xml"/><Relationship Id="rId4" Type="http://schemas.openxmlformats.org/officeDocument/2006/relationships/image" Target="../media/image7.jpeg"/><Relationship Id="rId9" Type="http://schemas.openxmlformats.org/officeDocument/2006/relationships/slide" Target="slide7.xml"/><Relationship Id="rId1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6.png"/><Relationship Id="rId3" Type="http://schemas.openxmlformats.org/officeDocument/2006/relationships/image" Target="../media/image67.png"/><Relationship Id="rId7" Type="http://schemas.openxmlformats.org/officeDocument/2006/relationships/image" Target="../media/image9.svg"/><Relationship Id="rId12" Type="http://schemas.openxmlformats.org/officeDocument/2006/relationships/image" Target="../media/image73.gif"/><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70.png"/><Relationship Id="rId11" Type="http://schemas.openxmlformats.org/officeDocument/2006/relationships/image" Target="../media/image13.svg"/><Relationship Id="rId5" Type="http://schemas.openxmlformats.org/officeDocument/2006/relationships/image" Target="../media/image69.gif"/><Relationship Id="rId10" Type="http://schemas.openxmlformats.org/officeDocument/2006/relationships/image" Target="../media/image72.png"/><Relationship Id="rId4" Type="http://schemas.openxmlformats.org/officeDocument/2006/relationships/image" Target="../media/image68.gif"/><Relationship Id="rId9" Type="http://schemas.openxmlformats.org/officeDocument/2006/relationships/image" Target="../media/image11.svg"/><Relationship Id="rId1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8.gif"/><Relationship Id="rId7" Type="http://schemas.openxmlformats.org/officeDocument/2006/relationships/image" Target="../media/image76.png"/><Relationship Id="rId12" Type="http://schemas.microsoft.com/office/2007/relationships/hdphoto" Target="../media/hdphoto1.wdp"/><Relationship Id="rId2" Type="http://schemas.openxmlformats.org/officeDocument/2006/relationships/image" Target="../media/image74.png"/><Relationship Id="rId1" Type="http://schemas.openxmlformats.org/officeDocument/2006/relationships/slideLayout" Target="../slideLayouts/slideLayout15.xml"/><Relationship Id="rId6" Type="http://schemas.openxmlformats.org/officeDocument/2006/relationships/image" Target="../media/image13.svg"/><Relationship Id="rId11" Type="http://schemas.openxmlformats.org/officeDocument/2006/relationships/image" Target="../media/image6.png"/><Relationship Id="rId5" Type="http://schemas.openxmlformats.org/officeDocument/2006/relationships/image" Target="../media/image75.png"/><Relationship Id="rId10" Type="http://schemas.openxmlformats.org/officeDocument/2006/relationships/image" Target="../media/image11.svg"/><Relationship Id="rId4" Type="http://schemas.openxmlformats.org/officeDocument/2006/relationships/image" Target="../media/image69.gif"/><Relationship Id="rId9"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png"/><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audio" Target="../media/audio3.wav"/><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79.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microsoft.com/office/2007/relationships/hdphoto" Target="../media/hdphoto1.wdp"/><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microsoft.com/office/2007/relationships/hdphoto" Target="../media/hdphoto1.wdp"/><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6.png"/><Relationship Id="rId5" Type="http://schemas.openxmlformats.org/officeDocument/2006/relationships/image" Target="../media/image80.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8.png"/><Relationship Id="rId7" Type="http://schemas.microsoft.com/office/2007/relationships/hdphoto" Target="../media/hdphoto12.wdp"/><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4.png"/><Relationship Id="rId4" Type="http://schemas.openxmlformats.org/officeDocument/2006/relationships/image" Target="../media/image81.jpeg"/><Relationship Id="rId9" Type="http://schemas.microsoft.com/office/2007/relationships/hdphoto" Target="../media/hdphoto1.wdp"/></Relationships>
</file>

<file path=ppt/slides/_rels/slide3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8.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microsoft.com/office/2007/relationships/hdphoto" Target="../media/hdphoto12.wdp"/><Relationship Id="rId5" Type="http://schemas.openxmlformats.org/officeDocument/2006/relationships/image" Target="../media/image83.png"/><Relationship Id="rId10" Type="http://schemas.openxmlformats.org/officeDocument/2006/relationships/image" Target="../media/image84.png"/><Relationship Id="rId4" Type="http://schemas.openxmlformats.org/officeDocument/2006/relationships/image" Target="../media/image82.png"/><Relationship Id="rId9" Type="http://schemas.openxmlformats.org/officeDocument/2006/relationships/image" Target="../media/image85.jpeg"/></Relationships>
</file>

<file path=ppt/slides/_rels/slide3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8.png"/><Relationship Id="rId7"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88.png"/><Relationship Id="rId11" Type="http://schemas.openxmlformats.org/officeDocument/2006/relationships/image" Target="../media/image84.png"/><Relationship Id="rId5" Type="http://schemas.openxmlformats.org/officeDocument/2006/relationships/image" Target="../media/image87.png"/><Relationship Id="rId10" Type="http://schemas.microsoft.com/office/2007/relationships/hdphoto" Target="../media/hdphoto1.wdp"/><Relationship Id="rId4" Type="http://schemas.openxmlformats.org/officeDocument/2006/relationships/image" Target="../media/image86.jpeg"/><Relationship Id="rId9" Type="http://schemas.openxmlformats.org/officeDocument/2006/relationships/image" Target="../media/image6.png"/></Relationships>
</file>

<file path=ppt/slides/_rels/slide3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84.png"/><Relationship Id="rId3" Type="http://schemas.openxmlformats.org/officeDocument/2006/relationships/slideLayout" Target="../slideLayouts/slideLayout15.xml"/><Relationship Id="rId7" Type="http://schemas.openxmlformats.org/officeDocument/2006/relationships/image" Target="../media/image90.jpeg"/><Relationship Id="rId12" Type="http://schemas.microsoft.com/office/2007/relationships/hdphoto" Target="../media/hdphoto1.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9.png"/><Relationship Id="rId11" Type="http://schemas.openxmlformats.org/officeDocument/2006/relationships/image" Target="../media/image6.png"/><Relationship Id="rId5" Type="http://schemas.openxmlformats.org/officeDocument/2006/relationships/image" Target="../media/image28.png"/><Relationship Id="rId10" Type="http://schemas.microsoft.com/office/2007/relationships/hdphoto" Target="../media/hdphoto12.wdp"/><Relationship Id="rId4" Type="http://schemas.openxmlformats.org/officeDocument/2006/relationships/notesSlide" Target="../notesSlides/notesSlide11.xml"/><Relationship Id="rId9" Type="http://schemas.openxmlformats.org/officeDocument/2006/relationships/image" Target="../media/image83.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3.png"/><Relationship Id="rId10" Type="http://schemas.openxmlformats.org/officeDocument/2006/relationships/image" Target="../media/image15.png"/><Relationship Id="rId4" Type="http://schemas.microsoft.com/office/2007/relationships/hdphoto" Target="../media/hdphoto2.wdp"/><Relationship Id="rId9" Type="http://schemas.openxmlformats.org/officeDocument/2006/relationships/slide" Target="slide3.xml"/></Relationships>
</file>

<file path=ppt/slides/_rels/slide40.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28.png"/><Relationship Id="rId7"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91.png"/><Relationship Id="rId5"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84.png"/></Relationships>
</file>

<file path=ppt/slides/_rels/slide4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2.png"/><Relationship Id="rId7" Type="http://schemas.openxmlformats.org/officeDocument/2006/relationships/image" Target="../media/image93.png"/><Relationship Id="rId2" Type="http://schemas.openxmlformats.org/officeDocument/2006/relationships/image" Target="../media/image28.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13.wdp"/></Relationships>
</file>

<file path=ppt/slides/_rels/slide4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5.png"/><Relationship Id="rId7" Type="http://schemas.openxmlformats.org/officeDocument/2006/relationships/image" Target="../media/image96.png"/><Relationship Id="rId2" Type="http://schemas.openxmlformats.org/officeDocument/2006/relationships/image" Target="../media/image28.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6.png"/><Relationship Id="rId4" Type="http://schemas.microsoft.com/office/2007/relationships/hdphoto" Target="../media/hdphoto14.wdp"/></Relationships>
</file>

<file path=ppt/slides/_rels/slide4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oleObject" Target="../embeddings/oleObject19.bin"/><Relationship Id="rId18" Type="http://schemas.openxmlformats.org/officeDocument/2006/relationships/image" Target="../media/image102.wmf"/><Relationship Id="rId3" Type="http://schemas.openxmlformats.org/officeDocument/2006/relationships/image" Target="../media/image28.png"/><Relationship Id="rId7" Type="http://schemas.openxmlformats.org/officeDocument/2006/relationships/image" Target="../media/image6.png"/><Relationship Id="rId12" Type="http://schemas.openxmlformats.org/officeDocument/2006/relationships/image" Target="../media/image99.wmf"/><Relationship Id="rId17" Type="http://schemas.openxmlformats.org/officeDocument/2006/relationships/oleObject" Target="../embeddings/oleObject21.bin"/><Relationship Id="rId2" Type="http://schemas.openxmlformats.org/officeDocument/2006/relationships/slideLayout" Target="../slideLayouts/slideLayout15.xml"/><Relationship Id="rId16" Type="http://schemas.openxmlformats.org/officeDocument/2006/relationships/image" Target="../media/image101.wmf"/><Relationship Id="rId1" Type="http://schemas.openxmlformats.org/officeDocument/2006/relationships/vmlDrawing" Target="../drawings/vmlDrawing6.vml"/><Relationship Id="rId6" Type="http://schemas.openxmlformats.org/officeDocument/2006/relationships/image" Target="../media/image104.png"/><Relationship Id="rId11" Type="http://schemas.openxmlformats.org/officeDocument/2006/relationships/oleObject" Target="../embeddings/oleObject18.bin"/><Relationship Id="rId5" Type="http://schemas.microsoft.com/office/2007/relationships/hdphoto" Target="../media/hdphoto15.wdp"/><Relationship Id="rId15" Type="http://schemas.openxmlformats.org/officeDocument/2006/relationships/oleObject" Target="../embeddings/oleObject20.bin"/><Relationship Id="rId10" Type="http://schemas.openxmlformats.org/officeDocument/2006/relationships/image" Target="../media/image98.wmf"/><Relationship Id="rId4" Type="http://schemas.openxmlformats.org/officeDocument/2006/relationships/image" Target="../media/image103.png"/><Relationship Id="rId9" Type="http://schemas.openxmlformats.org/officeDocument/2006/relationships/oleObject" Target="../embeddings/oleObject17.bin"/><Relationship Id="rId14" Type="http://schemas.openxmlformats.org/officeDocument/2006/relationships/image" Target="../media/image100.wmf"/></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15.xml"/><Relationship Id="rId6" Type="http://schemas.openxmlformats.org/officeDocument/2006/relationships/image" Target="../media/image104.png"/><Relationship Id="rId5" Type="http://schemas.openxmlformats.org/officeDocument/2006/relationships/image" Target="../media/image105.pn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8" Type="http://schemas.openxmlformats.org/officeDocument/2006/relationships/image" Target="../media/image98.wmf"/><Relationship Id="rId13" Type="http://schemas.openxmlformats.org/officeDocument/2006/relationships/oleObject" Target="../embeddings/oleObject25.bin"/><Relationship Id="rId18" Type="http://schemas.microsoft.com/office/2007/relationships/hdphoto" Target="../media/hdphoto16.wdp"/><Relationship Id="rId3" Type="http://schemas.openxmlformats.org/officeDocument/2006/relationships/image" Target="../media/image28.png"/><Relationship Id="rId7" Type="http://schemas.openxmlformats.org/officeDocument/2006/relationships/oleObject" Target="../embeddings/oleObject22.bin"/><Relationship Id="rId12" Type="http://schemas.openxmlformats.org/officeDocument/2006/relationships/image" Target="../media/image106.wmf"/><Relationship Id="rId17" Type="http://schemas.openxmlformats.org/officeDocument/2006/relationships/image" Target="../media/image107.png"/><Relationship Id="rId2" Type="http://schemas.openxmlformats.org/officeDocument/2006/relationships/slideLayout" Target="../slideLayouts/slideLayout15.xml"/><Relationship Id="rId16" Type="http://schemas.openxmlformats.org/officeDocument/2006/relationships/image" Target="../media/image102.wmf"/><Relationship Id="rId1" Type="http://schemas.openxmlformats.org/officeDocument/2006/relationships/vmlDrawing" Target="../drawings/vmlDrawing7.vml"/><Relationship Id="rId6" Type="http://schemas.openxmlformats.org/officeDocument/2006/relationships/image" Target="../media/image104.png"/><Relationship Id="rId11" Type="http://schemas.openxmlformats.org/officeDocument/2006/relationships/oleObject" Target="../embeddings/oleObject24.bin"/><Relationship Id="rId5" Type="http://schemas.microsoft.com/office/2007/relationships/hdphoto" Target="../media/hdphoto1.wdp"/><Relationship Id="rId15" Type="http://schemas.openxmlformats.org/officeDocument/2006/relationships/oleObject" Target="../embeddings/oleObject26.bin"/><Relationship Id="rId10" Type="http://schemas.openxmlformats.org/officeDocument/2006/relationships/image" Target="../media/image99.wmf"/><Relationship Id="rId4" Type="http://schemas.openxmlformats.org/officeDocument/2006/relationships/image" Target="../media/image6.png"/><Relationship Id="rId9" Type="http://schemas.openxmlformats.org/officeDocument/2006/relationships/oleObject" Target="../embeddings/oleObject23.bin"/><Relationship Id="rId14" Type="http://schemas.openxmlformats.org/officeDocument/2006/relationships/image" Target="../media/image101.wmf"/></Relationships>
</file>

<file path=ppt/slides/_rels/slide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09.png"/></Relationships>
</file>

<file path=ppt/slides/_rels/slide47.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116.png"/><Relationship Id="rId18" Type="http://schemas.openxmlformats.org/officeDocument/2006/relationships/image" Target="../media/image119.png"/><Relationship Id="rId3" Type="http://schemas.openxmlformats.org/officeDocument/2006/relationships/image" Target="../media/image110.jpeg"/><Relationship Id="rId7" Type="http://schemas.openxmlformats.org/officeDocument/2006/relationships/image" Target="../media/image113.png"/><Relationship Id="rId12" Type="http://schemas.microsoft.com/office/2007/relationships/hdphoto" Target="../media/hdphoto20.wdp"/><Relationship Id="rId17" Type="http://schemas.openxmlformats.org/officeDocument/2006/relationships/slide" Target="slide21.xml"/><Relationship Id="rId2" Type="http://schemas.openxmlformats.org/officeDocument/2006/relationships/notesSlide" Target="../notesSlides/notesSlide14.xml"/><Relationship Id="rId16" Type="http://schemas.openxmlformats.org/officeDocument/2006/relationships/image" Target="../media/image118.png"/><Relationship Id="rId1" Type="http://schemas.openxmlformats.org/officeDocument/2006/relationships/slideLayout" Target="../slideLayouts/slideLayout15.xml"/><Relationship Id="rId6" Type="http://schemas.openxmlformats.org/officeDocument/2006/relationships/image" Target="../media/image112.jpeg"/><Relationship Id="rId11" Type="http://schemas.openxmlformats.org/officeDocument/2006/relationships/image" Target="../media/image115.png"/><Relationship Id="rId5" Type="http://schemas.microsoft.com/office/2007/relationships/hdphoto" Target="../media/hdphoto17.wdp"/><Relationship Id="rId15" Type="http://schemas.microsoft.com/office/2007/relationships/hdphoto" Target="../media/hdphoto21.wdp"/><Relationship Id="rId10" Type="http://schemas.microsoft.com/office/2007/relationships/hdphoto" Target="../media/hdphoto19.wdp"/><Relationship Id="rId4" Type="http://schemas.openxmlformats.org/officeDocument/2006/relationships/image" Target="../media/image111.png"/><Relationship Id="rId9" Type="http://schemas.openxmlformats.org/officeDocument/2006/relationships/image" Target="../media/image114.png"/><Relationship Id="rId14" Type="http://schemas.openxmlformats.org/officeDocument/2006/relationships/image" Target="../media/image11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8" Type="http://schemas.openxmlformats.org/officeDocument/2006/relationships/slide" Target="slide6.xml"/><Relationship Id="rId13" Type="http://schemas.microsoft.com/office/2007/relationships/hdphoto" Target="../media/hdphoto22.wdp"/><Relationship Id="rId18" Type="http://schemas.microsoft.com/office/2007/relationships/hdphoto" Target="../media/hdphoto21.wdp"/><Relationship Id="rId3" Type="http://schemas.openxmlformats.org/officeDocument/2006/relationships/image" Target="../media/image110.jpeg"/><Relationship Id="rId21" Type="http://schemas.openxmlformats.org/officeDocument/2006/relationships/image" Target="../media/image57.png"/><Relationship Id="rId7" Type="http://schemas.openxmlformats.org/officeDocument/2006/relationships/image" Target="../media/image112.jpeg"/><Relationship Id="rId12" Type="http://schemas.openxmlformats.org/officeDocument/2006/relationships/image" Target="../media/image120.png"/><Relationship Id="rId17" Type="http://schemas.openxmlformats.org/officeDocument/2006/relationships/image" Target="../media/image117.png"/><Relationship Id="rId2" Type="http://schemas.openxmlformats.org/officeDocument/2006/relationships/notesSlide" Target="../notesSlides/notesSlide15.xml"/><Relationship Id="rId16" Type="http://schemas.openxmlformats.org/officeDocument/2006/relationships/slide" Target="slide23.xml"/><Relationship Id="rId20" Type="http://schemas.openxmlformats.org/officeDocument/2006/relationships/slide" Target="slide49.xml"/><Relationship Id="rId1" Type="http://schemas.openxmlformats.org/officeDocument/2006/relationships/slideLayout" Target="../slideLayouts/slideLayout15.xml"/><Relationship Id="rId6" Type="http://schemas.openxmlformats.org/officeDocument/2006/relationships/slide" Target="slide26.xml"/><Relationship Id="rId11" Type="http://schemas.openxmlformats.org/officeDocument/2006/relationships/slide" Target="slide25.xml"/><Relationship Id="rId5" Type="http://schemas.microsoft.com/office/2007/relationships/hdphoto" Target="../media/hdphoto17.wdp"/><Relationship Id="rId15" Type="http://schemas.openxmlformats.org/officeDocument/2006/relationships/image" Target="../media/image121.png"/><Relationship Id="rId10" Type="http://schemas.microsoft.com/office/2007/relationships/hdphoto" Target="../media/hdphoto18.wdp"/><Relationship Id="rId19" Type="http://schemas.openxmlformats.org/officeDocument/2006/relationships/image" Target="../media/image118.png"/><Relationship Id="rId4" Type="http://schemas.openxmlformats.org/officeDocument/2006/relationships/image" Target="../media/image111.png"/><Relationship Id="rId9" Type="http://schemas.openxmlformats.org/officeDocument/2006/relationships/image" Target="../media/image113.png"/><Relationship Id="rId14" Type="http://schemas.openxmlformats.org/officeDocument/2006/relationships/slide" Target="slide27.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3.png"/><Relationship Id="rId18" Type="http://schemas.microsoft.com/office/2007/relationships/hdphoto" Target="../media/hdphoto1.wdp"/><Relationship Id="rId3" Type="http://schemas.openxmlformats.org/officeDocument/2006/relationships/image" Target="../media/image11.jpg"/><Relationship Id="rId7" Type="http://schemas.openxmlformats.org/officeDocument/2006/relationships/image" Target="../media/image17.wmf"/><Relationship Id="rId12" Type="http://schemas.microsoft.com/office/2007/relationships/hdphoto" Target="../media/hdphoto2.wdp"/><Relationship Id="rId17" Type="http://schemas.openxmlformats.org/officeDocument/2006/relationships/image" Target="../media/image6.png"/><Relationship Id="rId2" Type="http://schemas.openxmlformats.org/officeDocument/2006/relationships/slideLayout" Target="../slideLayouts/slideLayout2.xml"/><Relationship Id="rId16" Type="http://schemas.microsoft.com/office/2007/relationships/hdphoto" Target="../media/hdphoto4.wdp"/><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2.png"/><Relationship Id="rId5" Type="http://schemas.openxmlformats.org/officeDocument/2006/relationships/image" Target="../media/image16.wmf"/><Relationship Id="rId15" Type="http://schemas.openxmlformats.org/officeDocument/2006/relationships/image" Target="../media/image14.png"/><Relationship Id="rId10" Type="http://schemas.openxmlformats.org/officeDocument/2006/relationships/slide" Target="slide3.xml"/><Relationship Id="rId4" Type="http://schemas.openxmlformats.org/officeDocument/2006/relationships/oleObject" Target="../embeddings/oleObject1.bin"/><Relationship Id="rId9" Type="http://schemas.openxmlformats.org/officeDocument/2006/relationships/image" Target="../media/image18.wmf"/><Relationship Id="rId14" Type="http://schemas.microsoft.com/office/2007/relationships/hdphoto" Target="../media/hdphoto3.wdp"/></Relationships>
</file>

<file path=ppt/slides/_rels/slide5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1.wav"/><Relationship Id="rId7" Type="http://schemas.openxmlformats.org/officeDocument/2006/relationships/slide" Target="slide22.xm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122.jpeg"/><Relationship Id="rId5" Type="http://schemas.openxmlformats.org/officeDocument/2006/relationships/audio" Target="../media/audio3.wav"/><Relationship Id="rId4" Type="http://schemas.openxmlformats.org/officeDocument/2006/relationships/audio" Target="../media/audio2.wav"/></Relationships>
</file>

<file path=ppt/slides/_rels/slide5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1.wav"/><Relationship Id="rId7" Type="http://schemas.openxmlformats.org/officeDocument/2006/relationships/slide" Target="slide22.xml"/><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123.jpeg"/><Relationship Id="rId5" Type="http://schemas.openxmlformats.org/officeDocument/2006/relationships/audio" Target="../media/audio3.wav"/><Relationship Id="rId4" Type="http://schemas.openxmlformats.org/officeDocument/2006/relationships/audio" Target="../media/audio2.wav"/></Relationships>
</file>

<file path=ppt/slides/_rels/slide5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1.wav"/><Relationship Id="rId7" Type="http://schemas.openxmlformats.org/officeDocument/2006/relationships/slide" Target="slide22.xml"/><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124.jpeg"/><Relationship Id="rId5" Type="http://schemas.openxmlformats.org/officeDocument/2006/relationships/audio" Target="../media/audio3.wav"/><Relationship Id="rId4" Type="http://schemas.openxmlformats.org/officeDocument/2006/relationships/audio" Target="../media/audio2.wav"/></Relationships>
</file>

<file path=ppt/slides/_rels/slide5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1.wav"/><Relationship Id="rId7" Type="http://schemas.openxmlformats.org/officeDocument/2006/relationships/slide" Target="slide22.xml"/><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125.jpeg"/><Relationship Id="rId5" Type="http://schemas.openxmlformats.org/officeDocument/2006/relationships/audio" Target="../media/audio3.wav"/><Relationship Id="rId4" Type="http://schemas.openxmlformats.org/officeDocument/2006/relationships/audio" Target="../media/audio2.wav"/></Relationships>
</file>

<file path=ppt/slides/_rels/slide5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1.wav"/><Relationship Id="rId7" Type="http://schemas.openxmlformats.org/officeDocument/2006/relationships/slide" Target="slide22.xml"/><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126.jpeg"/><Relationship Id="rId5" Type="http://schemas.openxmlformats.org/officeDocument/2006/relationships/audio" Target="../media/audio3.wav"/><Relationship Id="rId4" Type="http://schemas.openxmlformats.org/officeDocument/2006/relationships/audio" Target="../media/audio2.wav"/></Relationships>
</file>

<file path=ppt/slides/_rels/slide55.xml.rels><?xml version="1.0" encoding="UTF-8" standalone="yes"?>
<Relationships xmlns="http://schemas.openxmlformats.org/package/2006/relationships"><Relationship Id="rId3" Type="http://schemas.openxmlformats.org/officeDocument/2006/relationships/image" Target="../media/image128.gif"/><Relationship Id="rId2" Type="http://schemas.openxmlformats.org/officeDocument/2006/relationships/image" Target="../media/image127.jpe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1.wdp"/><Relationship Id="rId3" Type="http://schemas.openxmlformats.org/officeDocument/2006/relationships/slide" Target="slide25.xml"/><Relationship Id="rId7" Type="http://schemas.microsoft.com/office/2007/relationships/hdphoto" Target="../media/hdphoto3.wdp"/><Relationship Id="rId12"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Layout" Target="../slideLayouts/slideLayout14.xml"/><Relationship Id="rId6" Type="http://schemas.openxmlformats.org/officeDocument/2006/relationships/image" Target="../media/image13.png"/><Relationship Id="rId11" Type="http://schemas.microsoft.com/office/2007/relationships/hdphoto" Target="../media/hdphoto23.wdp"/><Relationship Id="rId5" Type="http://schemas.microsoft.com/office/2007/relationships/hdphoto" Target="../media/hdphoto2.wdp"/><Relationship Id="rId10" Type="http://schemas.openxmlformats.org/officeDocument/2006/relationships/image" Target="../media/image129.png"/><Relationship Id="rId4" Type="http://schemas.openxmlformats.org/officeDocument/2006/relationships/image" Target="../media/image12.png"/><Relationship Id="rId9" Type="http://schemas.microsoft.com/office/2007/relationships/hdphoto" Target="../media/hdphoto4.wdp"/></Relationships>
</file>

<file path=ppt/slides/_rels/slide5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 Target="slide25.xml"/><Relationship Id="rId7" Type="http://schemas.microsoft.com/office/2007/relationships/hdphoto" Target="../media/hdphoto3.wdp"/><Relationship Id="rId2" Type="http://schemas.openxmlformats.org/officeDocument/2006/relationships/image" Target="../media/image11.jpg"/><Relationship Id="rId1" Type="http://schemas.openxmlformats.org/officeDocument/2006/relationships/slideLayout" Target="../slideLayouts/slideLayout14.xml"/><Relationship Id="rId6" Type="http://schemas.openxmlformats.org/officeDocument/2006/relationships/image" Target="../media/image13.png"/><Relationship Id="rId11" Type="http://schemas.microsoft.com/office/2007/relationships/hdphoto" Target="../media/hdphoto1.wdp"/><Relationship Id="rId5" Type="http://schemas.microsoft.com/office/2007/relationships/hdphoto" Target="../media/hdphoto2.wdp"/><Relationship Id="rId10" Type="http://schemas.openxmlformats.org/officeDocument/2006/relationships/image" Target="../media/image6.png"/><Relationship Id="rId4" Type="http://schemas.openxmlformats.org/officeDocument/2006/relationships/image" Target="../media/image12.png"/><Relationship Id="rId9" Type="http://schemas.microsoft.com/office/2007/relationships/hdphoto" Target="../media/hdphoto4.wdp"/></Relationships>
</file>

<file path=ppt/slides/_rels/slide5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3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png"/><Relationship Id="rId3" Type="http://schemas.openxmlformats.org/officeDocument/2006/relationships/image" Target="../media/image11.jp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slide" Target="slide3.xml"/><Relationship Id="rId11" Type="http://schemas.openxmlformats.org/officeDocument/2006/relationships/image" Target="../media/image14.png"/><Relationship Id="rId5" Type="http://schemas.openxmlformats.org/officeDocument/2006/relationships/image" Target="../media/image19.wmf"/><Relationship Id="rId10" Type="http://schemas.microsoft.com/office/2007/relationships/hdphoto" Target="../media/hdphoto3.wdp"/><Relationship Id="rId4" Type="http://schemas.openxmlformats.org/officeDocument/2006/relationships/oleObject" Target="../embeddings/oleObject4.bin"/><Relationship Id="rId9" Type="http://schemas.openxmlformats.org/officeDocument/2006/relationships/image" Target="../media/image13.png"/><Relationship Id="rId1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31.xml"/><Relationship Id="rId5" Type="http://schemas.microsoft.com/office/2007/relationships/hdphoto" Target="../media/hdphoto24.wdp"/><Relationship Id="rId4" Type="http://schemas.openxmlformats.org/officeDocument/2006/relationships/image" Target="../media/image132.png"/></Relationships>
</file>

<file path=ppt/slides/_rels/slide61.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g"/><Relationship Id="rId1" Type="http://schemas.openxmlformats.org/officeDocument/2006/relationships/slideLayout" Target="../slideLayouts/slideLayout26.xml"/><Relationship Id="rId5" Type="http://schemas.openxmlformats.org/officeDocument/2006/relationships/image" Target="../media/image137.png"/><Relationship Id="rId4" Type="http://schemas.openxmlformats.org/officeDocument/2006/relationships/image" Target="../media/image136.jpeg"/></Relationships>
</file>

<file path=ppt/slides/_rels/slide6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png"/><Relationship Id="rId1" Type="http://schemas.openxmlformats.org/officeDocument/2006/relationships/slideLayout" Target="../slideLayouts/slideLayout26.xml"/><Relationship Id="rId5" Type="http://schemas.microsoft.com/office/2007/relationships/hdphoto" Target="../media/hdphoto1.wdp"/><Relationship Id="rId4" Type="http://schemas.openxmlformats.org/officeDocument/2006/relationships/image" Target="../media/image6.png"/></Relationships>
</file>

<file path=ppt/slides/_rels/slide6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36.xml"/><Relationship Id="rId5" Type="http://schemas.openxmlformats.org/officeDocument/2006/relationships/image" Target="../media/image141.png"/><Relationship Id="rId4" Type="http://schemas.openxmlformats.org/officeDocument/2006/relationships/image" Target="../media/image140.png"/></Relationships>
</file>

<file path=ppt/slides/_rels/slide65.xml.rels><?xml version="1.0" encoding="UTF-8" standalone="yes"?>
<Relationships xmlns="http://schemas.openxmlformats.org/package/2006/relationships"><Relationship Id="rId8" Type="http://schemas.openxmlformats.org/officeDocument/2006/relationships/image" Target="../media/image142.emf"/><Relationship Id="rId3" Type="http://schemas.openxmlformats.org/officeDocument/2006/relationships/image" Target="../media/image138.jpeg"/><Relationship Id="rId7" Type="http://schemas.openxmlformats.org/officeDocument/2006/relationships/oleObject" Target="../embeddings/oleObject27.bin"/><Relationship Id="rId2" Type="http://schemas.openxmlformats.org/officeDocument/2006/relationships/slideLayout" Target="../slideLayouts/slideLayout36.xml"/><Relationship Id="rId1" Type="http://schemas.openxmlformats.org/officeDocument/2006/relationships/vmlDrawing" Target="../drawings/vmlDrawing8.v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6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145.png"/><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44.png"/></Relationships>
</file>

<file path=ppt/slides/_rels/slide68.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145.png"/><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44.png"/></Relationships>
</file>

<file path=ppt/slides/_rels/slide69.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145.png"/><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44.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 Target="slide3.xml"/><Relationship Id="rId7" Type="http://schemas.microsoft.com/office/2007/relationships/hdphoto" Target="../media/hdphoto3.wdp"/><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13.png"/><Relationship Id="rId11" Type="http://schemas.microsoft.com/office/2007/relationships/hdphoto" Target="../media/hdphoto1.wdp"/><Relationship Id="rId5" Type="http://schemas.microsoft.com/office/2007/relationships/hdphoto" Target="../media/hdphoto2.wdp"/><Relationship Id="rId10" Type="http://schemas.openxmlformats.org/officeDocument/2006/relationships/image" Target="../media/image6.png"/><Relationship Id="rId4" Type="http://schemas.openxmlformats.org/officeDocument/2006/relationships/image" Target="../media/image12.png"/><Relationship Id="rId9" Type="http://schemas.microsoft.com/office/2007/relationships/hdphoto" Target="../media/hdphoto4.wdp"/></Relationships>
</file>

<file path=ppt/slides/_rels/slide7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31.xml"/><Relationship Id="rId4" Type="http://schemas.openxmlformats.org/officeDocument/2006/relationships/image" Target="../media/image149.png"/></Relationships>
</file>

<file path=ppt/slides/_rels/slide7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jpeg"/><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png"/><Relationship Id="rId3" Type="http://schemas.openxmlformats.org/officeDocument/2006/relationships/image" Target="../media/image11.jp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slide" Target="slide3.xml"/><Relationship Id="rId11" Type="http://schemas.openxmlformats.org/officeDocument/2006/relationships/image" Target="../media/image14.png"/><Relationship Id="rId5" Type="http://schemas.openxmlformats.org/officeDocument/2006/relationships/image" Target="../media/image20.wmf"/><Relationship Id="rId10" Type="http://schemas.microsoft.com/office/2007/relationships/hdphoto" Target="../media/hdphoto3.wdp"/><Relationship Id="rId4" Type="http://schemas.openxmlformats.org/officeDocument/2006/relationships/oleObject" Target="../embeddings/oleObject5.bin"/><Relationship Id="rId9" Type="http://schemas.openxmlformats.org/officeDocument/2006/relationships/image" Target="../media/image13.png"/><Relationship Id="rId1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gif"/><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1A05AA32-A6C0-EB51-03DB-8F63AE78A477}"/>
              </a:ext>
            </a:extLst>
          </p:cNvPr>
          <p:cNvSpPr/>
          <p:nvPr/>
        </p:nvSpPr>
        <p:spPr>
          <a:xfrm>
            <a:off x="2175919" y="859464"/>
            <a:ext cx="6385511" cy="1200328"/>
          </a:xfrm>
          <a:prstGeom prst="rect">
            <a:avLst/>
          </a:prstGeom>
          <a:noFill/>
        </p:spPr>
        <p:txBody>
          <a:bodyPr wrap="none" lIns="91434" tIns="45718" rIns="91434" bIns="45718">
            <a:spAutoFit/>
          </a:bodyPr>
          <a:lstStyle/>
          <a:p>
            <a:pPr algn="ctr">
              <a:defRPr/>
            </a:pPr>
            <a:r>
              <a:rPr lang="en-US" sz="7200" b="1" dirty="0">
                <a:ln w="19050">
                  <a:solidFill>
                    <a:schemeClr val="tx2">
                      <a:tint val="1000"/>
                    </a:schemeClr>
                  </a:solidFill>
                  <a:prstDash val="solid"/>
                </a:ln>
                <a:solidFill>
                  <a:srgbClr val="003300"/>
                </a:solidFill>
                <a:effectLst>
                  <a:outerShdw blurRad="50000" dist="50800" dir="7500000" algn="tl">
                    <a:srgbClr val="000000">
                      <a:shade val="5000"/>
                      <a:alpha val="35000"/>
                    </a:srgbClr>
                  </a:outerShdw>
                </a:effectLst>
              </a:rPr>
              <a:t>MÔN TOÁN 7</a:t>
            </a:r>
          </a:p>
        </p:txBody>
      </p:sp>
      <p:sp>
        <p:nvSpPr>
          <p:cNvPr id="12" name="TextBox 11">
            <a:extLst>
              <a:ext uri="{FF2B5EF4-FFF2-40B4-BE49-F238E27FC236}">
                <a16:creationId xmlns:a16="http://schemas.microsoft.com/office/drawing/2014/main" xmlns="" id="{6F5571EE-2DC7-249E-9B10-8A13C682F64D}"/>
              </a:ext>
            </a:extLst>
          </p:cNvPr>
          <p:cNvSpPr txBox="1">
            <a:spLocks noChangeArrowheads="1"/>
          </p:cNvSpPr>
          <p:nvPr/>
        </p:nvSpPr>
        <p:spPr bwMode="auto">
          <a:xfrm>
            <a:off x="-26925" y="474063"/>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8" rIns="91434"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800" b="1"/>
              <a:t>TRƯỜNG ………………….</a:t>
            </a:r>
            <a:endParaRPr lang="en-US" sz="2800" b="1" dirty="0"/>
          </a:p>
        </p:txBody>
      </p:sp>
      <p:sp>
        <p:nvSpPr>
          <p:cNvPr id="13" name="Rectangle 12">
            <a:extLst>
              <a:ext uri="{FF2B5EF4-FFF2-40B4-BE49-F238E27FC236}">
                <a16:creationId xmlns:a16="http://schemas.microsoft.com/office/drawing/2014/main" xmlns="" id="{91800CAD-D96B-7BCC-884E-0F0AAC440E29}"/>
              </a:ext>
            </a:extLst>
          </p:cNvPr>
          <p:cNvSpPr/>
          <p:nvPr/>
        </p:nvSpPr>
        <p:spPr>
          <a:xfrm>
            <a:off x="-157516" y="5610725"/>
            <a:ext cx="12192000" cy="1323439"/>
          </a:xfrm>
          <a:prstGeom prst="rect">
            <a:avLst/>
          </a:prstGeom>
          <a:noFill/>
        </p:spPr>
        <p:txBody>
          <a:bodyPr wrap="square" lIns="91434" tIns="45718" rIns="91434" bIns="45718">
            <a:spAutoFit/>
          </a:bodyPr>
          <a:lstStyle/>
          <a:p>
            <a:pPr algn="ctr"/>
            <a:r>
              <a:rPr lang="en-US" sz="2800" dirty="0">
                <a:ln w="0"/>
                <a:solidFill>
                  <a:srgbClr val="00FF00"/>
                </a:solidFill>
                <a:effectLst>
                  <a:outerShdw blurRad="38100" dist="19050" dir="2700000" algn="tl" rotWithShape="0">
                    <a:schemeClr val="dk1">
                      <a:alpha val="40000"/>
                    </a:schemeClr>
                  </a:outerShdw>
                </a:effectLst>
              </a:rPr>
              <a:t>GVBM</a:t>
            </a:r>
            <a:r>
              <a:rPr lang="en-US" sz="2800">
                <a:ln w="0"/>
                <a:solidFill>
                  <a:srgbClr val="00FF00"/>
                </a:solidFill>
                <a:effectLst>
                  <a:outerShdw blurRad="38100" dist="19050" dir="2700000" algn="tl" rotWithShape="0">
                    <a:schemeClr val="dk1">
                      <a:alpha val="40000"/>
                    </a:schemeClr>
                  </a:outerShdw>
                </a:effectLst>
              </a:rPr>
              <a:t>: LÊ THỊ THANH QUYÊN</a:t>
            </a:r>
            <a:endParaRPr lang="en-US" sz="2800" dirty="0">
              <a:ln w="0"/>
              <a:solidFill>
                <a:srgbClr val="00FF00"/>
              </a:solidFill>
              <a:effectLst>
                <a:outerShdw blurRad="38100" dist="19050" dir="2700000" algn="tl" rotWithShape="0">
                  <a:schemeClr val="dk1">
                    <a:alpha val="40000"/>
                  </a:schemeClr>
                </a:outerShdw>
              </a:effectLst>
            </a:endParaRPr>
          </a:p>
          <a:p>
            <a:pPr algn="ctr"/>
            <a:r>
              <a:rPr lang="en-US" sz="2400" b="1" i="1" dirty="0" err="1"/>
              <a:t>Năm</a:t>
            </a:r>
            <a:r>
              <a:rPr lang="en-US" sz="2400" b="1" i="1" dirty="0"/>
              <a:t> </a:t>
            </a:r>
            <a:r>
              <a:rPr lang="en-US" sz="2400" b="1" i="1" dirty="0" err="1"/>
              <a:t>học</a:t>
            </a:r>
            <a:r>
              <a:rPr lang="en-US" sz="2400" b="1" i="1" dirty="0"/>
              <a:t>: 2022 - 2023</a:t>
            </a:r>
          </a:p>
          <a:p>
            <a:pPr algn="ctr"/>
            <a:endParaRPr lang="en-US" sz="2800" dirty="0">
              <a:ln w="0"/>
              <a:effectLst>
                <a:outerShdw blurRad="38100" dist="19050" dir="2700000" algn="tl" rotWithShape="0">
                  <a:schemeClr val="dk1">
                    <a:alpha val="40000"/>
                  </a:schemeClr>
                </a:outerShdw>
              </a:effectLst>
            </a:endParaRPr>
          </a:p>
        </p:txBody>
      </p:sp>
      <p:sp>
        <p:nvSpPr>
          <p:cNvPr id="14" name="Hộp Văn bản 1">
            <a:extLst>
              <a:ext uri="{FF2B5EF4-FFF2-40B4-BE49-F238E27FC236}">
                <a16:creationId xmlns:a16="http://schemas.microsoft.com/office/drawing/2014/main" xmlns="" id="{B706BE60-8D64-8ACE-2591-FA0D51B5501D}"/>
              </a:ext>
            </a:extLst>
          </p:cNvPr>
          <p:cNvSpPr txBox="1"/>
          <p:nvPr/>
        </p:nvSpPr>
        <p:spPr>
          <a:xfrm>
            <a:off x="2763999" y="62781"/>
            <a:ext cx="6664004" cy="355643"/>
          </a:xfrm>
          <a:prstGeom prst="rect">
            <a:avLst/>
          </a:prstGeom>
        </p:spPr>
        <p:txBody>
          <a:bodyPr vert="horz" lIns="91434" tIns="45718" rIns="91434" bIns="45718" rtlCol="0">
            <a:noAutofit/>
          </a:bodyPr>
          <a:lstStyle/>
          <a:p>
            <a:pPr>
              <a:lnSpc>
                <a:spcPct val="90000"/>
              </a:lnSpc>
              <a:spcAft>
                <a:spcPts val="600"/>
              </a:spcAft>
            </a:pPr>
            <a:r>
              <a:rPr lang="en-US" sz="2400" b="1" dirty="0">
                <a:solidFill>
                  <a:srgbClr val="002060"/>
                </a:solidFill>
                <a:latin typeface="Times New Roman" panose="02020603050405020304" pitchFamily="18" charset="0"/>
                <a:cs typeface="Times New Roman" panose="02020603050405020304" pitchFamily="18" charset="0"/>
              </a:rPr>
              <a:t>PHÒNG GIÁO DỤC VÀ </a:t>
            </a:r>
            <a:r>
              <a:rPr lang="en-US" sz="2400" b="1">
                <a:solidFill>
                  <a:srgbClr val="002060"/>
                </a:solidFill>
                <a:latin typeface="Times New Roman" panose="02020603050405020304" pitchFamily="18" charset="0"/>
                <a:cs typeface="Times New Roman" panose="02020603050405020304" pitchFamily="18" charset="0"/>
              </a:rPr>
              <a:t>ĐÀO TẠO…………….</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9D6C70FA-D8DA-D606-3756-F00744C4858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06925" y="4126673"/>
            <a:ext cx="801643" cy="709147"/>
          </a:xfrm>
          <a:prstGeom prst="rect">
            <a:avLst/>
          </a:prstGeom>
        </p:spPr>
      </p:pic>
      <p:pic>
        <p:nvPicPr>
          <p:cNvPr id="18" name="Picture 17">
            <a:extLst>
              <a:ext uri="{FF2B5EF4-FFF2-40B4-BE49-F238E27FC236}">
                <a16:creationId xmlns:a16="http://schemas.microsoft.com/office/drawing/2014/main" xmlns="" id="{733C8215-4207-BFD5-85AB-7DC49834CC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95527" y="1627903"/>
            <a:ext cx="495300" cy="438151"/>
          </a:xfrm>
          <a:prstGeom prst="rect">
            <a:avLst/>
          </a:prstGeom>
        </p:spPr>
      </p:pic>
      <p:pic>
        <p:nvPicPr>
          <p:cNvPr id="19" name="Picture 18">
            <a:extLst>
              <a:ext uri="{FF2B5EF4-FFF2-40B4-BE49-F238E27FC236}">
                <a16:creationId xmlns:a16="http://schemas.microsoft.com/office/drawing/2014/main" xmlns="" id="{203CF9C5-8901-8560-ED02-421CE5851AC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85403" y="4725765"/>
            <a:ext cx="495300" cy="438151"/>
          </a:xfrm>
          <a:prstGeom prst="rect">
            <a:avLst/>
          </a:prstGeom>
        </p:spPr>
      </p:pic>
      <p:pic>
        <p:nvPicPr>
          <p:cNvPr id="20" name="Picture 19">
            <a:extLst>
              <a:ext uri="{FF2B5EF4-FFF2-40B4-BE49-F238E27FC236}">
                <a16:creationId xmlns:a16="http://schemas.microsoft.com/office/drawing/2014/main" xmlns="" id="{4082D48E-21C6-85F3-07F1-21D0F5723D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69405" y="5865660"/>
            <a:ext cx="799011" cy="706817"/>
          </a:xfrm>
          <a:prstGeom prst="rect">
            <a:avLst/>
          </a:prstGeom>
        </p:spPr>
      </p:pic>
      <p:pic>
        <p:nvPicPr>
          <p:cNvPr id="21" name="Picture 20">
            <a:extLst>
              <a:ext uri="{FF2B5EF4-FFF2-40B4-BE49-F238E27FC236}">
                <a16:creationId xmlns:a16="http://schemas.microsoft.com/office/drawing/2014/main" xmlns="" id="{871844E6-F736-83FA-E7E4-6E823F129FD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24547" y="5560389"/>
            <a:ext cx="495300" cy="438151"/>
          </a:xfrm>
          <a:prstGeom prst="rect">
            <a:avLst/>
          </a:prstGeom>
        </p:spPr>
      </p:pic>
      <p:pic>
        <p:nvPicPr>
          <p:cNvPr id="22" name="Picture 21">
            <a:extLst>
              <a:ext uri="{FF2B5EF4-FFF2-40B4-BE49-F238E27FC236}">
                <a16:creationId xmlns:a16="http://schemas.microsoft.com/office/drawing/2014/main" xmlns="" id="{69592CB6-A096-DCAA-0DF7-06596BDEDDE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6527" y="3387253"/>
            <a:ext cx="495300" cy="438151"/>
          </a:xfrm>
          <a:prstGeom prst="rect">
            <a:avLst/>
          </a:prstGeom>
        </p:spPr>
      </p:pic>
      <p:pic>
        <p:nvPicPr>
          <p:cNvPr id="23" name="Picture 22">
            <a:extLst>
              <a:ext uri="{FF2B5EF4-FFF2-40B4-BE49-F238E27FC236}">
                <a16:creationId xmlns:a16="http://schemas.microsoft.com/office/drawing/2014/main" xmlns="" id="{47FCCA30-A50B-03C1-AB30-A2DAA971108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05603" y="4489929"/>
            <a:ext cx="801644" cy="709147"/>
          </a:xfrm>
          <a:prstGeom prst="rect">
            <a:avLst/>
          </a:prstGeom>
        </p:spPr>
      </p:pic>
      <p:pic>
        <p:nvPicPr>
          <p:cNvPr id="24" name="Picture 23">
            <a:extLst>
              <a:ext uri="{FF2B5EF4-FFF2-40B4-BE49-F238E27FC236}">
                <a16:creationId xmlns:a16="http://schemas.microsoft.com/office/drawing/2014/main" xmlns="" id="{9077E4E3-9611-88E4-4200-0826AE62153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138" y="6084071"/>
            <a:ext cx="495300" cy="438151"/>
          </a:xfrm>
          <a:prstGeom prst="rect">
            <a:avLst/>
          </a:prstGeom>
        </p:spPr>
      </p:pic>
      <p:pic>
        <p:nvPicPr>
          <p:cNvPr id="25" name="Picture 24">
            <a:extLst>
              <a:ext uri="{FF2B5EF4-FFF2-40B4-BE49-F238E27FC236}">
                <a16:creationId xmlns:a16="http://schemas.microsoft.com/office/drawing/2014/main" xmlns="" id="{7755F79C-5D94-0500-BD75-48F34AF08FC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47" y="6189039"/>
            <a:ext cx="698516" cy="617919"/>
          </a:xfrm>
          <a:prstGeom prst="rect">
            <a:avLst/>
          </a:prstGeom>
        </p:spPr>
      </p:pic>
      <p:pic>
        <p:nvPicPr>
          <p:cNvPr id="26" name="Picture 25">
            <a:extLst>
              <a:ext uri="{FF2B5EF4-FFF2-40B4-BE49-F238E27FC236}">
                <a16:creationId xmlns:a16="http://schemas.microsoft.com/office/drawing/2014/main" xmlns="" id="{525C4DE5-F4C5-8AB8-4435-BE9E8ED318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0783" y="649645"/>
            <a:ext cx="986660" cy="872815"/>
          </a:xfrm>
          <a:prstGeom prst="rect">
            <a:avLst/>
          </a:prstGeom>
        </p:spPr>
      </p:pic>
      <p:pic>
        <p:nvPicPr>
          <p:cNvPr id="27" name="Picture 26">
            <a:extLst>
              <a:ext uri="{FF2B5EF4-FFF2-40B4-BE49-F238E27FC236}">
                <a16:creationId xmlns:a16="http://schemas.microsoft.com/office/drawing/2014/main" xmlns="" id="{B42EEBF3-0CAF-F1C4-F900-4D7D24B4A76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8793" y="1475003"/>
            <a:ext cx="1087363" cy="961897"/>
          </a:xfrm>
          <a:prstGeom prst="rect">
            <a:avLst/>
          </a:prstGeom>
        </p:spPr>
      </p:pic>
      <p:pic>
        <p:nvPicPr>
          <p:cNvPr id="28" name="Picture 27">
            <a:extLst>
              <a:ext uri="{FF2B5EF4-FFF2-40B4-BE49-F238E27FC236}">
                <a16:creationId xmlns:a16="http://schemas.microsoft.com/office/drawing/2014/main" xmlns="" id="{1A81A19E-9855-61C3-8D3D-ACC8B0D78B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89683" y="227170"/>
            <a:ext cx="495300" cy="438151"/>
          </a:xfrm>
          <a:prstGeom prst="rect">
            <a:avLst/>
          </a:prstGeom>
        </p:spPr>
      </p:pic>
      <p:pic>
        <p:nvPicPr>
          <p:cNvPr id="29" name="Picture 28">
            <a:extLst>
              <a:ext uri="{FF2B5EF4-FFF2-40B4-BE49-F238E27FC236}">
                <a16:creationId xmlns:a16="http://schemas.microsoft.com/office/drawing/2014/main" xmlns="" id="{38BD5DBD-567C-DDCC-801A-3668601E9C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49247" y="435986"/>
            <a:ext cx="495300" cy="438151"/>
          </a:xfrm>
          <a:prstGeom prst="rect">
            <a:avLst/>
          </a:prstGeom>
        </p:spPr>
      </p:pic>
    </p:spTree>
    <p:extLst>
      <p:ext uri="{BB962C8B-B14F-4D97-AF65-F5344CB8AC3E}">
        <p14:creationId xmlns:p14="http://schemas.microsoft.com/office/powerpoint/2010/main" val="22612397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par>
                                <p:cTn id="45" presetID="53" presetClass="entr" presetSubtype="16"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par>
                                <p:cTn id="50" presetID="53" presetClass="entr" presetSubtype="16"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500" fill="hold"/>
                                        <p:tgtEl>
                                          <p:spTgt spid="26"/>
                                        </p:tgtEl>
                                        <p:attrNameLst>
                                          <p:attrName>ppt_w</p:attrName>
                                        </p:attrNameLst>
                                      </p:cBhvr>
                                      <p:tavLst>
                                        <p:tav tm="0">
                                          <p:val>
                                            <p:fltVal val="0"/>
                                          </p:val>
                                        </p:tav>
                                        <p:tav tm="100000">
                                          <p:val>
                                            <p:strVal val="#ppt_w"/>
                                          </p:val>
                                        </p:tav>
                                      </p:tavLst>
                                    </p:anim>
                                    <p:anim calcmode="lin" valueType="num">
                                      <p:cBhvr>
                                        <p:cTn id="53" dur="500" fill="hold"/>
                                        <p:tgtEl>
                                          <p:spTgt spid="26"/>
                                        </p:tgtEl>
                                        <p:attrNameLst>
                                          <p:attrName>ppt_h</p:attrName>
                                        </p:attrNameLst>
                                      </p:cBhvr>
                                      <p:tavLst>
                                        <p:tav tm="0">
                                          <p:val>
                                            <p:fltVal val="0"/>
                                          </p:val>
                                        </p:tav>
                                        <p:tav tm="100000">
                                          <p:val>
                                            <p:strVal val="#ppt_h"/>
                                          </p:val>
                                        </p:tav>
                                      </p:tavLst>
                                    </p:anim>
                                    <p:animEffect transition="in" filter="fade">
                                      <p:cBhvr>
                                        <p:cTn id="54" dur="500"/>
                                        <p:tgtEl>
                                          <p:spTgt spid="26"/>
                                        </p:tgtEl>
                                      </p:cBhvr>
                                    </p:animEffect>
                                  </p:childTnLst>
                                </p:cTn>
                              </p:par>
                              <p:par>
                                <p:cTn id="55" presetID="53" presetClass="entr" presetSubtype="16"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500" fill="hold"/>
                                        <p:tgtEl>
                                          <p:spTgt spid="27"/>
                                        </p:tgtEl>
                                        <p:attrNameLst>
                                          <p:attrName>ppt_w</p:attrName>
                                        </p:attrNameLst>
                                      </p:cBhvr>
                                      <p:tavLst>
                                        <p:tav tm="0">
                                          <p:val>
                                            <p:fltVal val="0"/>
                                          </p:val>
                                        </p:tav>
                                        <p:tav tm="100000">
                                          <p:val>
                                            <p:strVal val="#ppt_w"/>
                                          </p:val>
                                        </p:tav>
                                      </p:tavLst>
                                    </p:anim>
                                    <p:anim calcmode="lin" valueType="num">
                                      <p:cBhvr>
                                        <p:cTn id="58" dur="500" fill="hold"/>
                                        <p:tgtEl>
                                          <p:spTgt spid="27"/>
                                        </p:tgtEl>
                                        <p:attrNameLst>
                                          <p:attrName>ppt_h</p:attrName>
                                        </p:attrNameLst>
                                      </p:cBhvr>
                                      <p:tavLst>
                                        <p:tav tm="0">
                                          <p:val>
                                            <p:fltVal val="0"/>
                                          </p:val>
                                        </p:tav>
                                        <p:tav tm="100000">
                                          <p:val>
                                            <p:strVal val="#ppt_h"/>
                                          </p:val>
                                        </p:tav>
                                      </p:tavLst>
                                    </p:anim>
                                    <p:animEffect transition="in" filter="fade">
                                      <p:cBhvr>
                                        <p:cTn id="59" dur="500"/>
                                        <p:tgtEl>
                                          <p:spTgt spid="27"/>
                                        </p:tgtEl>
                                      </p:cBhvr>
                                    </p:animEffect>
                                  </p:childTnLst>
                                </p:cTn>
                              </p:par>
                              <p:par>
                                <p:cTn id="60" presetID="53" presetClass="entr" presetSubtype="16" fill="hold"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500" fill="hold"/>
                                        <p:tgtEl>
                                          <p:spTgt spid="28"/>
                                        </p:tgtEl>
                                        <p:attrNameLst>
                                          <p:attrName>ppt_w</p:attrName>
                                        </p:attrNameLst>
                                      </p:cBhvr>
                                      <p:tavLst>
                                        <p:tav tm="0">
                                          <p:val>
                                            <p:fltVal val="0"/>
                                          </p:val>
                                        </p:tav>
                                        <p:tav tm="100000">
                                          <p:val>
                                            <p:strVal val="#ppt_w"/>
                                          </p:val>
                                        </p:tav>
                                      </p:tavLst>
                                    </p:anim>
                                    <p:anim calcmode="lin" valueType="num">
                                      <p:cBhvr>
                                        <p:cTn id="63" dur="500" fill="hold"/>
                                        <p:tgtEl>
                                          <p:spTgt spid="28"/>
                                        </p:tgtEl>
                                        <p:attrNameLst>
                                          <p:attrName>ppt_h</p:attrName>
                                        </p:attrNameLst>
                                      </p:cBhvr>
                                      <p:tavLst>
                                        <p:tav tm="0">
                                          <p:val>
                                            <p:fltVal val="0"/>
                                          </p:val>
                                        </p:tav>
                                        <p:tav tm="100000">
                                          <p:val>
                                            <p:strVal val="#ppt_h"/>
                                          </p:val>
                                        </p:tav>
                                      </p:tavLst>
                                    </p:anim>
                                    <p:animEffect transition="in" filter="fade">
                                      <p:cBhvr>
                                        <p:cTn id="64" dur="500"/>
                                        <p:tgtEl>
                                          <p:spTgt spid="28"/>
                                        </p:tgtEl>
                                      </p:cBhvr>
                                    </p:animEffect>
                                  </p:childTnLst>
                                </p:cTn>
                              </p:par>
                              <p:par>
                                <p:cTn id="65" presetID="53" presetClass="entr" presetSubtype="16"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p:cTn id="67" dur="500" fill="hold"/>
                                        <p:tgtEl>
                                          <p:spTgt spid="29"/>
                                        </p:tgtEl>
                                        <p:attrNameLst>
                                          <p:attrName>ppt_w</p:attrName>
                                        </p:attrNameLst>
                                      </p:cBhvr>
                                      <p:tavLst>
                                        <p:tav tm="0">
                                          <p:val>
                                            <p:fltVal val="0"/>
                                          </p:val>
                                        </p:tav>
                                        <p:tav tm="100000">
                                          <p:val>
                                            <p:strVal val="#ppt_w"/>
                                          </p:val>
                                        </p:tav>
                                      </p:tavLst>
                                    </p:anim>
                                    <p:anim calcmode="lin" valueType="num">
                                      <p:cBhvr>
                                        <p:cTn id="68" dur="500" fill="hold"/>
                                        <p:tgtEl>
                                          <p:spTgt spid="29"/>
                                        </p:tgtEl>
                                        <p:attrNameLst>
                                          <p:attrName>ppt_h</p:attrName>
                                        </p:attrNameLst>
                                      </p:cBhvr>
                                      <p:tavLst>
                                        <p:tav tm="0">
                                          <p:val>
                                            <p:fltVal val="0"/>
                                          </p:val>
                                        </p:tav>
                                        <p:tav tm="100000">
                                          <p:val>
                                            <p:strVal val="#ppt_h"/>
                                          </p:val>
                                        </p:tav>
                                      </p:tavLst>
                                    </p:anim>
                                    <p:animEffect transition="in" filter="fade">
                                      <p:cBhvr>
                                        <p:cTn id="6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7" cstate="email">
            <a:lum/>
            <a:extLst>
              <a:ext uri="{28A0092B-C50C-407E-A947-70E740481C1C}">
                <a14:useLocalDpi xmlns:a14="http://schemas.microsoft.com/office/drawing/2010/main"/>
              </a:ext>
            </a:extLst>
          </a:blip>
          <a:srcRect/>
          <a:stretch>
            <a:fillRect t="-21000" b="-21000"/>
          </a:stretch>
        </a:blipFill>
        <a:effectLst/>
      </p:bgPr>
    </p:bg>
    <p:spTree>
      <p:nvGrpSpPr>
        <p:cNvPr id="1" name=""/>
        <p:cNvGrpSpPr/>
        <p:nvPr/>
      </p:nvGrpSpPr>
      <p:grpSpPr>
        <a:xfrm>
          <a:off x="0" y="0"/>
          <a:ext cx="0" cy="0"/>
          <a:chOff x="0" y="0"/>
          <a:chExt cx="0" cy="0"/>
        </a:xfrm>
      </p:grpSpPr>
      <p:pic>
        <p:nvPicPr>
          <p:cNvPr id="4" name="B1_Trongtaibongda">
            <a:hlinkClick r:id="" action="ppaction://media"/>
            <a:extLst>
              <a:ext uri="{FF2B5EF4-FFF2-40B4-BE49-F238E27FC236}">
                <a16:creationId xmlns:a16="http://schemas.microsoft.com/office/drawing/2014/main" xmlns="" id="{949C4F02-FE2E-C78B-D0C4-F57CADAD2D7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567524"/>
            <a:ext cx="6470568" cy="4197909"/>
          </a:xfrm>
          <a:prstGeom prst="rect">
            <a:avLst/>
          </a:prstGeom>
        </p:spPr>
      </p:pic>
      <p:pic>
        <p:nvPicPr>
          <p:cNvPr id="6" name="Picture 5">
            <a:extLst>
              <a:ext uri="{FF2B5EF4-FFF2-40B4-BE49-F238E27FC236}">
                <a16:creationId xmlns:a16="http://schemas.microsoft.com/office/drawing/2014/main" xmlns="" id="{11FAB3B5-E646-6AFF-0496-69D0E03C21C7}"/>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pic>
        <p:nvPicPr>
          <p:cNvPr id="14" name="cờ cá ngựa">
            <a:hlinkClick r:id="" action="ppaction://media"/>
            <a:extLst>
              <a:ext uri="{FF2B5EF4-FFF2-40B4-BE49-F238E27FC236}">
                <a16:creationId xmlns:a16="http://schemas.microsoft.com/office/drawing/2014/main" xmlns="" id="{A21B5639-954D-36A2-BDB6-FB86EC984C64}"/>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6470568" y="567524"/>
            <a:ext cx="5721432" cy="4197909"/>
          </a:xfrm>
          <a:prstGeom prst="rect">
            <a:avLst/>
          </a:prstGeom>
        </p:spPr>
      </p:pic>
      <p:sp>
        <p:nvSpPr>
          <p:cNvPr id="15" name="Rectangle: Rounded Corners 14">
            <a:extLst>
              <a:ext uri="{FF2B5EF4-FFF2-40B4-BE49-F238E27FC236}">
                <a16:creationId xmlns:a16="http://schemas.microsoft.com/office/drawing/2014/main" xmlns="" id="{6700D988-C831-AC18-A92D-E863D90B8372}"/>
              </a:ext>
            </a:extLst>
          </p:cNvPr>
          <p:cNvSpPr/>
          <p:nvPr/>
        </p:nvSpPr>
        <p:spPr>
          <a:xfrm>
            <a:off x="6530596" y="602695"/>
            <a:ext cx="4178437" cy="6056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b="1" dirty="0"/>
              <a:t>TRÒ CHƠI “CỜ CÁ NGỰA”</a:t>
            </a:r>
          </a:p>
        </p:txBody>
      </p:sp>
      <p:sp>
        <p:nvSpPr>
          <p:cNvPr id="16" name="Rectangle: Rounded Corners 15">
            <a:extLst>
              <a:ext uri="{FF2B5EF4-FFF2-40B4-BE49-F238E27FC236}">
                <a16:creationId xmlns:a16="http://schemas.microsoft.com/office/drawing/2014/main" xmlns="" id="{618DEE0D-DE97-05DA-F5A7-8AA6CBE9E29D}"/>
              </a:ext>
            </a:extLst>
          </p:cNvPr>
          <p:cNvSpPr/>
          <p:nvPr/>
        </p:nvSpPr>
        <p:spPr>
          <a:xfrm>
            <a:off x="1340013" y="4214723"/>
            <a:ext cx="3895483" cy="5507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b="1" dirty="0"/>
              <a:t>“THỦ TỤC CỦA TRỌNG TÀI BÓNG ĐÁ”</a:t>
            </a:r>
          </a:p>
        </p:txBody>
      </p:sp>
    </p:spTree>
    <p:extLst>
      <p:ext uri="{BB962C8B-B14F-4D97-AF65-F5344CB8AC3E}">
        <p14:creationId xmlns:p14="http://schemas.microsoft.com/office/powerpoint/2010/main" val="348073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8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4"/>
                                        </p:tgtEl>
                                      </p:cBhvr>
                                    </p:cmd>
                                  </p:childTnLst>
                                </p:cTn>
                              </p:par>
                            </p:childTnLst>
                          </p:cTn>
                        </p:par>
                      </p:childTnLst>
                    </p:cTn>
                  </p:par>
                </p:childTnLst>
              </p:cTn>
              <p:nextCondLst>
                <p:cond evt="onClick" delay="0">
                  <p:tgtEl>
                    <p:spTgt spid="14"/>
                  </p:tgtEl>
                </p:cond>
              </p:nextCondLst>
            </p:seq>
            <p:video>
              <p:cMediaNode vol="80000" mute="1">
                <p:cTn id="18" fill="hold" display="0">
                  <p:stCondLst>
                    <p:cond delay="indefinite"/>
                  </p:stCondLst>
                </p:cTn>
                <p:tgtEl>
                  <p:spTgt spid="1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cstate="email">
            <a:lum/>
            <a:extLst>
              <a:ext uri="{28A0092B-C50C-407E-A947-70E740481C1C}">
                <a14:useLocalDpi xmlns:a14="http://schemas.microsoft.com/office/drawing/2010/main"/>
              </a:ext>
            </a:extLst>
          </a:blip>
          <a:srcRect/>
          <a:stretch>
            <a:fillRect t="-21000" b="-21000"/>
          </a:stretch>
        </a:blipFill>
        <a:effectLst/>
      </p:bgPr>
    </p:bg>
    <p:spTree>
      <p:nvGrpSpPr>
        <p:cNvPr id="1" name=""/>
        <p:cNvGrpSpPr/>
        <p:nvPr/>
      </p:nvGrpSpPr>
      <p:grpSpPr>
        <a:xfrm>
          <a:off x="0" y="0"/>
          <a:ext cx="0" cy="0"/>
          <a:chOff x="0" y="0"/>
          <a:chExt cx="0" cy="0"/>
        </a:xfrm>
      </p:grpSpPr>
      <p:pic>
        <p:nvPicPr>
          <p:cNvPr id="5" name="B1_tungxucxac">
            <a:hlinkClick r:id="" action="ppaction://media"/>
            <a:extLst>
              <a:ext uri="{FF2B5EF4-FFF2-40B4-BE49-F238E27FC236}">
                <a16:creationId xmlns:a16="http://schemas.microsoft.com/office/drawing/2014/main" xmlns="" id="{14DE570F-4996-8F32-0B4E-5D230ECFE82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3475" y="139608"/>
            <a:ext cx="3703612" cy="6578791"/>
          </a:xfrm>
          <a:prstGeom prst="rect">
            <a:avLst/>
          </a:prstGeom>
        </p:spPr>
      </p:pic>
      <p:pic>
        <p:nvPicPr>
          <p:cNvPr id="6" name="Picture 5">
            <a:extLst>
              <a:ext uri="{FF2B5EF4-FFF2-40B4-BE49-F238E27FC236}">
                <a16:creationId xmlns:a16="http://schemas.microsoft.com/office/drawing/2014/main" xmlns="" id="{11FAB3B5-E646-6AFF-0496-69D0E03C21C7}"/>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pic>
        <p:nvPicPr>
          <p:cNvPr id="9" name="Chiếc Nón Kỳ Diệu 14-11-2021">
            <a:hlinkClick r:id="" action="ppaction://media"/>
            <a:extLst>
              <a:ext uri="{FF2B5EF4-FFF2-40B4-BE49-F238E27FC236}">
                <a16:creationId xmlns:a16="http://schemas.microsoft.com/office/drawing/2014/main" xmlns="" id="{075BD3E9-ACED-C6A0-41BA-FA8A45226C32}"/>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4133847" y="139609"/>
            <a:ext cx="7250759" cy="4149367"/>
          </a:xfrm>
          <a:prstGeom prst="rect">
            <a:avLst/>
          </a:prstGeom>
        </p:spPr>
      </p:pic>
    </p:spTree>
    <p:extLst>
      <p:ext uri="{BB962C8B-B14F-4D97-AF65-F5344CB8AC3E}">
        <p14:creationId xmlns:p14="http://schemas.microsoft.com/office/powerpoint/2010/main" val="237904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5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9"/>
                                        </p:tgtEl>
                                      </p:cBhvr>
                                    </p:cmd>
                                  </p:childTnLst>
                                </p:cTn>
                              </p:par>
                            </p:childTnLst>
                          </p:cTn>
                        </p:par>
                      </p:childTnLst>
                    </p:cTn>
                  </p:par>
                </p:childTnLst>
              </p:cTn>
              <p:nextCondLst>
                <p:cond evt="onClick" delay="0">
                  <p:tgtEl>
                    <p:spTgt spid="9"/>
                  </p:tgtEl>
                </p:cond>
              </p:nextCondLst>
            </p:seq>
            <p:video>
              <p:cMediaNode vol="80000">
                <p:cTn id="18" fill="hold" display="0">
                  <p:stCondLst>
                    <p:cond delay="indefinite"/>
                  </p:stCondLst>
                </p:cTn>
                <p:tgtEl>
                  <p:spTgt spid="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a:extLst>
              <a:ext uri="{FF2B5EF4-FFF2-40B4-BE49-F238E27FC236}">
                <a16:creationId xmlns:a16="http://schemas.microsoft.com/office/drawing/2014/main" xmlns="" id="{E96BE0A3-929F-C7F9-9FD1-34C41E656C7E}"/>
              </a:ext>
            </a:extLst>
          </p:cNvPr>
          <p:cNvSpPr/>
          <p:nvPr/>
        </p:nvSpPr>
        <p:spPr>
          <a:xfrm>
            <a:off x="4649689" y="532653"/>
            <a:ext cx="7884627" cy="484751"/>
          </a:xfrm>
          <a:prstGeom prst="rect">
            <a:avLst/>
          </a:prstGeom>
          <a:noFill/>
        </p:spPr>
        <p:txBody>
          <a:bodyPr wrap="square" lIns="68576" tIns="34290" rIns="68576" bIns="34290">
            <a:spAutoFit/>
          </a:bodyPr>
          <a:lstStyle/>
          <a:p>
            <a:r>
              <a:rPr lang="en-US" sz="2700" b="1"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27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 LÀM QUEN VỚI BIẾN CỐ NGẪU NHIÊN</a:t>
            </a:r>
          </a:p>
        </p:txBody>
      </p:sp>
      <p:grpSp>
        <p:nvGrpSpPr>
          <p:cNvPr id="13" name="Group 12">
            <a:extLst>
              <a:ext uri="{FF2B5EF4-FFF2-40B4-BE49-F238E27FC236}">
                <a16:creationId xmlns:a16="http://schemas.microsoft.com/office/drawing/2014/main" xmlns="" id="{909DEB0A-87DD-535D-DC10-F001F660D067}"/>
              </a:ext>
            </a:extLst>
          </p:cNvPr>
          <p:cNvGrpSpPr/>
          <p:nvPr/>
        </p:nvGrpSpPr>
        <p:grpSpPr>
          <a:xfrm>
            <a:off x="56275" y="226301"/>
            <a:ext cx="4487595" cy="813499"/>
            <a:chOff x="70340" y="452594"/>
            <a:chExt cx="4487594" cy="813498"/>
          </a:xfrm>
        </p:grpSpPr>
        <p:sp>
          <p:nvSpPr>
            <p:cNvPr id="12" name="Rectangle: Single Corner Snipped 11">
              <a:extLst>
                <a:ext uri="{FF2B5EF4-FFF2-40B4-BE49-F238E27FC236}">
                  <a16:creationId xmlns:a16="http://schemas.microsoft.com/office/drawing/2014/main" xmlns="" id="{10575147-6109-F331-F9E6-C421B5A5119D}"/>
                </a:ext>
              </a:extLst>
            </p:cNvPr>
            <p:cNvSpPr/>
            <p:nvPr/>
          </p:nvSpPr>
          <p:spPr>
            <a:xfrm>
              <a:off x="70340" y="452594"/>
              <a:ext cx="4487594" cy="813498"/>
            </a:xfrm>
            <a:prstGeom prst="snip1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4">
              <a:extLst>
                <a:ext uri="{FF2B5EF4-FFF2-40B4-BE49-F238E27FC236}">
                  <a16:creationId xmlns:a16="http://schemas.microsoft.com/office/drawing/2014/main" xmlns="" id="{B37B1EE9-2E25-B548-7C70-DE7E2C1653A6}"/>
                </a:ext>
              </a:extLst>
            </p:cNvPr>
            <p:cNvSpPr/>
            <p:nvPr/>
          </p:nvSpPr>
          <p:spPr>
            <a:xfrm>
              <a:off x="79519" y="467463"/>
              <a:ext cx="4469235" cy="715582"/>
            </a:xfrm>
            <a:prstGeom prst="rect">
              <a:avLst/>
            </a:prstGeom>
            <a:noFill/>
            <a:ln>
              <a:noFill/>
            </a:ln>
          </p:spPr>
          <p:txBody>
            <a:bodyPr wrap="none" lIns="68580" tIns="34291" rIns="68580" bIns="34291">
              <a:spAutoFit/>
            </a:bodyPr>
            <a:lstStyle/>
            <a:p>
              <a:pPr algn="ctr"/>
              <a:r>
                <a:rPr lang="en-US" sz="2100" b="1" dirty="0" err="1">
                  <a:solidFill>
                    <a:schemeClr val="bg1"/>
                  </a:solidFill>
                  <a:latin typeface="Times New Roman" panose="02020603050405020304" pitchFamily="18" charset="0"/>
                  <a:cs typeface="Times New Roman" panose="02020603050405020304" pitchFamily="18" charset="0"/>
                </a:rPr>
                <a:t>Phần</a:t>
              </a:r>
              <a:r>
                <a:rPr lang="en-US" sz="2100" b="1" dirty="0">
                  <a:solidFill>
                    <a:schemeClr val="bg1"/>
                  </a:solidFill>
                  <a:latin typeface="Times New Roman" panose="02020603050405020304" pitchFamily="18" charset="0"/>
                  <a:cs typeface="Times New Roman" panose="02020603050405020304" pitchFamily="18" charset="0"/>
                </a:rPr>
                <a:t> MỘT SỐ YẾU TỐ THỐNG KÊ</a:t>
              </a:r>
            </a:p>
            <a:p>
              <a:pPr algn="ctr"/>
              <a:r>
                <a:rPr lang="en-US" sz="2100" b="1" dirty="0">
                  <a:solidFill>
                    <a:schemeClr val="bg1"/>
                  </a:solidFill>
                  <a:latin typeface="Times New Roman" panose="02020603050405020304" pitchFamily="18" charset="0"/>
                  <a:cs typeface="Times New Roman" panose="02020603050405020304" pitchFamily="18" charset="0"/>
                </a:rPr>
                <a:t>VÀ XÁC SUẤT</a:t>
              </a:r>
            </a:p>
          </p:txBody>
        </p:sp>
      </p:grpSp>
      <p:grpSp>
        <p:nvGrpSpPr>
          <p:cNvPr id="21" name="Group 20">
            <a:extLst>
              <a:ext uri="{FF2B5EF4-FFF2-40B4-BE49-F238E27FC236}">
                <a16:creationId xmlns:a16="http://schemas.microsoft.com/office/drawing/2014/main" xmlns="" id="{E70E48A0-F2DE-4C8F-EE60-E2CB0983F067}"/>
              </a:ext>
            </a:extLst>
          </p:cNvPr>
          <p:cNvGrpSpPr/>
          <p:nvPr/>
        </p:nvGrpSpPr>
        <p:grpSpPr>
          <a:xfrm>
            <a:off x="5" y="1222324"/>
            <a:ext cx="4543865" cy="1129228"/>
            <a:chOff x="14069" y="1448618"/>
            <a:chExt cx="4543865" cy="1129228"/>
          </a:xfrm>
        </p:grpSpPr>
        <p:sp>
          <p:nvSpPr>
            <p:cNvPr id="15" name="Flowchart: Connector 14">
              <a:extLst>
                <a:ext uri="{FF2B5EF4-FFF2-40B4-BE49-F238E27FC236}">
                  <a16:creationId xmlns:a16="http://schemas.microsoft.com/office/drawing/2014/main" xmlns="" id="{25953C82-789F-C7C3-E276-7ED0E63645A6}"/>
                </a:ext>
              </a:extLst>
            </p:cNvPr>
            <p:cNvSpPr/>
            <p:nvPr/>
          </p:nvSpPr>
          <p:spPr>
            <a:xfrm>
              <a:off x="14069" y="1457901"/>
              <a:ext cx="947440" cy="942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xmlns="" id="{8CF10367-909D-0CB6-B5A6-58C5BB67CCCC}"/>
                </a:ext>
              </a:extLst>
            </p:cNvPr>
            <p:cNvSpPr/>
            <p:nvPr/>
          </p:nvSpPr>
          <p:spPr>
            <a:xfrm>
              <a:off x="642373" y="1448618"/>
              <a:ext cx="3915561" cy="971024"/>
            </a:xfrm>
            <a:custGeom>
              <a:avLst/>
              <a:gdLst>
                <a:gd name="connsiteX0" fmla="*/ 56325 w 3915561"/>
                <a:gd name="connsiteY0" fmla="*/ 0 h 942535"/>
                <a:gd name="connsiteX1" fmla="*/ 3758469 w 3915561"/>
                <a:gd name="connsiteY1" fmla="*/ 0 h 942535"/>
                <a:gd name="connsiteX2" fmla="*/ 3915561 w 3915561"/>
                <a:gd name="connsiteY2" fmla="*/ 157092 h 942535"/>
                <a:gd name="connsiteX3" fmla="*/ 3915561 w 3915561"/>
                <a:gd name="connsiteY3" fmla="*/ 785443 h 942535"/>
                <a:gd name="connsiteX4" fmla="*/ 3758469 w 3915561"/>
                <a:gd name="connsiteY4" fmla="*/ 942535 h 942535"/>
                <a:gd name="connsiteX5" fmla="*/ 56325 w 3915561"/>
                <a:gd name="connsiteY5" fmla="*/ 942535 h 942535"/>
                <a:gd name="connsiteX6" fmla="*/ 2 w 3915561"/>
                <a:gd name="connsiteY6" fmla="*/ 931164 h 942535"/>
                <a:gd name="connsiteX7" fmla="*/ 82673 w 3915561"/>
                <a:gd name="connsiteY7" fmla="*/ 905502 h 942535"/>
                <a:gd name="connsiteX8" fmla="*/ 370502 w 3915561"/>
                <a:gd name="connsiteY8" fmla="*/ 471268 h 942535"/>
                <a:gd name="connsiteX9" fmla="*/ 82673 w 3915561"/>
                <a:gd name="connsiteY9" fmla="*/ 37035 h 942535"/>
                <a:gd name="connsiteX10" fmla="*/ 0 w 3915561"/>
                <a:gd name="connsiteY10" fmla="*/ 11372 h 94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15561" h="942535">
                  <a:moveTo>
                    <a:pt x="56325" y="0"/>
                  </a:moveTo>
                  <a:lnTo>
                    <a:pt x="3758469" y="0"/>
                  </a:lnTo>
                  <a:cubicBezTo>
                    <a:pt x="3845229" y="0"/>
                    <a:pt x="3915561" y="70332"/>
                    <a:pt x="3915561" y="157092"/>
                  </a:cubicBezTo>
                  <a:lnTo>
                    <a:pt x="3915561" y="785443"/>
                  </a:lnTo>
                  <a:cubicBezTo>
                    <a:pt x="3915561" y="872203"/>
                    <a:pt x="3845229" y="942535"/>
                    <a:pt x="3758469" y="942535"/>
                  </a:cubicBezTo>
                  <a:lnTo>
                    <a:pt x="56325" y="942535"/>
                  </a:lnTo>
                  <a:lnTo>
                    <a:pt x="2" y="931164"/>
                  </a:lnTo>
                  <a:lnTo>
                    <a:pt x="82673" y="905502"/>
                  </a:lnTo>
                  <a:cubicBezTo>
                    <a:pt x="251818" y="833959"/>
                    <a:pt x="370502" y="666474"/>
                    <a:pt x="370502" y="471268"/>
                  </a:cubicBezTo>
                  <a:cubicBezTo>
                    <a:pt x="370502" y="276063"/>
                    <a:pt x="251818" y="108577"/>
                    <a:pt x="82673" y="37035"/>
                  </a:cubicBezTo>
                  <a:lnTo>
                    <a:pt x="0" y="11372"/>
                  </a:lnTo>
                  <a:close/>
                </a:path>
              </a:pathLst>
            </a:custGeom>
            <a:solidFill>
              <a:schemeClr val="accent1">
                <a:lumMod val="50000"/>
              </a:schemeClr>
            </a:solidFill>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a:endParaRPr lang="en-US"/>
            </a:p>
          </p:txBody>
        </p:sp>
        <p:grpSp>
          <p:nvGrpSpPr>
            <p:cNvPr id="20" name="Group 19">
              <a:extLst>
                <a:ext uri="{FF2B5EF4-FFF2-40B4-BE49-F238E27FC236}">
                  <a16:creationId xmlns:a16="http://schemas.microsoft.com/office/drawing/2014/main" xmlns="" id="{3661336E-D24D-82A7-1CE1-A4C8B35B76D1}"/>
                </a:ext>
              </a:extLst>
            </p:cNvPr>
            <p:cNvGrpSpPr/>
            <p:nvPr/>
          </p:nvGrpSpPr>
          <p:grpSpPr>
            <a:xfrm>
              <a:off x="98476" y="1577720"/>
              <a:ext cx="1223889" cy="1000126"/>
              <a:chOff x="98476" y="1577720"/>
              <a:chExt cx="1223889" cy="1000126"/>
            </a:xfrm>
          </p:grpSpPr>
          <p:sp>
            <p:nvSpPr>
              <p:cNvPr id="18" name="TextBox 17">
                <a:extLst>
                  <a:ext uri="{FF2B5EF4-FFF2-40B4-BE49-F238E27FC236}">
                    <a16:creationId xmlns:a16="http://schemas.microsoft.com/office/drawing/2014/main" xmlns="" id="{CB13C338-8A5E-C57B-1CED-522241DE02D4}"/>
                  </a:ext>
                </a:extLst>
              </p:cNvPr>
              <p:cNvSpPr txBox="1"/>
              <p:nvPr/>
            </p:nvSpPr>
            <p:spPr>
              <a:xfrm>
                <a:off x="98476" y="1577720"/>
                <a:ext cx="1223889" cy="338554"/>
              </a:xfrm>
              <a:prstGeom prst="rect">
                <a:avLst/>
              </a:prstGeom>
              <a:noFill/>
            </p:spPr>
            <p:txBody>
              <a:bodyPr wrap="square" rtlCol="0">
                <a:spAutoFit/>
              </a:bodyPr>
              <a:lstStyle/>
              <a:p>
                <a:r>
                  <a:rPr lang="en-US" sz="1600" b="1" dirty="0" err="1">
                    <a:solidFill>
                      <a:srgbClr val="C00000"/>
                    </a:solidFill>
                  </a:rPr>
                  <a:t>Chương</a:t>
                </a:r>
                <a:endParaRPr lang="en-US" sz="1600" b="1" dirty="0">
                  <a:solidFill>
                    <a:srgbClr val="C00000"/>
                  </a:solidFill>
                </a:endParaRPr>
              </a:p>
            </p:txBody>
          </p:sp>
          <p:sp>
            <p:nvSpPr>
              <p:cNvPr id="19" name="Rectangle 18">
                <a:extLst>
                  <a:ext uri="{FF2B5EF4-FFF2-40B4-BE49-F238E27FC236}">
                    <a16:creationId xmlns:a16="http://schemas.microsoft.com/office/drawing/2014/main" xmlns="" id="{3375D3C9-D66B-FD25-5958-55AF577327D5}"/>
                  </a:ext>
                </a:extLst>
              </p:cNvPr>
              <p:cNvSpPr/>
              <p:nvPr/>
            </p:nvSpPr>
            <p:spPr>
              <a:xfrm>
                <a:off x="216427" y="1639127"/>
                <a:ext cx="574196" cy="938719"/>
              </a:xfrm>
              <a:prstGeom prst="rect">
                <a:avLst/>
              </a:prstGeom>
              <a:noFill/>
            </p:spPr>
            <p:txBody>
              <a:bodyPr wrap="none" lIns="91440" tIns="45720" rIns="91440" bIns="45720">
                <a:spAutoFit/>
              </a:bodyPr>
              <a:lstStyle/>
              <a:p>
                <a:pPr algn="ctr"/>
                <a:r>
                  <a:rPr lang="en-US" sz="55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9</a:t>
                </a:r>
              </a:p>
            </p:txBody>
          </p:sp>
        </p:grpSp>
      </p:grpSp>
      <p:sp>
        <p:nvSpPr>
          <p:cNvPr id="23" name="Rectangle 4">
            <a:extLst>
              <a:ext uri="{FF2B5EF4-FFF2-40B4-BE49-F238E27FC236}">
                <a16:creationId xmlns:a16="http://schemas.microsoft.com/office/drawing/2014/main" xmlns="" id="{A58A9F43-C743-9696-BBAE-C5C64F49ADA6}"/>
              </a:ext>
            </a:extLst>
          </p:cNvPr>
          <p:cNvSpPr/>
          <p:nvPr/>
        </p:nvSpPr>
        <p:spPr>
          <a:xfrm>
            <a:off x="828630" y="1510863"/>
            <a:ext cx="3905471" cy="377028"/>
          </a:xfrm>
          <a:prstGeom prst="rect">
            <a:avLst/>
          </a:prstGeom>
          <a:noFill/>
          <a:ln>
            <a:noFill/>
          </a:ln>
        </p:spPr>
        <p:txBody>
          <a:bodyPr wrap="square" lIns="68576" tIns="34290" rIns="68576" bIns="34290">
            <a:spAutoFit/>
          </a:bodyPr>
          <a:lstStyle/>
          <a:p>
            <a:pPr algn="ctr"/>
            <a:r>
              <a:rPr lang="en-US" sz="2000" b="1" dirty="0">
                <a:solidFill>
                  <a:srgbClr val="FFFF00"/>
                </a:solidFill>
                <a:latin typeface="Times New Roman" panose="02020603050405020304" pitchFamily="18" charset="0"/>
                <a:cs typeface="Times New Roman" panose="02020603050405020304" pitchFamily="18" charset="0"/>
              </a:rPr>
              <a:t>MỘT SỐ YẾU TỐ XÁC SUẤT</a:t>
            </a:r>
          </a:p>
        </p:txBody>
      </p:sp>
      <p:pic>
        <p:nvPicPr>
          <p:cNvPr id="1026" name="Picture 2" descr="Bộ đồ chơi cờ cá ngựa Sato 43 giúp bé rèn luyện tư duy thông minh |  MBMart.com.vn">
            <a:extLst>
              <a:ext uri="{FF2B5EF4-FFF2-40B4-BE49-F238E27FC236}">
                <a16:creationId xmlns:a16="http://schemas.microsoft.com/office/drawing/2014/main" xmlns="" id="{3B4155CC-1A7D-B22A-2A38-0F7E6B84A14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78" b="89778" l="1778" r="94222">
                        <a14:foregroundMark x1="6667" y1="37778" x2="6667" y2="37778"/>
                        <a14:foregroundMark x1="2222" y1="39111" x2="2222" y2="39111"/>
                        <a14:foregroundMark x1="87556" y1="41333" x2="87556" y2="41333"/>
                        <a14:foregroundMark x1="82667" y1="42667" x2="82667" y2="42667"/>
                        <a14:foregroundMark x1="94222" y1="36889" x2="94222" y2="36889"/>
                      </a14:backgroundRemoval>
                    </a14:imgEffect>
                  </a14:imgLayer>
                </a14:imgProps>
              </a:ext>
              <a:ext uri="{28A0092B-C50C-407E-A947-70E740481C1C}">
                <a14:useLocalDpi xmlns:a14="http://schemas.microsoft.com/office/drawing/2010/main"/>
              </a:ext>
            </a:extLst>
          </a:blip>
          <a:srcRect/>
          <a:stretch>
            <a:fillRect/>
          </a:stretch>
        </p:blipFill>
        <p:spPr bwMode="auto">
          <a:xfrm>
            <a:off x="947446" y="2415192"/>
            <a:ext cx="2450975" cy="245097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xmlns="" id="{9947E485-E3B2-6888-944C-F776ABB952BF}"/>
              </a:ext>
            </a:extLst>
          </p:cNvPr>
          <p:cNvSpPr txBox="1"/>
          <p:nvPr/>
        </p:nvSpPr>
        <p:spPr>
          <a:xfrm>
            <a:off x="4899855" y="1887892"/>
            <a:ext cx="7292148" cy="4062649"/>
          </a:xfrm>
          <a:prstGeom prst="rect">
            <a:avLst/>
          </a:prstGeom>
          <a:noFill/>
        </p:spPr>
        <p:txBody>
          <a:bodyPr wrap="square" lIns="91434" tIns="45718" rIns="91434" bIns="45718" rtlCol="0">
            <a:spAutoFit/>
          </a:bodyPr>
          <a:lstStyle/>
          <a:p>
            <a:pPr algn="just">
              <a:spcBef>
                <a:spcPts val="300"/>
              </a:spcBef>
              <a:spcAft>
                <a:spcPts val="300"/>
              </a:spcAft>
            </a:pP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Làm</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quen</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với</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các</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khái</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niệm</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mở</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đầu</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về</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biến</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cố</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ngẫu</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nhiên</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trong</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các</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ví</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dụ</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đơn</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giản</a:t>
            </a:r>
            <a:endParaRPr lang="en-US" sz="3100" b="1" dirty="0">
              <a:latin typeface="Times New Roman" panose="02020603050405020304" pitchFamily="18" charset="0"/>
              <a:ea typeface="Times New Roman" panose="02020603050405020304" pitchFamily="18" charset="0"/>
            </a:endParaRPr>
          </a:p>
          <a:p>
            <a:pPr algn="just">
              <a:spcBef>
                <a:spcPts val="300"/>
              </a:spcBef>
              <a:spcAft>
                <a:spcPts val="300"/>
              </a:spcAft>
            </a:pP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Xác</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định</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được</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một</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biến</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cố</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xảy</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ra</a:t>
            </a:r>
            <a:r>
              <a:rPr lang="en-US" sz="3100" b="1" dirty="0">
                <a:latin typeface="Times New Roman" panose="02020603050405020304" pitchFamily="18" charset="0"/>
                <a:ea typeface="Times New Roman" panose="02020603050405020304" pitchFamily="18" charset="0"/>
              </a:rPr>
              <a:t> hay </a:t>
            </a:r>
            <a:r>
              <a:rPr lang="en-US" sz="3100" b="1" dirty="0" err="1">
                <a:latin typeface="Times New Roman" panose="02020603050405020304" pitchFamily="18" charset="0"/>
                <a:ea typeface="Times New Roman" panose="02020603050405020304" pitchFamily="18" charset="0"/>
              </a:rPr>
              <a:t>không</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xảy</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ra</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sau</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khi</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biết</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kết</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quả</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của</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phép</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thử</a:t>
            </a:r>
            <a:r>
              <a:rPr lang="en-US" sz="3100" b="1" dirty="0">
                <a:latin typeface="Times New Roman" panose="02020603050405020304" pitchFamily="18" charset="0"/>
                <a:ea typeface="Times New Roman" panose="02020603050405020304" pitchFamily="18" charset="0"/>
              </a:rPr>
              <a:t>.</a:t>
            </a:r>
          </a:p>
          <a:p>
            <a:pPr algn="just">
              <a:spcBef>
                <a:spcPts val="300"/>
              </a:spcBef>
              <a:spcAft>
                <a:spcPts val="300"/>
              </a:spcAft>
            </a:pP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Xác</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định</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được</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biến</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cố</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chắc</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chắn</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biến</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cố</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không</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thể</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và</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biến</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cố</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ngẫu</a:t>
            </a:r>
            <a:r>
              <a:rPr lang="en-US" sz="3100" b="1" dirty="0">
                <a:latin typeface="Times New Roman" panose="02020603050405020304" pitchFamily="18" charset="0"/>
                <a:ea typeface="Times New Roman" panose="02020603050405020304" pitchFamily="18" charset="0"/>
              </a:rPr>
              <a:t> </a:t>
            </a:r>
            <a:r>
              <a:rPr lang="en-US" sz="3100" b="1" dirty="0" err="1">
                <a:latin typeface="Times New Roman" panose="02020603050405020304" pitchFamily="18" charset="0"/>
                <a:ea typeface="Times New Roman" panose="02020603050405020304" pitchFamily="18" charset="0"/>
              </a:rPr>
              <a:t>nhiên</a:t>
            </a:r>
            <a:r>
              <a:rPr lang="en-US" sz="3100" b="1" dirty="0">
                <a:latin typeface="Times New Roman" panose="02020603050405020304" pitchFamily="18" charset="0"/>
                <a:ea typeface="Times New Roman" panose="02020603050405020304" pitchFamily="18" charset="0"/>
              </a:rPr>
              <a:t>.</a:t>
            </a:r>
          </a:p>
        </p:txBody>
      </p:sp>
      <p:sp>
        <p:nvSpPr>
          <p:cNvPr id="30" name="Rectangle 4">
            <a:extLst>
              <a:ext uri="{FF2B5EF4-FFF2-40B4-BE49-F238E27FC236}">
                <a16:creationId xmlns:a16="http://schemas.microsoft.com/office/drawing/2014/main" xmlns="" id="{05C90CD4-50CA-9578-ECAF-9888E8A2473A}"/>
              </a:ext>
            </a:extLst>
          </p:cNvPr>
          <p:cNvSpPr/>
          <p:nvPr/>
        </p:nvSpPr>
        <p:spPr>
          <a:xfrm>
            <a:off x="6841967" y="1048461"/>
            <a:ext cx="3905471" cy="561695"/>
          </a:xfrm>
          <a:prstGeom prst="rect">
            <a:avLst/>
          </a:prstGeom>
          <a:noFill/>
          <a:ln>
            <a:noFill/>
          </a:ln>
        </p:spPr>
        <p:txBody>
          <a:bodyPr wrap="square" lIns="68576" tIns="34290" rIns="68576" bIns="34290">
            <a:spAutoFit/>
          </a:bodyPr>
          <a:lstStyle/>
          <a:p>
            <a:pPr algn="ctr"/>
            <a:r>
              <a:rPr lang="en-US" sz="3200" b="1" u="sng" dirty="0" err="1">
                <a:solidFill>
                  <a:srgbClr val="00B050"/>
                </a:solidFill>
                <a:latin typeface="Times New Roman" panose="02020603050405020304" pitchFamily="18" charset="0"/>
                <a:cs typeface="Times New Roman" panose="02020603050405020304" pitchFamily="18" charset="0"/>
              </a:rPr>
              <a:t>Mục</a:t>
            </a:r>
            <a:r>
              <a:rPr lang="en-US" sz="3200" b="1" u="sng" dirty="0">
                <a:solidFill>
                  <a:srgbClr val="00B050"/>
                </a:solidFill>
                <a:latin typeface="Times New Roman" panose="02020603050405020304" pitchFamily="18" charset="0"/>
                <a:cs typeface="Times New Roman" panose="02020603050405020304" pitchFamily="18" charset="0"/>
              </a:rPr>
              <a:t> </a:t>
            </a:r>
            <a:r>
              <a:rPr lang="en-US" sz="3200" b="1" u="sng" dirty="0" err="1">
                <a:solidFill>
                  <a:srgbClr val="00B050"/>
                </a:solidFill>
                <a:latin typeface="Times New Roman" panose="02020603050405020304" pitchFamily="18" charset="0"/>
                <a:cs typeface="Times New Roman" panose="02020603050405020304" pitchFamily="18" charset="0"/>
              </a:rPr>
              <a:t>tiêu</a:t>
            </a:r>
            <a:r>
              <a:rPr lang="en-US" sz="3200" b="1" u="sng" dirty="0">
                <a:solidFill>
                  <a:srgbClr val="00B050"/>
                </a:solidFill>
                <a:latin typeface="Times New Roman" panose="02020603050405020304" pitchFamily="18" charset="0"/>
                <a:cs typeface="Times New Roman" panose="02020603050405020304" pitchFamily="18" charset="0"/>
              </a:rPr>
              <a:t> </a:t>
            </a:r>
            <a:r>
              <a:rPr lang="en-US" sz="3200" b="1" u="sng" dirty="0" err="1">
                <a:solidFill>
                  <a:srgbClr val="00B050"/>
                </a:solidFill>
                <a:latin typeface="Times New Roman" panose="02020603050405020304" pitchFamily="18" charset="0"/>
                <a:cs typeface="Times New Roman" panose="02020603050405020304" pitchFamily="18" charset="0"/>
              </a:rPr>
              <a:t>bài</a:t>
            </a:r>
            <a:r>
              <a:rPr lang="en-US" sz="3200" b="1" u="sng" dirty="0">
                <a:solidFill>
                  <a:srgbClr val="00B050"/>
                </a:solidFill>
                <a:latin typeface="Times New Roman" panose="02020603050405020304" pitchFamily="18" charset="0"/>
                <a:cs typeface="Times New Roman" panose="02020603050405020304" pitchFamily="18" charset="0"/>
              </a:rPr>
              <a:t> </a:t>
            </a:r>
            <a:r>
              <a:rPr lang="en-US" sz="3200" b="1" u="sng" dirty="0" err="1">
                <a:solidFill>
                  <a:srgbClr val="00B050"/>
                </a:solidFill>
                <a:latin typeface="Times New Roman" panose="02020603050405020304" pitchFamily="18" charset="0"/>
                <a:cs typeface="Times New Roman" panose="02020603050405020304" pitchFamily="18" charset="0"/>
              </a:rPr>
              <a:t>học</a:t>
            </a:r>
            <a:r>
              <a:rPr lang="en-US" sz="3200" b="1" u="sng" dirty="0">
                <a:solidFill>
                  <a:srgbClr val="00B050"/>
                </a:solidFill>
                <a:latin typeface="Times New Roman" panose="02020603050405020304" pitchFamily="18" charset="0"/>
                <a:cs typeface="Times New Roman" panose="02020603050405020304" pitchFamily="18" charset="0"/>
              </a:rPr>
              <a:t>:</a:t>
            </a:r>
          </a:p>
        </p:txBody>
      </p:sp>
      <p:pic>
        <p:nvPicPr>
          <p:cNvPr id="22" name="Picture 21">
            <a:extLst>
              <a:ext uri="{FF2B5EF4-FFF2-40B4-BE49-F238E27FC236}">
                <a16:creationId xmlns:a16="http://schemas.microsoft.com/office/drawing/2014/main" xmlns="" id="{F71FBB3B-7974-D297-4594-FDE106F440D4}"/>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spTree>
    <p:extLst>
      <p:ext uri="{BB962C8B-B14F-4D97-AF65-F5344CB8AC3E}">
        <p14:creationId xmlns:p14="http://schemas.microsoft.com/office/powerpoint/2010/main" val="580698698"/>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E017C8F6-871F-4686-9301-15E77570CCF0}"/>
              </a:ext>
            </a:extLst>
          </p:cNvPr>
          <p:cNvGraphicFramePr>
            <a:graphicFrameLocks noGrp="1"/>
          </p:cNvGraphicFramePr>
          <p:nvPr>
            <p:extLst>
              <p:ext uri="{D42A27DB-BD31-4B8C-83A1-F6EECF244321}">
                <p14:modId xmlns:p14="http://schemas.microsoft.com/office/powerpoint/2010/main" val="2828696643"/>
              </p:ext>
            </p:extLst>
          </p:nvPr>
        </p:nvGraphicFramePr>
        <p:xfrm>
          <a:off x="297692" y="992033"/>
          <a:ext cx="11648051" cy="3870960"/>
        </p:xfrm>
        <a:graphic>
          <a:graphicData uri="http://schemas.openxmlformats.org/drawingml/2006/table">
            <a:tbl>
              <a:tblPr firstRow="1" firstCol="1" bandRow="1">
                <a:tableStyleId>{F5AB1C69-6EDB-4FF4-983F-18BD219EF322}</a:tableStyleId>
              </a:tblPr>
              <a:tblGrid>
                <a:gridCol w="660233">
                  <a:extLst>
                    <a:ext uri="{9D8B030D-6E8A-4147-A177-3AD203B41FA5}">
                      <a16:colId xmlns:a16="http://schemas.microsoft.com/office/drawing/2014/main" xmlns="" val="3989948414"/>
                    </a:ext>
                  </a:extLst>
                </a:gridCol>
                <a:gridCol w="4154205">
                  <a:extLst>
                    <a:ext uri="{9D8B030D-6E8A-4147-A177-3AD203B41FA5}">
                      <a16:colId xmlns:a16="http://schemas.microsoft.com/office/drawing/2014/main" xmlns="" val="1689765422"/>
                    </a:ext>
                  </a:extLst>
                </a:gridCol>
                <a:gridCol w="2571167">
                  <a:extLst>
                    <a:ext uri="{9D8B030D-6E8A-4147-A177-3AD203B41FA5}">
                      <a16:colId xmlns:a16="http://schemas.microsoft.com/office/drawing/2014/main" xmlns="" val="2979375639"/>
                    </a:ext>
                  </a:extLst>
                </a:gridCol>
                <a:gridCol w="2198915">
                  <a:extLst>
                    <a:ext uri="{9D8B030D-6E8A-4147-A177-3AD203B41FA5}">
                      <a16:colId xmlns:a16="http://schemas.microsoft.com/office/drawing/2014/main" xmlns="" val="4139566959"/>
                    </a:ext>
                  </a:extLst>
                </a:gridCol>
                <a:gridCol w="2063531">
                  <a:extLst>
                    <a:ext uri="{9D8B030D-6E8A-4147-A177-3AD203B41FA5}">
                      <a16:colId xmlns:a16="http://schemas.microsoft.com/office/drawing/2014/main" xmlns="" val="290007289"/>
                    </a:ext>
                  </a:extLst>
                </a:gridCol>
              </a:tblGrid>
              <a:tr h="1645920">
                <a:tc>
                  <a:txBody>
                    <a:bodyPr/>
                    <a:lstStyle/>
                    <a:p>
                      <a:pPr algn="ctr">
                        <a:spcBef>
                          <a:spcPts val="300"/>
                        </a:spcBef>
                        <a:spcAft>
                          <a:spcPts val="300"/>
                        </a:spcAft>
                      </a:pPr>
                      <a:r>
                        <a:rPr lang="en-US" sz="2700" dirty="0">
                          <a:solidFill>
                            <a:srgbClr val="0000FF"/>
                          </a:solidFill>
                          <a:effectLst/>
                          <a:latin typeface="Times New Roman" panose="02020603050405020304" pitchFamily="18" charset="0"/>
                          <a:cs typeface="Times New Roman" panose="02020603050405020304" pitchFamily="18" charset="0"/>
                        </a:rPr>
                        <a:t>TT</a:t>
                      </a:r>
                      <a:endParaRPr lang="en-US" sz="27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700" dirty="0" err="1">
                          <a:solidFill>
                            <a:srgbClr val="0000FF"/>
                          </a:solidFill>
                          <a:effectLst/>
                          <a:latin typeface="Times New Roman" panose="02020603050405020304" pitchFamily="18" charset="0"/>
                          <a:cs typeface="Times New Roman" panose="02020603050405020304" pitchFamily="18" charset="0"/>
                        </a:rPr>
                        <a:t>Phép</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thử</a:t>
                      </a:r>
                      <a:endParaRPr lang="en-US" sz="27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700" dirty="0" err="1">
                          <a:solidFill>
                            <a:srgbClr val="0000FF"/>
                          </a:solidFill>
                          <a:effectLst/>
                          <a:latin typeface="Times New Roman" panose="02020603050405020304" pitchFamily="18" charset="0"/>
                          <a:cs typeface="Times New Roman" panose="02020603050405020304" pitchFamily="18" charset="0"/>
                        </a:rPr>
                        <a:t>Biến</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cố</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có</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thể</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xảy</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ra</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hoặc</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không</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thể</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xảy</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ra.</a:t>
                      </a:r>
                      <a:endParaRPr lang="en-US" sz="27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700" dirty="0" err="1">
                          <a:solidFill>
                            <a:srgbClr val="0000FF"/>
                          </a:solidFill>
                          <a:effectLst/>
                          <a:latin typeface="Times New Roman" panose="02020603050405020304" pitchFamily="18" charset="0"/>
                          <a:cs typeface="Times New Roman" panose="02020603050405020304" pitchFamily="18" charset="0"/>
                        </a:rPr>
                        <a:t>Biến</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cố</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chắc</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chắn</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xảy</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ra.</a:t>
                      </a:r>
                      <a:endParaRPr lang="en-US" sz="27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700" dirty="0" err="1">
                          <a:solidFill>
                            <a:srgbClr val="0000FF"/>
                          </a:solidFill>
                          <a:effectLst/>
                          <a:latin typeface="Times New Roman" panose="02020603050405020304" pitchFamily="18" charset="0"/>
                          <a:cs typeface="Times New Roman" panose="02020603050405020304" pitchFamily="18" charset="0"/>
                        </a:rPr>
                        <a:t>Biến</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cố</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không</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thể</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xảy</a:t>
                      </a:r>
                      <a:r>
                        <a:rPr lang="en-US" sz="2700" dirty="0">
                          <a:solidFill>
                            <a:srgbClr val="0000FF"/>
                          </a:solidFill>
                          <a:effectLst/>
                          <a:latin typeface="Times New Roman" panose="02020603050405020304" pitchFamily="18" charset="0"/>
                          <a:cs typeface="Times New Roman" panose="02020603050405020304" pitchFamily="18" charset="0"/>
                        </a:rPr>
                        <a:t> </a:t>
                      </a:r>
                      <a:r>
                        <a:rPr lang="en-US" sz="2700" dirty="0" err="1">
                          <a:solidFill>
                            <a:srgbClr val="0000FF"/>
                          </a:solidFill>
                          <a:effectLst/>
                          <a:latin typeface="Times New Roman" panose="02020603050405020304" pitchFamily="18" charset="0"/>
                          <a:cs typeface="Times New Roman" panose="02020603050405020304" pitchFamily="18" charset="0"/>
                        </a:rPr>
                        <a:t>ra.</a:t>
                      </a:r>
                      <a:endParaRPr lang="en-US" sz="27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153901247"/>
                  </a:ext>
                </a:extLst>
              </a:tr>
              <a:tr h="2438400">
                <a:tc>
                  <a:txBody>
                    <a:bodyPr/>
                    <a:lstStyle/>
                    <a:p>
                      <a:pPr algn="just">
                        <a:spcBef>
                          <a:spcPts val="300"/>
                        </a:spcBef>
                        <a:spcAft>
                          <a:spcPts val="300"/>
                        </a:spcAft>
                      </a:pPr>
                      <a:endParaRPr lang="en-US" sz="2700">
                        <a:effectLst/>
                        <a:latin typeface="Times New Roman" panose="02020603050405020304" pitchFamily="18" charset="0"/>
                        <a:cs typeface="Times New Roman" panose="02020603050405020304" pitchFamily="18" charset="0"/>
                      </a:endParaRPr>
                    </a:p>
                    <a:p>
                      <a:pPr algn="just">
                        <a:spcBef>
                          <a:spcPts val="300"/>
                        </a:spcBef>
                        <a:spcAft>
                          <a:spcPts val="300"/>
                        </a:spcAft>
                      </a:pPr>
                      <a:r>
                        <a:rPr lang="en-US" sz="2700">
                          <a:effectLst/>
                          <a:latin typeface="Times New Roman" panose="02020603050405020304" pitchFamily="18" charset="0"/>
                          <a:cs typeface="Times New Roman" panose="02020603050405020304" pitchFamily="18" charset="0"/>
                        </a:rPr>
                        <a:t>1.</a:t>
                      </a:r>
                      <a:endParaRPr lang="en-US" sz="27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spcAft>
                          <a:spcPts val="300"/>
                        </a:spcAft>
                      </a:pPr>
                      <a:endParaRPr lang="en-US" sz="2700" dirty="0">
                        <a:effectLst/>
                        <a:latin typeface="Times New Roman" panose="02020603050405020304" pitchFamily="18" charset="0"/>
                        <a:cs typeface="Times New Roman" panose="02020603050405020304" pitchFamily="18" charset="0"/>
                      </a:endParaRPr>
                    </a:p>
                    <a:p>
                      <a:pPr algn="just">
                        <a:spcBef>
                          <a:spcPts val="300"/>
                        </a:spcBef>
                        <a:spcAft>
                          <a:spcPts val="300"/>
                        </a:spcAft>
                      </a:pPr>
                      <a:endParaRPr lang="en-US" sz="2700" dirty="0">
                        <a:effectLst/>
                        <a:latin typeface="Times New Roman" panose="02020603050405020304" pitchFamily="18" charset="0"/>
                        <a:cs typeface="Times New Roman" panose="02020603050405020304" pitchFamily="18" charset="0"/>
                      </a:endParaRPr>
                    </a:p>
                    <a:p>
                      <a:pPr algn="just">
                        <a:spcBef>
                          <a:spcPts val="300"/>
                        </a:spcBef>
                        <a:spcAft>
                          <a:spcPts val="300"/>
                        </a:spcAft>
                      </a:pPr>
                      <a:endParaRPr lang="en-US" sz="2700" dirty="0">
                        <a:effectLst/>
                        <a:latin typeface="Times New Roman" panose="02020603050405020304" pitchFamily="18" charset="0"/>
                        <a:cs typeface="Times New Roman" panose="02020603050405020304" pitchFamily="18" charset="0"/>
                      </a:endParaRPr>
                    </a:p>
                    <a:p>
                      <a:pPr algn="just">
                        <a:spcBef>
                          <a:spcPts val="300"/>
                        </a:spcBef>
                        <a:spcAft>
                          <a:spcPts val="300"/>
                        </a:spcAft>
                      </a:pPr>
                      <a:endParaRPr lang="en-US" sz="2700" dirty="0">
                        <a:effectLst/>
                        <a:latin typeface="Times New Roman" panose="02020603050405020304" pitchFamily="18" charset="0"/>
                        <a:cs typeface="Times New Roman" panose="02020603050405020304" pitchFamily="18" charset="0"/>
                      </a:endParaRPr>
                    </a:p>
                    <a:p>
                      <a:pPr algn="just">
                        <a:spcBef>
                          <a:spcPts val="300"/>
                        </a:spcBef>
                        <a:spcAft>
                          <a:spcPts val="300"/>
                        </a:spcAft>
                      </a:pP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spcAft>
                          <a:spcPts val="300"/>
                        </a:spcAft>
                      </a:pP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spcAft>
                          <a:spcPts val="300"/>
                        </a:spcAft>
                      </a:pP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spcAft>
                          <a:spcPts val="300"/>
                        </a:spcAft>
                      </a:pP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39580045"/>
                  </a:ext>
                </a:extLst>
              </a:tr>
            </a:tbl>
          </a:graphicData>
        </a:graphic>
      </p:graphicFrame>
      <p:sp>
        <p:nvSpPr>
          <p:cNvPr id="7" name="Rectangle 5">
            <a:extLst>
              <a:ext uri="{FF2B5EF4-FFF2-40B4-BE49-F238E27FC236}">
                <a16:creationId xmlns:a16="http://schemas.microsoft.com/office/drawing/2014/main" xmlns="" id="{04BFA40C-64B1-BFAC-990B-3CE513530228}"/>
              </a:ext>
            </a:extLst>
          </p:cNvPr>
          <p:cNvSpPr/>
          <p:nvPr/>
        </p:nvSpPr>
        <p:spPr>
          <a:xfrm>
            <a:off x="177699" y="129039"/>
            <a:ext cx="10025080" cy="561692"/>
          </a:xfrm>
          <a:prstGeom prst="rect">
            <a:avLst/>
          </a:prstGeom>
          <a:noFill/>
        </p:spPr>
        <p:txBody>
          <a:bodyPr wrap="square" lIns="68576" tIns="34290" rIns="68576" bIns="34290">
            <a:spAutoFit/>
          </a:bodyPr>
          <a:lstStyle/>
          <a:p>
            <a:r>
              <a:rPr lang="en-US" sz="3200" b="1" dirty="0" err="1">
                <a:ln w="0"/>
                <a:solidFill>
                  <a:srgbClr val="00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3200" b="1" dirty="0">
                <a:ln w="0"/>
                <a:solidFill>
                  <a:srgbClr val="00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a:t>
            </a:r>
            <a:r>
              <a:rPr lang="en-US" sz="32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LÀM QUEN VỚI BIẾN CỐ </a:t>
            </a:r>
            <a:r>
              <a:rPr lang="en-US" sz="3200" b="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NGẪU NHIÊN (T1)</a:t>
            </a:r>
            <a:endParaRPr lang="en-US" sz="32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9" name="Speech Bubble: Oval 8">
            <a:extLst>
              <a:ext uri="{FF2B5EF4-FFF2-40B4-BE49-F238E27FC236}">
                <a16:creationId xmlns:a16="http://schemas.microsoft.com/office/drawing/2014/main" xmlns="" id="{3F5DFE10-F03A-4C45-4055-B8117166A57C}"/>
              </a:ext>
            </a:extLst>
          </p:cNvPr>
          <p:cNvSpPr/>
          <p:nvPr/>
        </p:nvSpPr>
        <p:spPr>
          <a:xfrm>
            <a:off x="9829800" y="4711713"/>
            <a:ext cx="2362200" cy="1975104"/>
          </a:xfrm>
          <a:prstGeom prst="wedgeEllipseCallout">
            <a:avLst>
              <a:gd name="adj1" fmla="val -25683"/>
              <a:gd name="adj2" fmla="val 27398"/>
            </a:avLst>
          </a:prstGeom>
          <a:solidFill>
            <a:srgbClr val="C5E0B4"/>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7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Speech Bubble: Oval 9">
            <a:extLst>
              <a:ext uri="{FF2B5EF4-FFF2-40B4-BE49-F238E27FC236}">
                <a16:creationId xmlns:a16="http://schemas.microsoft.com/office/drawing/2014/main" xmlns="" id="{C773F157-F327-34E0-7D7D-A538146E3BE4}"/>
              </a:ext>
            </a:extLst>
          </p:cNvPr>
          <p:cNvSpPr/>
          <p:nvPr/>
        </p:nvSpPr>
        <p:spPr>
          <a:xfrm>
            <a:off x="8105765" y="4741283"/>
            <a:ext cx="1956095" cy="1750476"/>
          </a:xfrm>
          <a:prstGeom prst="wedgeEllipseCallout">
            <a:avLst>
              <a:gd name="adj1" fmla="val -26493"/>
              <a:gd name="adj2" fmla="val 19570"/>
            </a:avLst>
          </a:prstGeom>
          <a:solidFill>
            <a:srgbClr val="C5E0B4"/>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trùng</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7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Speech Bubble: Oval 10">
            <a:extLst>
              <a:ext uri="{FF2B5EF4-FFF2-40B4-BE49-F238E27FC236}">
                <a16:creationId xmlns:a16="http://schemas.microsoft.com/office/drawing/2014/main" xmlns="" id="{DD23CF66-CE82-5F9C-F6F0-33A40AC8CE60}"/>
              </a:ext>
            </a:extLst>
          </p:cNvPr>
          <p:cNvSpPr/>
          <p:nvPr/>
        </p:nvSpPr>
        <p:spPr>
          <a:xfrm>
            <a:off x="5736503" y="4534243"/>
            <a:ext cx="2602327" cy="2324976"/>
          </a:xfrm>
          <a:prstGeom prst="wedgeEllipseCallout">
            <a:avLst>
              <a:gd name="adj1" fmla="val -38942"/>
              <a:gd name="adj2" fmla="val 26431"/>
            </a:avLst>
          </a:prstGeom>
          <a:solidFill>
            <a:srgbClr val="C5E0B4"/>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2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7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Speech Bubble: Oval 13">
            <a:extLst>
              <a:ext uri="{FF2B5EF4-FFF2-40B4-BE49-F238E27FC236}">
                <a16:creationId xmlns:a16="http://schemas.microsoft.com/office/drawing/2014/main" xmlns="" id="{D457764C-96BF-B09C-08D6-6599F512196A}"/>
              </a:ext>
            </a:extLst>
          </p:cNvPr>
          <p:cNvSpPr/>
          <p:nvPr/>
        </p:nvSpPr>
        <p:spPr>
          <a:xfrm>
            <a:off x="297691" y="2617766"/>
            <a:ext cx="5428196" cy="2039743"/>
          </a:xfrm>
          <a:prstGeom prst="wedgeEllipseCallout">
            <a:avLst>
              <a:gd name="adj1" fmla="val -38795"/>
              <a:gd name="adj2" fmla="val 30258"/>
            </a:avLst>
          </a:prstGeom>
          <a:no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just">
              <a:spcBef>
                <a:spcPts val="300"/>
              </a:spcBef>
              <a:spcAft>
                <a:spcPts val="300"/>
              </a:spcAft>
            </a:pPr>
            <a:r>
              <a:rPr lang="en-US" sz="2700" b="1" dirty="0">
                <a:solidFill>
                  <a:srgbClr val="0000FF"/>
                </a:solidFill>
                <a:latin typeface="Times New Roman" panose="02020603050405020304" pitchFamily="18" charset="0"/>
                <a:cs typeface="Times New Roman" panose="02020603050405020304" pitchFamily="18" charset="0"/>
              </a:rPr>
              <a:t>Quay </a:t>
            </a:r>
            <a:r>
              <a:rPr lang="en-US" sz="2700" b="1" dirty="0" err="1">
                <a:solidFill>
                  <a:srgbClr val="0000FF"/>
                </a:solidFill>
                <a:latin typeface="Times New Roman" panose="02020603050405020304" pitchFamily="18" charset="0"/>
                <a:cs typeface="Times New Roman" panose="02020603050405020304" pitchFamily="18" charset="0"/>
              </a:rPr>
              <a:t>vòng</a:t>
            </a:r>
            <a:r>
              <a:rPr lang="en-US" sz="2700" b="1" dirty="0">
                <a:solidFill>
                  <a:srgbClr val="0000FF"/>
                </a:solidFill>
                <a:latin typeface="Times New Roman" panose="02020603050405020304" pitchFamily="18" charset="0"/>
                <a:cs typeface="Times New Roman" panose="02020603050405020304" pitchFamily="18" charset="0"/>
              </a:rPr>
              <a:t> quay </a:t>
            </a:r>
            <a:r>
              <a:rPr lang="en-US" sz="2700" b="1" dirty="0" err="1">
                <a:solidFill>
                  <a:srgbClr val="0000FF"/>
                </a:solidFill>
                <a:latin typeface="Times New Roman" panose="02020603050405020304" pitchFamily="18" charset="0"/>
                <a:cs typeface="Times New Roman" panose="02020603050405020304" pitchFamily="18" charset="0"/>
              </a:rPr>
              <a:t>chọn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học</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sinh</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và</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chọn</a:t>
            </a:r>
            <a:r>
              <a:rPr lang="en-US" sz="2700" b="1" dirty="0">
                <a:solidFill>
                  <a:srgbClr val="0000FF"/>
                </a:solidFill>
                <a:latin typeface="Times New Roman" panose="02020603050405020304" pitchFamily="18" charset="0"/>
                <a:cs typeface="Times New Roman" panose="02020603050405020304" pitchFamily="18" charset="0"/>
              </a:rPr>
              <a:t> 1 </a:t>
            </a:r>
            <a:r>
              <a:rPr lang="en-US" sz="2700" b="1" dirty="0" err="1">
                <a:solidFill>
                  <a:srgbClr val="0000FF"/>
                </a:solidFill>
                <a:latin typeface="Times New Roman" panose="02020603050405020304" pitchFamily="18" charset="0"/>
                <a:cs typeface="Times New Roman" panose="02020603050405020304" pitchFamily="18" charset="0"/>
              </a:rPr>
              <a:t>câu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hỏi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bất</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kì</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trong</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bộ</a:t>
            </a:r>
            <a:r>
              <a:rPr lang="en-US" sz="2700" b="1" dirty="0">
                <a:solidFill>
                  <a:srgbClr val="0000FF"/>
                </a:solidFill>
                <a:latin typeface="Times New Roman" panose="02020603050405020304" pitchFamily="18" charset="0"/>
                <a:cs typeface="Times New Roman" panose="02020603050405020304" pitchFamily="18" charset="0"/>
              </a:rPr>
              <a:t> 5 </a:t>
            </a:r>
            <a:r>
              <a:rPr lang="en-US" sz="2700" b="1" dirty="0" err="1">
                <a:solidFill>
                  <a:srgbClr val="0000FF"/>
                </a:solidFill>
                <a:latin typeface="Times New Roman" panose="02020603050405020304" pitchFamily="18" charset="0"/>
                <a:cs typeface="Times New Roman" panose="02020603050405020304" pitchFamily="18" charset="0"/>
              </a:rPr>
              <a:t>câu</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hỏi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cho</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mỗi</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lần</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trả</a:t>
            </a:r>
            <a:r>
              <a:rPr lang="en-US" sz="2700" b="1" dirty="0">
                <a:solidFill>
                  <a:srgbClr val="0000FF"/>
                </a:solidFill>
                <a:latin typeface="Times New Roman" panose="02020603050405020304" pitchFamily="18" charset="0"/>
                <a:cs typeface="Times New Roman" panose="02020603050405020304" pitchFamily="18" charset="0"/>
              </a:rPr>
              <a:t> </a:t>
            </a:r>
            <a:r>
              <a:rPr lang="en-US" sz="2700" b="1" dirty="0" err="1">
                <a:solidFill>
                  <a:srgbClr val="0000FF"/>
                </a:solidFill>
                <a:latin typeface="Times New Roman" panose="02020603050405020304" pitchFamily="18" charset="0"/>
                <a:cs typeface="Times New Roman" panose="02020603050405020304" pitchFamily="18" charset="0"/>
              </a:rPr>
              <a:t>lời</a:t>
            </a:r>
            <a:endParaRPr lang="en-US" sz="2700" b="1" dirty="0">
              <a:solidFill>
                <a:srgbClr val="0000FF"/>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81562E01-D461-9DAD-930D-E9ED8CE13EE0}"/>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pic>
        <p:nvPicPr>
          <p:cNvPr id="4" name="Picture 3">
            <a:extLst>
              <a:ext uri="{FF2B5EF4-FFF2-40B4-BE49-F238E27FC236}">
                <a16:creationId xmlns:a16="http://schemas.microsoft.com/office/drawing/2014/main" xmlns="" id="{A55A1702-4707-4AD9-AD4C-512623BE9B1D}"/>
              </a:ext>
            </a:extLst>
          </p:cNvPr>
          <p:cNvPicPr>
            <a:picLocks noChangeAspect="1"/>
          </p:cNvPicPr>
          <p:nvPr/>
        </p:nvPicPr>
        <p:blipFill>
          <a:blip r:embed="rId5"/>
          <a:stretch>
            <a:fillRect/>
          </a:stretch>
        </p:blipFill>
        <p:spPr>
          <a:xfrm>
            <a:off x="5125856" y="992036"/>
            <a:ext cx="6819885" cy="3743325"/>
          </a:xfrm>
          <a:prstGeom prst="rect">
            <a:avLst/>
          </a:prstGeom>
        </p:spPr>
      </p:pic>
    </p:spTree>
    <p:extLst>
      <p:ext uri="{BB962C8B-B14F-4D97-AF65-F5344CB8AC3E}">
        <p14:creationId xmlns:p14="http://schemas.microsoft.com/office/powerpoint/2010/main" val="14689459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500"/>
                            </p:stCondLst>
                            <p:childTnLst>
                              <p:par>
                                <p:cTn id="13" presetID="42"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42"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64" presetClass="path" presetSubtype="0" accel="50000" decel="50000" fill="hold" grpId="1" nodeType="clickEffect">
                                  <p:stCondLst>
                                    <p:cond delay="0"/>
                                  </p:stCondLst>
                                  <p:childTnLst>
                                    <p:animMotion origin="layout" path="M -3.54167E-6 4.44444E-6 L -0.06888 -0.32593 " pathEditMode="relative" rAng="0" ptsTypes="AA">
                                      <p:cBhvr>
                                        <p:cTn id="38" dur="500" fill="hold"/>
                                        <p:tgtEl>
                                          <p:spTgt spid="11"/>
                                        </p:tgtEl>
                                        <p:attrNameLst>
                                          <p:attrName>ppt_x</p:attrName>
                                          <p:attrName>ppt_y</p:attrName>
                                        </p:attrNameLst>
                                      </p:cBhvr>
                                      <p:rCtr x="-3451" y="-16296"/>
                                    </p:animMotion>
                                  </p:childTnLst>
                                </p:cTn>
                              </p:par>
                            </p:childTnLst>
                          </p:cTn>
                        </p:par>
                        <p:par>
                          <p:cTn id="39" fill="hold">
                            <p:stCondLst>
                              <p:cond delay="500"/>
                            </p:stCondLst>
                            <p:childTnLst>
                              <p:par>
                                <p:cTn id="40" presetID="64" presetClass="path" presetSubtype="0" accel="50000" decel="50000" fill="hold" grpId="1" nodeType="afterEffect">
                                  <p:stCondLst>
                                    <p:cond delay="1000"/>
                                  </p:stCondLst>
                                  <p:childTnLst>
                                    <p:animMotion origin="layout" path="M 5E-6 1.48148E-6 L -0.17813 -0.33912 " pathEditMode="relative" rAng="0" ptsTypes="AA">
                                      <p:cBhvr>
                                        <p:cTn id="41" dur="500" fill="hold"/>
                                        <p:tgtEl>
                                          <p:spTgt spid="9"/>
                                        </p:tgtEl>
                                        <p:attrNameLst>
                                          <p:attrName>ppt_x</p:attrName>
                                          <p:attrName>ppt_y</p:attrName>
                                        </p:attrNameLst>
                                      </p:cBhvr>
                                      <p:rCtr x="-8906" y="-16968"/>
                                    </p:animMotion>
                                  </p:childTnLst>
                                </p:cTn>
                              </p:par>
                            </p:childTnLst>
                          </p:cTn>
                        </p:par>
                        <p:par>
                          <p:cTn id="42" fill="hold">
                            <p:stCondLst>
                              <p:cond delay="2000"/>
                            </p:stCondLst>
                            <p:childTnLst>
                              <p:par>
                                <p:cTn id="43" presetID="64" presetClass="path" presetSubtype="0" accel="50000" decel="50000" fill="hold" grpId="1" nodeType="afterEffect">
                                  <p:stCondLst>
                                    <p:cond delay="1000"/>
                                  </p:stCondLst>
                                  <p:childTnLst>
                                    <p:animMotion origin="layout" path="M -2.08333E-6 -1.48148E-6 L 0.15573 -0.33912 " pathEditMode="relative" rAng="0" ptsTypes="AA">
                                      <p:cBhvr>
                                        <p:cTn id="44" dur="500" fill="hold"/>
                                        <p:tgtEl>
                                          <p:spTgt spid="10"/>
                                        </p:tgtEl>
                                        <p:attrNameLst>
                                          <p:attrName>ppt_x</p:attrName>
                                          <p:attrName>ppt_y</p:attrName>
                                        </p:attrNameLst>
                                      </p:cBhvr>
                                      <p:rCtr x="7786" y="-169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E017C8F6-871F-4686-9301-15E77570CCF0}"/>
              </a:ext>
            </a:extLst>
          </p:cNvPr>
          <p:cNvGraphicFramePr>
            <a:graphicFrameLocks noGrp="1"/>
          </p:cNvGraphicFramePr>
          <p:nvPr>
            <p:extLst>
              <p:ext uri="{D42A27DB-BD31-4B8C-83A1-F6EECF244321}">
                <p14:modId xmlns:p14="http://schemas.microsoft.com/office/powerpoint/2010/main" val="2166484301"/>
              </p:ext>
            </p:extLst>
          </p:nvPr>
        </p:nvGraphicFramePr>
        <p:xfrm>
          <a:off x="297692" y="992033"/>
          <a:ext cx="11648051" cy="2849880"/>
        </p:xfrm>
        <a:graphic>
          <a:graphicData uri="http://schemas.openxmlformats.org/drawingml/2006/table">
            <a:tbl>
              <a:tblPr firstRow="1" firstCol="1" bandRow="1">
                <a:tableStyleId>{F5AB1C69-6EDB-4FF4-983F-18BD219EF322}</a:tableStyleId>
              </a:tblPr>
              <a:tblGrid>
                <a:gridCol w="660233">
                  <a:extLst>
                    <a:ext uri="{9D8B030D-6E8A-4147-A177-3AD203B41FA5}">
                      <a16:colId xmlns:a16="http://schemas.microsoft.com/office/drawing/2014/main" xmlns="" val="3989948414"/>
                    </a:ext>
                  </a:extLst>
                </a:gridCol>
                <a:gridCol w="4154205">
                  <a:extLst>
                    <a:ext uri="{9D8B030D-6E8A-4147-A177-3AD203B41FA5}">
                      <a16:colId xmlns:a16="http://schemas.microsoft.com/office/drawing/2014/main" xmlns="" val="1689765422"/>
                    </a:ext>
                  </a:extLst>
                </a:gridCol>
                <a:gridCol w="3398825">
                  <a:extLst>
                    <a:ext uri="{9D8B030D-6E8A-4147-A177-3AD203B41FA5}">
                      <a16:colId xmlns:a16="http://schemas.microsoft.com/office/drawing/2014/main" xmlns="" val="2979375639"/>
                    </a:ext>
                  </a:extLst>
                </a:gridCol>
                <a:gridCol w="1846384">
                  <a:extLst>
                    <a:ext uri="{9D8B030D-6E8A-4147-A177-3AD203B41FA5}">
                      <a16:colId xmlns:a16="http://schemas.microsoft.com/office/drawing/2014/main" xmlns="" val="4139566959"/>
                    </a:ext>
                  </a:extLst>
                </a:gridCol>
                <a:gridCol w="1588403">
                  <a:extLst>
                    <a:ext uri="{9D8B030D-6E8A-4147-A177-3AD203B41FA5}">
                      <a16:colId xmlns:a16="http://schemas.microsoft.com/office/drawing/2014/main" xmlns="" val="290007289"/>
                    </a:ext>
                  </a:extLst>
                </a:gridCol>
              </a:tblGrid>
              <a:tr h="1645920">
                <a:tc>
                  <a:txBody>
                    <a:bodyPr/>
                    <a:lstStyle/>
                    <a:p>
                      <a:pPr algn="ctr">
                        <a:spcBef>
                          <a:spcPts val="300"/>
                        </a:spcBef>
                        <a:spcAft>
                          <a:spcPts val="300"/>
                        </a:spcAft>
                      </a:pPr>
                      <a:r>
                        <a:rPr lang="en-US" sz="2700" dirty="0">
                          <a:solidFill>
                            <a:schemeClr val="accent4">
                              <a:lumMod val="50000"/>
                            </a:schemeClr>
                          </a:solidFill>
                          <a:effectLst/>
                        </a:rPr>
                        <a:t>TT</a:t>
                      </a:r>
                      <a:endParaRPr lang="en-US" sz="27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Phép</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thử</a:t>
                      </a:r>
                      <a:endParaRPr lang="en-US" sz="27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Biến</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cố</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có</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thể</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xảy</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ra</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hoặc</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không</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thể</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xảy</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ra.</a:t>
                      </a:r>
                      <a:endParaRPr lang="en-US" sz="27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Biến</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cố</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chắc</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chắn</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xảy</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ra.</a:t>
                      </a:r>
                      <a:endParaRPr lang="en-US" sz="27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Biến</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cố</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không</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thể</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xảy</a:t>
                      </a:r>
                      <a:r>
                        <a:rPr lang="en-US" sz="27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dirty="0" err="1">
                          <a:solidFill>
                            <a:schemeClr val="accent4">
                              <a:lumMod val="50000"/>
                            </a:schemeClr>
                          </a:solidFill>
                          <a:effectLst/>
                          <a:latin typeface="Times New Roman" panose="02020603050405020304" pitchFamily="18" charset="0"/>
                          <a:cs typeface="Times New Roman" panose="02020603050405020304" pitchFamily="18" charset="0"/>
                        </a:rPr>
                        <a:t>ra.</a:t>
                      </a:r>
                      <a:endParaRPr lang="en-US" sz="27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153901247"/>
                  </a:ext>
                </a:extLst>
              </a:tr>
              <a:tr h="1727200">
                <a:tc>
                  <a:txBody>
                    <a:bodyPr/>
                    <a:lstStyle/>
                    <a:p>
                      <a:pPr algn="just">
                        <a:spcBef>
                          <a:spcPts val="300"/>
                        </a:spcBef>
                        <a:spcAft>
                          <a:spcPts val="300"/>
                        </a:spcAft>
                      </a:pPr>
                      <a:r>
                        <a:rPr lang="en-US" sz="2700">
                          <a:effectLst/>
                          <a:latin typeface="Times New Roman" panose="02020603050405020304" pitchFamily="18" charset="0"/>
                          <a:cs typeface="Times New Roman" panose="02020603050405020304" pitchFamily="18" charset="0"/>
                        </a:rPr>
                        <a:t>1.</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lang="en-US" sz="2700" b="0" dirty="0">
                          <a:solidFill>
                            <a:schemeClr val="accent4">
                              <a:lumMod val="50000"/>
                            </a:schemeClr>
                          </a:solidFill>
                          <a:latin typeface="Times New Roman" panose="02020603050405020304" pitchFamily="18" charset="0"/>
                          <a:cs typeface="Times New Roman" panose="02020603050405020304" pitchFamily="18" charset="0"/>
                        </a:rPr>
                        <a:t>Quay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vòng</a:t>
                      </a:r>
                      <a:r>
                        <a:rPr lang="en-US" sz="2700" b="0" dirty="0">
                          <a:solidFill>
                            <a:schemeClr val="accent4">
                              <a:lumMod val="50000"/>
                            </a:schemeClr>
                          </a:solidFill>
                          <a:latin typeface="Times New Roman" panose="02020603050405020304" pitchFamily="18" charset="0"/>
                          <a:cs typeface="Times New Roman" panose="02020603050405020304" pitchFamily="18" charset="0"/>
                        </a:rPr>
                        <a:t> quay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chọn</a:t>
                      </a:r>
                      <a:r>
                        <a:rPr lang="en-US" sz="2700" b="0" dirty="0">
                          <a:solidFill>
                            <a:schemeClr val="accent4">
                              <a:lumMod val="50000"/>
                            </a:schemeClr>
                          </a:solidFill>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học</a:t>
                      </a:r>
                      <a:r>
                        <a:rPr lang="en-US" sz="2700" b="0" dirty="0">
                          <a:solidFill>
                            <a:schemeClr val="accent4">
                              <a:lumMod val="50000"/>
                            </a:schemeClr>
                          </a:solidFill>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sinh</a:t>
                      </a:r>
                      <a:r>
                        <a:rPr lang="en-US" sz="2700" b="0" dirty="0">
                          <a:solidFill>
                            <a:schemeClr val="accent4">
                              <a:lumMod val="50000"/>
                            </a:schemeClr>
                          </a:solidFill>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và</a:t>
                      </a:r>
                      <a:r>
                        <a:rPr lang="en-US" sz="2700" b="0" dirty="0">
                          <a:solidFill>
                            <a:schemeClr val="accent4">
                              <a:lumMod val="50000"/>
                            </a:schemeClr>
                          </a:solidFill>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chọn</a:t>
                      </a:r>
                      <a:r>
                        <a:rPr lang="en-US" sz="2700" b="0" dirty="0">
                          <a:solidFill>
                            <a:schemeClr val="accent4">
                              <a:lumMod val="50000"/>
                            </a:schemeClr>
                          </a:solidFill>
                          <a:latin typeface="Times New Roman" panose="02020603050405020304" pitchFamily="18" charset="0"/>
                          <a:cs typeface="Times New Roman" panose="02020603050405020304" pitchFamily="18" charset="0"/>
                        </a:rPr>
                        <a:t> 1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câu</a:t>
                      </a:r>
                      <a:r>
                        <a:rPr lang="en-US" sz="2700" b="0" dirty="0">
                          <a:solidFill>
                            <a:schemeClr val="accent4">
                              <a:lumMod val="50000"/>
                            </a:schemeClr>
                          </a:solidFill>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hỏi</a:t>
                      </a:r>
                      <a:r>
                        <a:rPr lang="en-US" sz="2700" b="0" dirty="0">
                          <a:solidFill>
                            <a:schemeClr val="accent4">
                              <a:lumMod val="50000"/>
                            </a:schemeClr>
                          </a:solidFill>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bất</a:t>
                      </a:r>
                      <a:r>
                        <a:rPr lang="en-US" sz="2700" b="0" dirty="0">
                          <a:solidFill>
                            <a:schemeClr val="accent4">
                              <a:lumMod val="50000"/>
                            </a:schemeClr>
                          </a:solidFill>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kì</a:t>
                      </a:r>
                      <a:r>
                        <a:rPr lang="en-US" sz="2700" b="0" dirty="0">
                          <a:solidFill>
                            <a:schemeClr val="accent4">
                              <a:lumMod val="50000"/>
                            </a:schemeClr>
                          </a:solidFill>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trong</a:t>
                      </a:r>
                      <a:r>
                        <a:rPr lang="en-US" sz="2700" b="0" dirty="0">
                          <a:solidFill>
                            <a:schemeClr val="accent4">
                              <a:lumMod val="50000"/>
                            </a:schemeClr>
                          </a:solidFill>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bộ</a:t>
                      </a:r>
                      <a:r>
                        <a:rPr lang="en-US" sz="2700" b="0" dirty="0">
                          <a:solidFill>
                            <a:schemeClr val="accent4">
                              <a:lumMod val="50000"/>
                            </a:schemeClr>
                          </a:solidFill>
                          <a:latin typeface="Times New Roman" panose="02020603050405020304" pitchFamily="18" charset="0"/>
                          <a:cs typeface="Times New Roman" panose="02020603050405020304" pitchFamily="18" charset="0"/>
                        </a:rPr>
                        <a:t> 5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câu</a:t>
                      </a:r>
                      <a:r>
                        <a:rPr lang="en-US" sz="2700" b="0" dirty="0">
                          <a:solidFill>
                            <a:schemeClr val="accent4">
                              <a:lumMod val="50000"/>
                            </a:schemeClr>
                          </a:solidFill>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hỏi</a:t>
                      </a:r>
                      <a:r>
                        <a:rPr lang="en-US" sz="2700" b="0" dirty="0">
                          <a:solidFill>
                            <a:schemeClr val="accent4">
                              <a:lumMod val="50000"/>
                            </a:schemeClr>
                          </a:solidFill>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cho</a:t>
                      </a:r>
                      <a:r>
                        <a:rPr lang="en-US" sz="2700" b="0" dirty="0">
                          <a:solidFill>
                            <a:schemeClr val="accent4">
                              <a:lumMod val="50000"/>
                            </a:schemeClr>
                          </a:solidFill>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mỗi</a:t>
                      </a:r>
                      <a:r>
                        <a:rPr lang="en-US" sz="2700" b="0" dirty="0">
                          <a:solidFill>
                            <a:schemeClr val="accent4">
                              <a:lumMod val="50000"/>
                            </a:schemeClr>
                          </a:solidFill>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lần</a:t>
                      </a:r>
                      <a:r>
                        <a:rPr lang="en-US" sz="2700" b="0" dirty="0">
                          <a:solidFill>
                            <a:schemeClr val="accent4">
                              <a:lumMod val="50000"/>
                            </a:schemeClr>
                          </a:solidFill>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trả</a:t>
                      </a:r>
                      <a:r>
                        <a:rPr lang="en-US" sz="2700" b="0" dirty="0">
                          <a:solidFill>
                            <a:schemeClr val="accent4">
                              <a:lumMod val="50000"/>
                            </a:schemeClr>
                          </a:solidFill>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latin typeface="Times New Roman" panose="02020603050405020304" pitchFamily="18" charset="0"/>
                          <a:cs typeface="Times New Roman" panose="02020603050405020304" pitchFamily="18" charset="0"/>
                        </a:rPr>
                        <a:t>lời</a:t>
                      </a:r>
                      <a:endParaRPr lang="en-US" sz="2700" b="0" dirty="0">
                        <a:solidFill>
                          <a:schemeClr val="accent4">
                            <a:lumMod val="50000"/>
                          </a:schemeClr>
                        </a:solidFill>
                        <a:latin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mỗi</a:t>
                      </a: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lần</a:t>
                      </a: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b="0" dirty="0">
                          <a:solidFill>
                            <a:schemeClr val="accent4">
                              <a:lumMod val="50000"/>
                            </a:schemeClr>
                          </a:solidFill>
                          <a:latin typeface="Times New Roman" panose="02020603050405020304" pitchFamily="18" charset="0"/>
                          <a:cs typeface="Times New Roman" panose="02020603050405020304" pitchFamily="18" charset="0"/>
                        </a:rPr>
                        <a:t>quay </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sẽ</a:t>
                      </a: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có</a:t>
                      </a: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 1 </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bạn</a:t>
                      </a: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được</a:t>
                      </a: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chọn</a:t>
                      </a: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a:t>
                      </a:r>
                      <a:endParaRPr lang="en-US" sz="2700" b="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chọn</a:t>
                      </a: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trùng</a:t>
                      </a:r>
                      <a:r>
                        <a:rPr lang="en-US" sz="2700" b="0" dirty="0">
                          <a:solidFill>
                            <a:schemeClr val="accent4">
                              <a:lumMod val="50000"/>
                            </a:schemeClr>
                          </a:solidFill>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câu</a:t>
                      </a: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hỏi</a:t>
                      </a: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a:t>
                      </a:r>
                      <a:endParaRPr lang="en-US" sz="2700" b="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một</a:t>
                      </a: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bạn</a:t>
                      </a: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được</a:t>
                      </a: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chọn</a:t>
                      </a: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nhiều</a:t>
                      </a: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700" b="0" dirty="0" err="1">
                          <a:solidFill>
                            <a:schemeClr val="accent4">
                              <a:lumMod val="50000"/>
                            </a:schemeClr>
                          </a:solidFill>
                          <a:effectLst/>
                          <a:latin typeface="Times New Roman" panose="02020603050405020304" pitchFamily="18" charset="0"/>
                          <a:cs typeface="Times New Roman" panose="02020603050405020304" pitchFamily="18" charset="0"/>
                        </a:rPr>
                        <a:t>lần</a:t>
                      </a:r>
                      <a:r>
                        <a:rPr lang="en-US" sz="2700" b="0" dirty="0">
                          <a:solidFill>
                            <a:schemeClr val="accent4">
                              <a:lumMod val="50000"/>
                            </a:schemeClr>
                          </a:solidFill>
                          <a:effectLst/>
                          <a:latin typeface="Times New Roman" panose="02020603050405020304" pitchFamily="18" charset="0"/>
                          <a:cs typeface="Times New Roman" panose="02020603050405020304" pitchFamily="18" charset="0"/>
                        </a:rPr>
                        <a:t>” </a:t>
                      </a:r>
                    </a:p>
                    <a:p>
                      <a:pPr algn="just">
                        <a:spcBef>
                          <a:spcPts val="300"/>
                        </a:spcBef>
                        <a:spcAft>
                          <a:spcPts val="300"/>
                        </a:spcAft>
                      </a:pPr>
                      <a:endParaRPr lang="en-US" sz="2700" b="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39580045"/>
                  </a:ext>
                </a:extLst>
              </a:tr>
            </a:tbl>
          </a:graphicData>
        </a:graphic>
      </p:graphicFrame>
      <p:sp>
        <p:nvSpPr>
          <p:cNvPr id="7" name="Rectangle 5">
            <a:extLst>
              <a:ext uri="{FF2B5EF4-FFF2-40B4-BE49-F238E27FC236}">
                <a16:creationId xmlns:a16="http://schemas.microsoft.com/office/drawing/2014/main" xmlns="" id="{04BFA40C-64B1-BFAC-990B-3CE513530228}"/>
              </a:ext>
            </a:extLst>
          </p:cNvPr>
          <p:cNvSpPr/>
          <p:nvPr/>
        </p:nvSpPr>
        <p:spPr>
          <a:xfrm>
            <a:off x="177702" y="129039"/>
            <a:ext cx="9848617" cy="561692"/>
          </a:xfrm>
          <a:prstGeom prst="rect">
            <a:avLst/>
          </a:prstGeom>
          <a:noFill/>
        </p:spPr>
        <p:txBody>
          <a:bodyPr wrap="square" lIns="68576" tIns="34290" rIns="68576" bIns="34290">
            <a:spAutoFit/>
          </a:bodyPr>
          <a:lstStyle/>
          <a:p>
            <a:r>
              <a:rPr lang="en-US" sz="3200" b="1" dirty="0" err="1">
                <a:ln w="0"/>
                <a:solidFill>
                  <a:srgbClr val="00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3200" b="1" dirty="0">
                <a:ln w="0"/>
                <a:solidFill>
                  <a:srgbClr val="00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a:t>
            </a:r>
            <a:r>
              <a:rPr lang="en-US" sz="32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LÀM QUEN VỚI BIẾN CỐ </a:t>
            </a:r>
            <a:r>
              <a:rPr lang="en-US" sz="3200" b="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NGẪU NHIÊN (T1)</a:t>
            </a:r>
            <a:endParaRPr lang="en-US" sz="32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aphicFrame>
        <p:nvGraphicFramePr>
          <p:cNvPr id="15" name="Table 14">
            <a:extLst>
              <a:ext uri="{FF2B5EF4-FFF2-40B4-BE49-F238E27FC236}">
                <a16:creationId xmlns:a16="http://schemas.microsoft.com/office/drawing/2014/main" xmlns="" id="{6EB6718C-17DA-5842-DD34-6F48D9A06011}"/>
              </a:ext>
            </a:extLst>
          </p:cNvPr>
          <p:cNvGraphicFramePr>
            <a:graphicFrameLocks noGrp="1"/>
          </p:cNvGraphicFramePr>
          <p:nvPr>
            <p:extLst>
              <p:ext uri="{D42A27DB-BD31-4B8C-83A1-F6EECF244321}">
                <p14:modId xmlns:p14="http://schemas.microsoft.com/office/powerpoint/2010/main" val="79355974"/>
              </p:ext>
            </p:extLst>
          </p:nvPr>
        </p:nvGraphicFramePr>
        <p:xfrm>
          <a:off x="297694" y="3841913"/>
          <a:ext cx="11698495" cy="853440"/>
        </p:xfrm>
        <a:graphic>
          <a:graphicData uri="http://schemas.openxmlformats.org/drawingml/2006/table">
            <a:tbl>
              <a:tblPr firstRow="1" firstCol="1" bandRow="1">
                <a:tableStyleId>{F5AB1C69-6EDB-4FF4-983F-18BD219EF322}</a:tableStyleId>
              </a:tblPr>
              <a:tblGrid>
                <a:gridCol w="663092">
                  <a:extLst>
                    <a:ext uri="{9D8B030D-6E8A-4147-A177-3AD203B41FA5}">
                      <a16:colId xmlns:a16="http://schemas.microsoft.com/office/drawing/2014/main" xmlns="" val="3989948414"/>
                    </a:ext>
                  </a:extLst>
                </a:gridCol>
                <a:gridCol w="4172196">
                  <a:extLst>
                    <a:ext uri="{9D8B030D-6E8A-4147-A177-3AD203B41FA5}">
                      <a16:colId xmlns:a16="http://schemas.microsoft.com/office/drawing/2014/main" xmlns="" val="1689765422"/>
                    </a:ext>
                  </a:extLst>
                </a:gridCol>
                <a:gridCol w="3342901">
                  <a:extLst>
                    <a:ext uri="{9D8B030D-6E8A-4147-A177-3AD203B41FA5}">
                      <a16:colId xmlns:a16="http://schemas.microsoft.com/office/drawing/2014/main" xmlns="" val="2979375639"/>
                    </a:ext>
                  </a:extLst>
                </a:gridCol>
                <a:gridCol w="1872043">
                  <a:extLst>
                    <a:ext uri="{9D8B030D-6E8A-4147-A177-3AD203B41FA5}">
                      <a16:colId xmlns:a16="http://schemas.microsoft.com/office/drawing/2014/main" xmlns="" val="4139566959"/>
                    </a:ext>
                  </a:extLst>
                </a:gridCol>
                <a:gridCol w="1648263">
                  <a:extLst>
                    <a:ext uri="{9D8B030D-6E8A-4147-A177-3AD203B41FA5}">
                      <a16:colId xmlns:a16="http://schemas.microsoft.com/office/drawing/2014/main" xmlns="" val="290007289"/>
                    </a:ext>
                  </a:extLst>
                </a:gridCol>
              </a:tblGrid>
              <a:tr h="853440">
                <a:tc>
                  <a:txBody>
                    <a:bodyPr/>
                    <a:lstStyle/>
                    <a:p>
                      <a:pPr algn="just">
                        <a:spcBef>
                          <a:spcPts val="300"/>
                        </a:spcBef>
                        <a:spcAft>
                          <a:spcPts val="300"/>
                        </a:spcAft>
                      </a:pPr>
                      <a:r>
                        <a:rPr lang="en-US" sz="2700" dirty="0">
                          <a:effectLst/>
                          <a:latin typeface="Times New Roman" panose="02020603050405020304" pitchFamily="18" charset="0"/>
                          <a:cs typeface="Times New Roman" panose="02020603050405020304" pitchFamily="18" charset="0"/>
                        </a:rPr>
                        <a:t>2.</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lang="en-US" sz="2800" b="0" kern="1200" dirty="0">
                          <a:solidFill>
                            <a:srgbClr val="0000FF"/>
                          </a:solidFill>
                          <a:effectLst/>
                          <a:latin typeface="Times New Roman" panose="02020603050405020304" pitchFamily="18" charset="0"/>
                          <a:cs typeface="Times New Roman" panose="02020603050405020304" pitchFamily="18" charset="0"/>
                        </a:rPr>
                        <a:t>Tung </a:t>
                      </a:r>
                      <a:r>
                        <a:rPr lang="en-US" sz="2800" b="0" kern="1200" dirty="0" err="1">
                          <a:solidFill>
                            <a:srgbClr val="0000FF"/>
                          </a:solidFill>
                          <a:effectLst/>
                          <a:latin typeface="Times New Roman" panose="02020603050405020304" pitchFamily="18" charset="0"/>
                          <a:cs typeface="Times New Roman" panose="02020603050405020304" pitchFamily="18" charset="0"/>
                        </a:rPr>
                        <a:t>ngẫu</a:t>
                      </a:r>
                      <a:r>
                        <a:rPr lang="en-US" sz="2800" b="0" kern="1200" dirty="0">
                          <a:solidFill>
                            <a:srgbClr val="0000FF"/>
                          </a:solidFill>
                          <a:effectLst/>
                          <a:latin typeface="Times New Roman" panose="02020603050405020304" pitchFamily="18" charset="0"/>
                          <a:cs typeface="Times New Roman" panose="02020603050405020304" pitchFamily="18" charset="0"/>
                        </a:rPr>
                        <a:t> </a:t>
                      </a:r>
                      <a:r>
                        <a:rPr lang="en-US" sz="2800" b="0" kern="1200" dirty="0" err="1">
                          <a:solidFill>
                            <a:srgbClr val="0000FF"/>
                          </a:solidFill>
                          <a:effectLst/>
                          <a:latin typeface="Times New Roman" panose="02020603050405020304" pitchFamily="18" charset="0"/>
                          <a:cs typeface="Times New Roman" panose="02020603050405020304" pitchFamily="18" charset="0"/>
                        </a:rPr>
                        <a:t>nhiên</a:t>
                      </a:r>
                      <a:r>
                        <a:rPr lang="en-US" sz="2800" b="0" kern="1200" dirty="0">
                          <a:solidFill>
                            <a:srgbClr val="0000FF"/>
                          </a:solidFill>
                          <a:effectLst/>
                          <a:latin typeface="Times New Roman" panose="02020603050405020304" pitchFamily="18" charset="0"/>
                          <a:cs typeface="Times New Roman" panose="02020603050405020304" pitchFamily="18" charset="0"/>
                        </a:rPr>
                        <a:t> </a:t>
                      </a:r>
                      <a:r>
                        <a:rPr lang="en-US" sz="2800" b="0" kern="1200" dirty="0" err="1">
                          <a:solidFill>
                            <a:srgbClr val="0000FF"/>
                          </a:solidFill>
                          <a:effectLst/>
                          <a:latin typeface="Times New Roman" panose="02020603050405020304" pitchFamily="18" charset="0"/>
                          <a:cs typeface="Times New Roman" panose="02020603050405020304" pitchFamily="18" charset="0"/>
                        </a:rPr>
                        <a:t>hai</a:t>
                      </a:r>
                      <a:r>
                        <a:rPr lang="en-US" sz="2800" b="0" kern="1200" dirty="0">
                          <a:solidFill>
                            <a:srgbClr val="0000FF"/>
                          </a:solidFill>
                          <a:effectLst/>
                          <a:latin typeface="Times New Roman" panose="02020603050405020304" pitchFamily="18" charset="0"/>
                          <a:cs typeface="Times New Roman" panose="02020603050405020304" pitchFamily="18" charset="0"/>
                        </a:rPr>
                        <a:t> </a:t>
                      </a:r>
                      <a:r>
                        <a:rPr lang="en-US" sz="2800" b="0" kern="1200" dirty="0" err="1">
                          <a:solidFill>
                            <a:srgbClr val="0000FF"/>
                          </a:solidFill>
                          <a:effectLst/>
                          <a:latin typeface="Times New Roman" panose="02020603050405020304" pitchFamily="18" charset="0"/>
                          <a:cs typeface="Times New Roman" panose="02020603050405020304" pitchFamily="18" charset="0"/>
                        </a:rPr>
                        <a:t>đồng</a:t>
                      </a:r>
                      <a:r>
                        <a:rPr lang="en-US" sz="2800" b="0" kern="1200" dirty="0">
                          <a:solidFill>
                            <a:srgbClr val="0000FF"/>
                          </a:solidFill>
                          <a:effectLst/>
                          <a:latin typeface="Times New Roman" panose="02020603050405020304" pitchFamily="18" charset="0"/>
                          <a:cs typeface="Times New Roman" panose="02020603050405020304" pitchFamily="18" charset="0"/>
                        </a:rPr>
                        <a:t> xu </a:t>
                      </a:r>
                      <a:r>
                        <a:rPr lang="en-US" sz="2800" b="0" kern="1200" dirty="0" err="1">
                          <a:solidFill>
                            <a:srgbClr val="0000FF"/>
                          </a:solidFill>
                          <a:effectLst/>
                          <a:latin typeface="Times New Roman" panose="02020603050405020304" pitchFamily="18" charset="0"/>
                          <a:cs typeface="Times New Roman" panose="02020603050405020304" pitchFamily="18" charset="0"/>
                        </a:rPr>
                        <a:t>cân</a:t>
                      </a:r>
                      <a:r>
                        <a:rPr lang="en-US" sz="2800" b="0" kern="1200" dirty="0">
                          <a:solidFill>
                            <a:srgbClr val="0000FF"/>
                          </a:solidFill>
                          <a:effectLst/>
                          <a:latin typeface="Times New Roman" panose="02020603050405020304" pitchFamily="18" charset="0"/>
                          <a:cs typeface="Times New Roman" panose="02020603050405020304" pitchFamily="18" charset="0"/>
                        </a:rPr>
                        <a:t> </a:t>
                      </a:r>
                      <a:r>
                        <a:rPr lang="en-US" sz="2800" b="0" kern="1200" dirty="0" err="1">
                          <a:solidFill>
                            <a:srgbClr val="0000FF"/>
                          </a:solidFill>
                          <a:effectLst/>
                          <a:latin typeface="Times New Roman" panose="02020603050405020304" pitchFamily="18" charset="0"/>
                          <a:cs typeface="Times New Roman" panose="02020603050405020304" pitchFamily="18" charset="0"/>
                        </a:rPr>
                        <a:t>đối</a:t>
                      </a:r>
                      <a:endParaRPr lang="en-US" sz="2800" b="0" dirty="0">
                        <a:solidFill>
                          <a:srgbClr val="0000FF"/>
                        </a:solidFill>
                        <a:latin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endParaRPr lang="en-US" sz="2400" b="1" dirty="0">
                        <a:solidFill>
                          <a:srgbClr val="001A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endParaRPr lang="en-US" sz="2400" b="1" dirty="0">
                        <a:solidFill>
                          <a:srgbClr val="001A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spcAft>
                          <a:spcPts val="300"/>
                        </a:spcAft>
                      </a:pPr>
                      <a:endParaRPr lang="en-US" sz="2400" dirty="0">
                        <a:solidFill>
                          <a:srgbClr val="001A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39580045"/>
                  </a:ext>
                </a:extLst>
              </a:tr>
            </a:tbl>
          </a:graphicData>
        </a:graphic>
      </p:graphicFrame>
      <p:sp>
        <p:nvSpPr>
          <p:cNvPr id="21" name="TextBox 20">
            <a:extLst>
              <a:ext uri="{FF2B5EF4-FFF2-40B4-BE49-F238E27FC236}">
                <a16:creationId xmlns:a16="http://schemas.microsoft.com/office/drawing/2014/main" xmlns="" id="{7DD547E4-717E-8100-3C6E-6F0B129B8749}"/>
              </a:ext>
            </a:extLst>
          </p:cNvPr>
          <p:cNvSpPr txBox="1"/>
          <p:nvPr/>
        </p:nvSpPr>
        <p:spPr>
          <a:xfrm>
            <a:off x="0" y="4587243"/>
            <a:ext cx="12192000" cy="1677380"/>
          </a:xfrm>
          <a:prstGeom prst="rect">
            <a:avLst/>
          </a:prstGeom>
          <a:noFill/>
        </p:spPr>
        <p:txBody>
          <a:bodyPr wrap="square" lIns="91434" tIns="45718" rIns="91434" bIns="45718">
            <a:spAutoFit/>
          </a:bodyPr>
          <a:lstStyle/>
          <a:p>
            <a:pPr algn="just">
              <a:spcBef>
                <a:spcPts val="300"/>
              </a:spcBef>
              <a:spcAft>
                <a:spcPts val="300"/>
              </a:spcAft>
              <a:defRPr/>
            </a:pPr>
            <a:r>
              <a:rPr lang="en-US" sz="3100" dirty="0">
                <a:solidFill>
                  <a:srgbClr val="001A00"/>
                </a:solidFill>
                <a:latin typeface="Times New Roman" panose="02020603050405020304" pitchFamily="18" charset="0"/>
                <a:cs typeface="Times New Roman" panose="02020603050405020304" pitchFamily="18" charset="0"/>
              </a:rPr>
              <a:t>A. “</a:t>
            </a:r>
            <a:r>
              <a:rPr lang="en-US" sz="3100" dirty="0" err="1">
                <a:solidFill>
                  <a:srgbClr val="001A00"/>
                </a:solidFill>
                <a:latin typeface="Times New Roman" panose="02020603050405020304" pitchFamily="18" charset="0"/>
                <a:cs typeface="Times New Roman" panose="02020603050405020304" pitchFamily="18" charset="0"/>
              </a:rPr>
              <a:t>Số</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đồng</a:t>
            </a:r>
            <a:r>
              <a:rPr lang="en-US" sz="3100" dirty="0">
                <a:solidFill>
                  <a:srgbClr val="001A00"/>
                </a:solidFill>
                <a:latin typeface="Times New Roman" panose="02020603050405020304" pitchFamily="18" charset="0"/>
                <a:cs typeface="Times New Roman" panose="02020603050405020304" pitchFamily="18" charset="0"/>
              </a:rPr>
              <a:t> xu </a:t>
            </a:r>
            <a:r>
              <a:rPr lang="en-US" sz="3100" dirty="0" err="1">
                <a:solidFill>
                  <a:srgbClr val="001A00"/>
                </a:solidFill>
                <a:latin typeface="Times New Roman" panose="02020603050405020304" pitchFamily="18" charset="0"/>
                <a:cs typeface="Times New Roman" panose="02020603050405020304" pitchFamily="18" charset="0"/>
              </a:rPr>
              <a:t>xuất</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hiện</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mặt</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sấp</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không</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vượt</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quá</a:t>
            </a:r>
            <a:r>
              <a:rPr lang="en-US" sz="3100" dirty="0">
                <a:solidFill>
                  <a:srgbClr val="001A00"/>
                </a:solidFill>
                <a:latin typeface="Times New Roman" panose="02020603050405020304" pitchFamily="18" charset="0"/>
                <a:cs typeface="Times New Roman" panose="02020603050405020304" pitchFamily="18" charset="0"/>
              </a:rPr>
              <a:t> 2”</a:t>
            </a:r>
            <a:endParaRPr lang="en-US" sz="3100" dirty="0">
              <a:solidFill>
                <a:srgbClr val="001A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defRPr/>
            </a:pPr>
            <a:r>
              <a:rPr lang="en-US" sz="3100" dirty="0">
                <a:solidFill>
                  <a:srgbClr val="001A00"/>
                </a:solidFill>
                <a:latin typeface="Times New Roman" panose="02020603050405020304" pitchFamily="18" charset="0"/>
                <a:cs typeface="Times New Roman" panose="02020603050405020304" pitchFamily="18" charset="0"/>
              </a:rPr>
              <a:t>B. “</a:t>
            </a:r>
            <a:r>
              <a:rPr lang="en-US" sz="3100" dirty="0" err="1">
                <a:solidFill>
                  <a:srgbClr val="001A00"/>
                </a:solidFill>
                <a:latin typeface="Times New Roman" panose="02020603050405020304" pitchFamily="18" charset="0"/>
                <a:cs typeface="Times New Roman" panose="02020603050405020304" pitchFamily="18" charset="0"/>
              </a:rPr>
              <a:t>Số</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đồng</a:t>
            </a:r>
            <a:r>
              <a:rPr lang="en-US" sz="3100" dirty="0">
                <a:solidFill>
                  <a:srgbClr val="001A00"/>
                </a:solidFill>
                <a:latin typeface="Times New Roman" panose="02020603050405020304" pitchFamily="18" charset="0"/>
                <a:cs typeface="Times New Roman" panose="02020603050405020304" pitchFamily="18" charset="0"/>
              </a:rPr>
              <a:t> xu </a:t>
            </a:r>
            <a:r>
              <a:rPr lang="en-US" sz="3100" dirty="0" err="1">
                <a:solidFill>
                  <a:srgbClr val="001A00"/>
                </a:solidFill>
                <a:latin typeface="Times New Roman" panose="02020603050405020304" pitchFamily="18" charset="0"/>
                <a:cs typeface="Times New Roman" panose="02020603050405020304" pitchFamily="18" charset="0"/>
              </a:rPr>
              <a:t>xuất</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hiện</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mặt</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sấp</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gấp</a:t>
            </a:r>
            <a:r>
              <a:rPr lang="en-US" sz="3100" dirty="0">
                <a:solidFill>
                  <a:srgbClr val="001A00"/>
                </a:solidFill>
                <a:latin typeface="Times New Roman" panose="02020603050405020304" pitchFamily="18" charset="0"/>
                <a:cs typeface="Times New Roman" panose="02020603050405020304" pitchFamily="18" charset="0"/>
              </a:rPr>
              <a:t> 2 </a:t>
            </a:r>
            <a:r>
              <a:rPr lang="en-US" sz="3100" dirty="0" err="1">
                <a:solidFill>
                  <a:srgbClr val="001A00"/>
                </a:solidFill>
                <a:latin typeface="Times New Roman" panose="02020603050405020304" pitchFamily="18" charset="0"/>
                <a:cs typeface="Times New Roman" panose="02020603050405020304" pitchFamily="18" charset="0"/>
              </a:rPr>
              <a:t>lần</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số</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đồng</a:t>
            </a:r>
            <a:r>
              <a:rPr lang="en-US" sz="3100" dirty="0">
                <a:solidFill>
                  <a:srgbClr val="001A00"/>
                </a:solidFill>
                <a:latin typeface="Times New Roman" panose="02020603050405020304" pitchFamily="18" charset="0"/>
                <a:cs typeface="Times New Roman" panose="02020603050405020304" pitchFamily="18" charset="0"/>
              </a:rPr>
              <a:t> xu </a:t>
            </a:r>
            <a:r>
              <a:rPr lang="en-US" sz="3100" dirty="0" err="1">
                <a:solidFill>
                  <a:srgbClr val="001A00"/>
                </a:solidFill>
                <a:latin typeface="Times New Roman" panose="02020603050405020304" pitchFamily="18" charset="0"/>
                <a:cs typeface="Times New Roman" panose="02020603050405020304" pitchFamily="18" charset="0"/>
              </a:rPr>
              <a:t>xuất</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hiện</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mặt</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ngửa</a:t>
            </a:r>
            <a:r>
              <a:rPr lang="en-US" sz="3100" dirty="0">
                <a:solidFill>
                  <a:srgbClr val="001A00"/>
                </a:solidFill>
                <a:latin typeface="Times New Roman" panose="02020603050405020304" pitchFamily="18" charset="0"/>
                <a:cs typeface="Times New Roman" panose="02020603050405020304" pitchFamily="18" charset="0"/>
              </a:rPr>
              <a:t>”</a:t>
            </a:r>
            <a:endParaRPr lang="en-US" sz="3100" dirty="0">
              <a:solidFill>
                <a:srgbClr val="001A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914332">
              <a:spcBef>
                <a:spcPts val="300"/>
              </a:spcBef>
              <a:spcAft>
                <a:spcPts val="300"/>
              </a:spcAft>
              <a:defRPr/>
            </a:pPr>
            <a:r>
              <a:rPr lang="en-US" sz="3100" dirty="0">
                <a:solidFill>
                  <a:srgbClr val="001A00"/>
                </a:solidFill>
                <a:latin typeface="Times New Roman" panose="02020603050405020304" pitchFamily="18" charset="0"/>
                <a:cs typeface="Times New Roman" panose="02020603050405020304" pitchFamily="18" charset="0"/>
              </a:rPr>
              <a:t>C. “</a:t>
            </a:r>
            <a:r>
              <a:rPr lang="en-US" sz="3100" dirty="0" err="1">
                <a:solidFill>
                  <a:srgbClr val="001A00"/>
                </a:solidFill>
                <a:latin typeface="Times New Roman" panose="02020603050405020304" pitchFamily="18" charset="0"/>
                <a:cs typeface="Times New Roman" panose="02020603050405020304" pitchFamily="18" charset="0"/>
              </a:rPr>
              <a:t>Có</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ít</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nhất</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một</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đồng</a:t>
            </a:r>
            <a:r>
              <a:rPr lang="en-US" sz="3100" dirty="0">
                <a:solidFill>
                  <a:srgbClr val="001A00"/>
                </a:solidFill>
                <a:latin typeface="Times New Roman" panose="02020603050405020304" pitchFamily="18" charset="0"/>
                <a:cs typeface="Times New Roman" panose="02020603050405020304" pitchFamily="18" charset="0"/>
              </a:rPr>
              <a:t> xu </a:t>
            </a:r>
            <a:r>
              <a:rPr lang="en-US" sz="3100" dirty="0" err="1">
                <a:solidFill>
                  <a:srgbClr val="001A00"/>
                </a:solidFill>
                <a:latin typeface="Times New Roman" panose="02020603050405020304" pitchFamily="18" charset="0"/>
                <a:cs typeface="Times New Roman" panose="02020603050405020304" pitchFamily="18" charset="0"/>
              </a:rPr>
              <a:t>xuất</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hiện</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mặt</a:t>
            </a:r>
            <a:r>
              <a:rPr lang="en-US" sz="3100" dirty="0">
                <a:solidFill>
                  <a:srgbClr val="001A00"/>
                </a:solidFill>
                <a:latin typeface="Times New Roman" panose="02020603050405020304" pitchFamily="18" charset="0"/>
                <a:cs typeface="Times New Roman" panose="02020603050405020304" pitchFamily="18" charset="0"/>
              </a:rPr>
              <a:t> </a:t>
            </a:r>
            <a:r>
              <a:rPr lang="en-US" sz="3100" dirty="0" err="1">
                <a:solidFill>
                  <a:srgbClr val="001A00"/>
                </a:solidFill>
                <a:latin typeface="Times New Roman" panose="02020603050405020304" pitchFamily="18" charset="0"/>
                <a:cs typeface="Times New Roman" panose="02020603050405020304" pitchFamily="18" charset="0"/>
              </a:rPr>
              <a:t>sấp</a:t>
            </a:r>
            <a:r>
              <a:rPr lang="en-US" sz="3100" dirty="0">
                <a:solidFill>
                  <a:srgbClr val="001A00"/>
                </a:solidFill>
                <a:latin typeface="Times New Roman" panose="02020603050405020304" pitchFamily="18" charset="0"/>
                <a:cs typeface="Times New Roman" panose="02020603050405020304" pitchFamily="18" charset="0"/>
              </a:rPr>
              <a:t>”</a:t>
            </a:r>
            <a:endParaRPr lang="en-US" sz="3100" dirty="0">
              <a:solidFill>
                <a:srgbClr val="001A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xmlns="" id="{E11E3E04-68D2-75E3-5DB4-E7AE84370646}"/>
              </a:ext>
            </a:extLst>
          </p:cNvPr>
          <p:cNvSpPr/>
          <p:nvPr/>
        </p:nvSpPr>
        <p:spPr>
          <a:xfrm>
            <a:off x="6035620" y="3737379"/>
            <a:ext cx="725413" cy="933589"/>
          </a:xfrm>
          <a:prstGeom prst="rect">
            <a:avLst/>
          </a:prstGeom>
          <a:noFill/>
        </p:spPr>
        <p:txBody>
          <a:bodyPr wrap="none" lIns="91434" tIns="45718" rIns="91434" bIns="45718">
            <a:spAutoFit/>
          </a:bodyPr>
          <a:lstStyle/>
          <a:p>
            <a:pPr algn="ctr"/>
            <a:r>
              <a:rPr lang="en-US" sz="55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a:t>
            </a:r>
          </a:p>
        </p:txBody>
      </p:sp>
      <p:sp>
        <p:nvSpPr>
          <p:cNvPr id="28" name="Rectangle 27">
            <a:extLst>
              <a:ext uri="{FF2B5EF4-FFF2-40B4-BE49-F238E27FC236}">
                <a16:creationId xmlns:a16="http://schemas.microsoft.com/office/drawing/2014/main" xmlns="" id="{6BE3EDE9-D407-2489-B2B7-F98FE8ACC777}"/>
              </a:ext>
            </a:extLst>
          </p:cNvPr>
          <p:cNvSpPr/>
          <p:nvPr/>
        </p:nvSpPr>
        <p:spPr>
          <a:xfrm>
            <a:off x="8944061" y="3781464"/>
            <a:ext cx="731824" cy="933589"/>
          </a:xfrm>
          <a:prstGeom prst="rect">
            <a:avLst/>
          </a:prstGeom>
          <a:noFill/>
        </p:spPr>
        <p:txBody>
          <a:bodyPr wrap="none" lIns="91434" tIns="45718" rIns="91434" bIns="45718">
            <a:spAutoFit/>
          </a:bodyPr>
          <a:lstStyle/>
          <a:p>
            <a:pPr algn="ctr"/>
            <a:r>
              <a:rPr lang="en-US" sz="55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a:t>
            </a:r>
          </a:p>
        </p:txBody>
      </p:sp>
      <p:sp>
        <p:nvSpPr>
          <p:cNvPr id="29" name="Rectangle 28">
            <a:extLst>
              <a:ext uri="{FF2B5EF4-FFF2-40B4-BE49-F238E27FC236}">
                <a16:creationId xmlns:a16="http://schemas.microsoft.com/office/drawing/2014/main" xmlns="" id="{5FA7CF1F-B422-8598-DA78-C9969D8992F0}"/>
              </a:ext>
            </a:extLst>
          </p:cNvPr>
          <p:cNvSpPr/>
          <p:nvPr/>
        </p:nvSpPr>
        <p:spPr>
          <a:xfrm>
            <a:off x="10670152" y="3761440"/>
            <a:ext cx="674117" cy="933589"/>
          </a:xfrm>
          <a:prstGeom prst="rect">
            <a:avLst/>
          </a:prstGeom>
          <a:noFill/>
        </p:spPr>
        <p:txBody>
          <a:bodyPr wrap="none" lIns="91434" tIns="45718" rIns="91434" bIns="45718">
            <a:spAutoFit/>
          </a:bodyPr>
          <a:lstStyle/>
          <a:p>
            <a:pPr algn="ctr"/>
            <a:r>
              <a:rPr lang="en-US" sz="55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a:t>
            </a:r>
          </a:p>
        </p:txBody>
      </p:sp>
      <p:pic>
        <p:nvPicPr>
          <p:cNvPr id="14" name="Picture 13">
            <a:extLst>
              <a:ext uri="{FF2B5EF4-FFF2-40B4-BE49-F238E27FC236}">
                <a16:creationId xmlns:a16="http://schemas.microsoft.com/office/drawing/2014/main" xmlns="" id="{B3B3677E-5EEF-CACC-1335-6F506E542B23}"/>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spTree>
    <p:extLst>
      <p:ext uri="{BB962C8B-B14F-4D97-AF65-F5344CB8AC3E}">
        <p14:creationId xmlns:p14="http://schemas.microsoft.com/office/powerpoint/2010/main" val="15859125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fltVal val="0"/>
                                          </p:val>
                                        </p:tav>
                                        <p:tav tm="100000">
                                          <p:val>
                                            <p:strVal val="#ppt_w"/>
                                          </p:val>
                                        </p:tav>
                                      </p:tavLst>
                                    </p:anim>
                                    <p:anim calcmode="lin" valueType="num">
                                      <p:cBhvr>
                                        <p:cTn id="19" dur="1000" fill="hold"/>
                                        <p:tgtEl>
                                          <p:spTgt spid="27"/>
                                        </p:tgtEl>
                                        <p:attrNameLst>
                                          <p:attrName>ppt_h</p:attrName>
                                        </p:attrNameLst>
                                      </p:cBhvr>
                                      <p:tavLst>
                                        <p:tav tm="0">
                                          <p:val>
                                            <p:fltVal val="0"/>
                                          </p:val>
                                        </p:tav>
                                        <p:tav tm="100000">
                                          <p:val>
                                            <p:strVal val="#ppt_h"/>
                                          </p:val>
                                        </p:tav>
                                      </p:tavLst>
                                    </p:anim>
                                    <p:anim calcmode="lin" valueType="num">
                                      <p:cBhvr>
                                        <p:cTn id="20" dur="1000" fill="hold"/>
                                        <p:tgtEl>
                                          <p:spTgt spid="27"/>
                                        </p:tgtEl>
                                        <p:attrNameLst>
                                          <p:attrName>style.rotation</p:attrName>
                                        </p:attrNameLst>
                                      </p:cBhvr>
                                      <p:tavLst>
                                        <p:tav tm="0">
                                          <p:val>
                                            <p:fltVal val="90"/>
                                          </p:val>
                                        </p:tav>
                                        <p:tav tm="100000">
                                          <p:val>
                                            <p:fltVal val="0"/>
                                          </p:val>
                                        </p:tav>
                                      </p:tavLst>
                                    </p:anim>
                                    <p:animEffect transition="in" filter="fade">
                                      <p:cBhvr>
                                        <p:cTn id="21" dur="10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p:cTn id="26" dur="1000" fill="hold"/>
                                        <p:tgtEl>
                                          <p:spTgt spid="28"/>
                                        </p:tgtEl>
                                        <p:attrNameLst>
                                          <p:attrName>ppt_w</p:attrName>
                                        </p:attrNameLst>
                                      </p:cBhvr>
                                      <p:tavLst>
                                        <p:tav tm="0">
                                          <p:val>
                                            <p:fltVal val="0"/>
                                          </p:val>
                                        </p:tav>
                                        <p:tav tm="100000">
                                          <p:val>
                                            <p:strVal val="#ppt_w"/>
                                          </p:val>
                                        </p:tav>
                                      </p:tavLst>
                                    </p:anim>
                                    <p:anim calcmode="lin" valueType="num">
                                      <p:cBhvr>
                                        <p:cTn id="27" dur="1000" fill="hold"/>
                                        <p:tgtEl>
                                          <p:spTgt spid="28"/>
                                        </p:tgtEl>
                                        <p:attrNameLst>
                                          <p:attrName>ppt_h</p:attrName>
                                        </p:attrNameLst>
                                      </p:cBhvr>
                                      <p:tavLst>
                                        <p:tav tm="0">
                                          <p:val>
                                            <p:fltVal val="0"/>
                                          </p:val>
                                        </p:tav>
                                        <p:tav tm="100000">
                                          <p:val>
                                            <p:strVal val="#ppt_h"/>
                                          </p:val>
                                        </p:tav>
                                      </p:tavLst>
                                    </p:anim>
                                    <p:anim calcmode="lin" valueType="num">
                                      <p:cBhvr>
                                        <p:cTn id="28" dur="1000" fill="hold"/>
                                        <p:tgtEl>
                                          <p:spTgt spid="28"/>
                                        </p:tgtEl>
                                        <p:attrNameLst>
                                          <p:attrName>style.rotation</p:attrName>
                                        </p:attrNameLst>
                                      </p:cBhvr>
                                      <p:tavLst>
                                        <p:tav tm="0">
                                          <p:val>
                                            <p:fltVal val="90"/>
                                          </p:val>
                                        </p:tav>
                                        <p:tav tm="100000">
                                          <p:val>
                                            <p:fltVal val="0"/>
                                          </p:val>
                                        </p:tav>
                                      </p:tavLst>
                                    </p:anim>
                                    <p:animEffect transition="in" filter="fade">
                                      <p:cBhvr>
                                        <p:cTn id="29" dur="10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1000" fill="hold"/>
                                        <p:tgtEl>
                                          <p:spTgt spid="29"/>
                                        </p:tgtEl>
                                        <p:attrNameLst>
                                          <p:attrName>ppt_w</p:attrName>
                                        </p:attrNameLst>
                                      </p:cBhvr>
                                      <p:tavLst>
                                        <p:tav tm="0">
                                          <p:val>
                                            <p:fltVal val="0"/>
                                          </p:val>
                                        </p:tav>
                                        <p:tav tm="100000">
                                          <p:val>
                                            <p:strVal val="#ppt_w"/>
                                          </p:val>
                                        </p:tav>
                                      </p:tavLst>
                                    </p:anim>
                                    <p:anim calcmode="lin" valueType="num">
                                      <p:cBhvr>
                                        <p:cTn id="35" dur="1000" fill="hold"/>
                                        <p:tgtEl>
                                          <p:spTgt spid="29"/>
                                        </p:tgtEl>
                                        <p:attrNameLst>
                                          <p:attrName>ppt_h</p:attrName>
                                        </p:attrNameLst>
                                      </p:cBhvr>
                                      <p:tavLst>
                                        <p:tav tm="0">
                                          <p:val>
                                            <p:fltVal val="0"/>
                                          </p:val>
                                        </p:tav>
                                        <p:tav tm="100000">
                                          <p:val>
                                            <p:strVal val="#ppt_h"/>
                                          </p:val>
                                        </p:tav>
                                      </p:tavLst>
                                    </p:anim>
                                    <p:anim calcmode="lin" valueType="num">
                                      <p:cBhvr>
                                        <p:cTn id="36" dur="1000" fill="hold"/>
                                        <p:tgtEl>
                                          <p:spTgt spid="29"/>
                                        </p:tgtEl>
                                        <p:attrNameLst>
                                          <p:attrName>style.rotation</p:attrName>
                                        </p:attrNameLst>
                                      </p:cBhvr>
                                      <p:tavLst>
                                        <p:tav tm="0">
                                          <p:val>
                                            <p:fltVal val="90"/>
                                          </p:val>
                                        </p:tav>
                                        <p:tav tm="100000">
                                          <p:val>
                                            <p:fltVal val="0"/>
                                          </p:val>
                                        </p:tav>
                                      </p:tavLst>
                                    </p:anim>
                                    <p:animEffect transition="in" filter="fade">
                                      <p:cBhvr>
                                        <p:cTn id="3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28"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xmlns="" id="{04BFA40C-64B1-BFAC-990B-3CE513530228}"/>
              </a:ext>
            </a:extLst>
          </p:cNvPr>
          <p:cNvSpPr/>
          <p:nvPr/>
        </p:nvSpPr>
        <p:spPr>
          <a:xfrm>
            <a:off x="177699" y="129039"/>
            <a:ext cx="9992996" cy="561692"/>
          </a:xfrm>
          <a:prstGeom prst="rect">
            <a:avLst/>
          </a:prstGeom>
          <a:noFill/>
        </p:spPr>
        <p:txBody>
          <a:bodyPr wrap="square" lIns="68576" tIns="34290" rIns="68576" bIns="34290">
            <a:spAutoFit/>
          </a:bodyPr>
          <a:lstStyle/>
          <a:p>
            <a:r>
              <a:rPr lang="en-US" sz="3200" b="1" dirty="0" err="1">
                <a:ln w="0"/>
                <a:solidFill>
                  <a:srgbClr val="00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3200" b="1" dirty="0">
                <a:ln w="0"/>
                <a:solidFill>
                  <a:srgbClr val="00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a:t>
            </a:r>
            <a:r>
              <a:rPr lang="en-US" sz="32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LÀM QUEN VỚI BIẾN CỐ </a:t>
            </a:r>
            <a:r>
              <a:rPr lang="en-US" sz="3200" b="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NGẪU NHIÊN (T1)</a:t>
            </a:r>
            <a:endParaRPr lang="en-US" sz="32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Callout: Line with No Border 5">
            <a:extLst>
              <a:ext uri="{FF2B5EF4-FFF2-40B4-BE49-F238E27FC236}">
                <a16:creationId xmlns:a16="http://schemas.microsoft.com/office/drawing/2014/main" xmlns="" id="{5519F90F-4438-FFF9-3C09-BA096373C040}"/>
              </a:ext>
            </a:extLst>
          </p:cNvPr>
          <p:cNvSpPr/>
          <p:nvPr/>
        </p:nvSpPr>
        <p:spPr>
          <a:xfrm>
            <a:off x="5118095" y="5958032"/>
            <a:ext cx="2578108" cy="896689"/>
          </a:xfrm>
          <a:prstGeom prst="callout1">
            <a:avLst>
              <a:gd name="adj1" fmla="val 6610"/>
              <a:gd name="adj2" fmla="val 13542"/>
              <a:gd name="adj3" fmla="val 5669"/>
              <a:gd name="adj4" fmla="val 13606"/>
            </a:avLst>
          </a:prstGeom>
          <a:solidFill>
            <a:srgbClr val="FFFF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400" b="1" dirty="0">
                <a:solidFill>
                  <a:srgbClr val="0000FF"/>
                </a:solidFill>
                <a:latin typeface="Times New Roman" panose="02020603050405020304" pitchFamily="18" charset="0"/>
                <a:cs typeface="Times New Roman" panose="02020603050405020304" pitchFamily="18" charset="0"/>
              </a:rPr>
              <a:t>BIẾN CỐ</a:t>
            </a:r>
          </a:p>
          <a:p>
            <a:pPr algn="ctr"/>
            <a:r>
              <a:rPr lang="en-US" sz="2400" b="1" dirty="0">
                <a:solidFill>
                  <a:srgbClr val="0000FF"/>
                </a:solidFill>
                <a:latin typeface="Times New Roman" panose="02020603050405020304" pitchFamily="18" charset="0"/>
                <a:cs typeface="Times New Roman" panose="02020603050405020304" pitchFamily="18" charset="0"/>
              </a:rPr>
              <a:t> NGẪU NHIÊN</a:t>
            </a:r>
          </a:p>
        </p:txBody>
      </p:sp>
      <p:sp>
        <p:nvSpPr>
          <p:cNvPr id="23" name="Callout: Line with No Border 22">
            <a:extLst>
              <a:ext uri="{FF2B5EF4-FFF2-40B4-BE49-F238E27FC236}">
                <a16:creationId xmlns:a16="http://schemas.microsoft.com/office/drawing/2014/main" xmlns="" id="{67919277-2E37-1A90-A5A1-F05D9E335AD9}"/>
              </a:ext>
            </a:extLst>
          </p:cNvPr>
          <p:cNvSpPr/>
          <p:nvPr/>
        </p:nvSpPr>
        <p:spPr>
          <a:xfrm>
            <a:off x="7696203" y="5958032"/>
            <a:ext cx="2179688" cy="896689"/>
          </a:xfrm>
          <a:prstGeom prst="callout1">
            <a:avLst>
              <a:gd name="adj1" fmla="val 6610"/>
              <a:gd name="adj2" fmla="val 13542"/>
              <a:gd name="adj3" fmla="val 6883"/>
              <a:gd name="adj4" fmla="val 13235"/>
            </a:avLst>
          </a:prstGeom>
          <a:solidFill>
            <a:srgbClr val="FFFF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400" b="1" dirty="0">
                <a:solidFill>
                  <a:srgbClr val="7030A0"/>
                </a:solidFill>
                <a:latin typeface="Times New Roman" panose="02020603050405020304" pitchFamily="18" charset="0"/>
                <a:cs typeface="Times New Roman" panose="02020603050405020304" pitchFamily="18" charset="0"/>
              </a:rPr>
              <a:t>BIẾN CỐ </a:t>
            </a:r>
          </a:p>
          <a:p>
            <a:pPr algn="ctr"/>
            <a:r>
              <a:rPr lang="en-US" sz="2400" b="1" dirty="0">
                <a:solidFill>
                  <a:srgbClr val="7030A0"/>
                </a:solidFill>
                <a:latin typeface="Times New Roman" panose="02020603050405020304" pitchFamily="18" charset="0"/>
                <a:cs typeface="Times New Roman" panose="02020603050405020304" pitchFamily="18" charset="0"/>
              </a:rPr>
              <a:t>CHẮC CHẮN</a:t>
            </a:r>
          </a:p>
        </p:txBody>
      </p:sp>
      <p:sp>
        <p:nvSpPr>
          <p:cNvPr id="24" name="Callout: Line with No Border 23">
            <a:extLst>
              <a:ext uri="{FF2B5EF4-FFF2-40B4-BE49-F238E27FC236}">
                <a16:creationId xmlns:a16="http://schemas.microsoft.com/office/drawing/2014/main" xmlns="" id="{D51F03A0-B2AE-9124-DE5B-245F045D08C1}"/>
              </a:ext>
            </a:extLst>
          </p:cNvPr>
          <p:cNvSpPr/>
          <p:nvPr/>
        </p:nvSpPr>
        <p:spPr>
          <a:xfrm>
            <a:off x="9875893" y="5958032"/>
            <a:ext cx="2069851" cy="896689"/>
          </a:xfrm>
          <a:prstGeom prst="callout1">
            <a:avLst>
              <a:gd name="adj1" fmla="val 6610"/>
              <a:gd name="adj2" fmla="val 13542"/>
              <a:gd name="adj3" fmla="val 3241"/>
              <a:gd name="adj4" fmla="val 12709"/>
            </a:avLst>
          </a:prstGeom>
          <a:solidFill>
            <a:srgbClr val="FFFF0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400" b="1" dirty="0">
                <a:solidFill>
                  <a:srgbClr val="001A00"/>
                </a:solidFill>
                <a:latin typeface="Times New Roman" panose="02020603050405020304" pitchFamily="18" charset="0"/>
                <a:cs typeface="Times New Roman" panose="02020603050405020304" pitchFamily="18" charset="0"/>
              </a:rPr>
              <a:t>BIẾN CỐ</a:t>
            </a:r>
          </a:p>
          <a:p>
            <a:pPr algn="ctr"/>
            <a:r>
              <a:rPr lang="en-US" sz="2400" b="1" dirty="0">
                <a:solidFill>
                  <a:srgbClr val="001A00"/>
                </a:solidFill>
                <a:latin typeface="Times New Roman" panose="02020603050405020304" pitchFamily="18" charset="0"/>
                <a:cs typeface="Times New Roman" panose="02020603050405020304" pitchFamily="18" charset="0"/>
              </a:rPr>
              <a:t>KHÔNG THỂ</a:t>
            </a:r>
          </a:p>
        </p:txBody>
      </p:sp>
      <p:graphicFrame>
        <p:nvGraphicFramePr>
          <p:cNvPr id="15" name="Table 14">
            <a:extLst>
              <a:ext uri="{FF2B5EF4-FFF2-40B4-BE49-F238E27FC236}">
                <a16:creationId xmlns:a16="http://schemas.microsoft.com/office/drawing/2014/main" xmlns="" id="{6EB6718C-17DA-5842-DD34-6F48D9A06011}"/>
              </a:ext>
            </a:extLst>
          </p:cNvPr>
          <p:cNvGraphicFramePr>
            <a:graphicFrameLocks noGrp="1"/>
          </p:cNvGraphicFramePr>
          <p:nvPr>
            <p:extLst>
              <p:ext uri="{D42A27DB-BD31-4B8C-83A1-F6EECF244321}">
                <p14:modId xmlns:p14="http://schemas.microsoft.com/office/powerpoint/2010/main" val="134786883"/>
              </p:ext>
            </p:extLst>
          </p:nvPr>
        </p:nvGraphicFramePr>
        <p:xfrm>
          <a:off x="297692" y="3737153"/>
          <a:ext cx="11648051" cy="2194560"/>
        </p:xfrm>
        <a:graphic>
          <a:graphicData uri="http://schemas.openxmlformats.org/drawingml/2006/table">
            <a:tbl>
              <a:tblPr firstRow="1" firstCol="1" bandRow="1">
                <a:tableStyleId>{F5AB1C69-6EDB-4FF4-983F-18BD219EF322}</a:tableStyleId>
              </a:tblPr>
              <a:tblGrid>
                <a:gridCol w="660233">
                  <a:extLst>
                    <a:ext uri="{9D8B030D-6E8A-4147-A177-3AD203B41FA5}">
                      <a16:colId xmlns:a16="http://schemas.microsoft.com/office/drawing/2014/main" xmlns="" val="3989948414"/>
                    </a:ext>
                  </a:extLst>
                </a:gridCol>
                <a:gridCol w="4154205">
                  <a:extLst>
                    <a:ext uri="{9D8B030D-6E8A-4147-A177-3AD203B41FA5}">
                      <a16:colId xmlns:a16="http://schemas.microsoft.com/office/drawing/2014/main" xmlns="" val="1689765422"/>
                    </a:ext>
                  </a:extLst>
                </a:gridCol>
                <a:gridCol w="2571167">
                  <a:extLst>
                    <a:ext uri="{9D8B030D-6E8A-4147-A177-3AD203B41FA5}">
                      <a16:colId xmlns:a16="http://schemas.microsoft.com/office/drawing/2014/main" xmlns="" val="2979375639"/>
                    </a:ext>
                  </a:extLst>
                </a:gridCol>
                <a:gridCol w="2198915">
                  <a:extLst>
                    <a:ext uri="{9D8B030D-6E8A-4147-A177-3AD203B41FA5}">
                      <a16:colId xmlns:a16="http://schemas.microsoft.com/office/drawing/2014/main" xmlns="" val="4139566959"/>
                    </a:ext>
                  </a:extLst>
                </a:gridCol>
                <a:gridCol w="2063531">
                  <a:extLst>
                    <a:ext uri="{9D8B030D-6E8A-4147-A177-3AD203B41FA5}">
                      <a16:colId xmlns:a16="http://schemas.microsoft.com/office/drawing/2014/main" xmlns="" val="290007289"/>
                    </a:ext>
                  </a:extLst>
                </a:gridCol>
              </a:tblGrid>
              <a:tr h="2194560">
                <a:tc>
                  <a:txBody>
                    <a:bodyPr/>
                    <a:lstStyle/>
                    <a:p>
                      <a:pPr algn="just">
                        <a:spcBef>
                          <a:spcPts val="300"/>
                        </a:spcBef>
                        <a:spcAft>
                          <a:spcPts val="300"/>
                        </a:spcAft>
                      </a:pPr>
                      <a:r>
                        <a:rPr lang="en-US" sz="2700" dirty="0">
                          <a:effectLst/>
                          <a:latin typeface="Times New Roman" panose="02020603050405020304" pitchFamily="18" charset="0"/>
                          <a:cs typeface="Times New Roman" panose="02020603050405020304" pitchFamily="18" charset="0"/>
                        </a:rPr>
                        <a:t>2.</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lang="en-US" sz="2800" b="1" kern="1200" dirty="0">
                          <a:solidFill>
                            <a:srgbClr val="0000FF"/>
                          </a:solidFill>
                          <a:effectLst/>
                          <a:latin typeface="Times New Roman" panose="02020603050405020304" pitchFamily="18" charset="0"/>
                          <a:cs typeface="Times New Roman" panose="02020603050405020304" pitchFamily="18" charset="0"/>
                        </a:rPr>
                        <a:t>Tung </a:t>
                      </a:r>
                      <a:r>
                        <a:rPr lang="en-US" sz="2800" b="1" kern="1200" dirty="0" err="1">
                          <a:solidFill>
                            <a:srgbClr val="0000FF"/>
                          </a:solidFill>
                          <a:effectLst/>
                          <a:latin typeface="Times New Roman" panose="02020603050405020304" pitchFamily="18" charset="0"/>
                          <a:cs typeface="Times New Roman" panose="02020603050405020304" pitchFamily="18" charset="0"/>
                        </a:rPr>
                        <a:t>ngẫu</a:t>
                      </a:r>
                      <a:r>
                        <a:rPr lang="en-US" sz="2800" b="1" kern="1200" dirty="0">
                          <a:solidFill>
                            <a:srgbClr val="0000FF"/>
                          </a:solidFill>
                          <a:effectLst/>
                          <a:latin typeface="Times New Roman" panose="02020603050405020304" pitchFamily="18" charset="0"/>
                          <a:cs typeface="Times New Roman" panose="02020603050405020304" pitchFamily="18" charset="0"/>
                        </a:rPr>
                        <a:t> </a:t>
                      </a:r>
                      <a:r>
                        <a:rPr lang="en-US" sz="2800" b="1" kern="1200" dirty="0" err="1">
                          <a:solidFill>
                            <a:srgbClr val="0000FF"/>
                          </a:solidFill>
                          <a:effectLst/>
                          <a:latin typeface="Times New Roman" panose="02020603050405020304" pitchFamily="18" charset="0"/>
                          <a:cs typeface="Times New Roman" panose="02020603050405020304" pitchFamily="18" charset="0"/>
                        </a:rPr>
                        <a:t>nhiên</a:t>
                      </a:r>
                      <a:r>
                        <a:rPr lang="en-US" sz="2800" b="1" kern="1200" dirty="0">
                          <a:solidFill>
                            <a:srgbClr val="0000FF"/>
                          </a:solidFill>
                          <a:effectLst/>
                          <a:latin typeface="Times New Roman" panose="02020603050405020304" pitchFamily="18" charset="0"/>
                          <a:cs typeface="Times New Roman" panose="02020603050405020304" pitchFamily="18" charset="0"/>
                        </a:rPr>
                        <a:t> </a:t>
                      </a:r>
                      <a:r>
                        <a:rPr lang="en-US" sz="2800" b="1" kern="1200" dirty="0" err="1">
                          <a:solidFill>
                            <a:srgbClr val="0000FF"/>
                          </a:solidFill>
                          <a:effectLst/>
                          <a:latin typeface="Times New Roman" panose="02020603050405020304" pitchFamily="18" charset="0"/>
                          <a:cs typeface="Times New Roman" panose="02020603050405020304" pitchFamily="18" charset="0"/>
                        </a:rPr>
                        <a:t>hai</a:t>
                      </a:r>
                      <a:r>
                        <a:rPr lang="en-US" sz="2800" b="1" kern="1200" dirty="0">
                          <a:solidFill>
                            <a:srgbClr val="0000FF"/>
                          </a:solidFill>
                          <a:effectLst/>
                          <a:latin typeface="Times New Roman" panose="02020603050405020304" pitchFamily="18" charset="0"/>
                          <a:cs typeface="Times New Roman" panose="02020603050405020304" pitchFamily="18" charset="0"/>
                        </a:rPr>
                        <a:t> </a:t>
                      </a:r>
                      <a:r>
                        <a:rPr lang="en-US" sz="2800" b="1" kern="1200" dirty="0" err="1">
                          <a:solidFill>
                            <a:srgbClr val="0000FF"/>
                          </a:solidFill>
                          <a:effectLst/>
                          <a:latin typeface="Times New Roman" panose="02020603050405020304" pitchFamily="18" charset="0"/>
                          <a:cs typeface="Times New Roman" panose="02020603050405020304" pitchFamily="18" charset="0"/>
                        </a:rPr>
                        <a:t>đồng</a:t>
                      </a:r>
                      <a:r>
                        <a:rPr lang="en-US" sz="2800" b="1" kern="1200" dirty="0">
                          <a:solidFill>
                            <a:srgbClr val="0000FF"/>
                          </a:solidFill>
                          <a:effectLst/>
                          <a:latin typeface="Times New Roman" panose="02020603050405020304" pitchFamily="18" charset="0"/>
                          <a:cs typeface="Times New Roman" panose="02020603050405020304" pitchFamily="18" charset="0"/>
                        </a:rPr>
                        <a:t> xu </a:t>
                      </a:r>
                      <a:r>
                        <a:rPr lang="en-US" sz="2800" b="1" kern="1200" dirty="0" err="1">
                          <a:solidFill>
                            <a:srgbClr val="0000FF"/>
                          </a:solidFill>
                          <a:effectLst/>
                          <a:latin typeface="Times New Roman" panose="02020603050405020304" pitchFamily="18" charset="0"/>
                          <a:cs typeface="Times New Roman" panose="02020603050405020304" pitchFamily="18" charset="0"/>
                        </a:rPr>
                        <a:t>cân</a:t>
                      </a:r>
                      <a:r>
                        <a:rPr lang="en-US" sz="2800" b="1" kern="1200" dirty="0">
                          <a:solidFill>
                            <a:srgbClr val="0000FF"/>
                          </a:solidFill>
                          <a:effectLst/>
                          <a:latin typeface="Times New Roman" panose="02020603050405020304" pitchFamily="18" charset="0"/>
                          <a:cs typeface="Times New Roman" panose="02020603050405020304" pitchFamily="18" charset="0"/>
                        </a:rPr>
                        <a:t> </a:t>
                      </a:r>
                      <a:r>
                        <a:rPr lang="en-US" sz="2800" b="1" kern="1200" dirty="0" err="1">
                          <a:solidFill>
                            <a:srgbClr val="0000FF"/>
                          </a:solidFill>
                          <a:effectLst/>
                          <a:latin typeface="Times New Roman" panose="02020603050405020304" pitchFamily="18" charset="0"/>
                          <a:cs typeface="Times New Roman" panose="02020603050405020304" pitchFamily="18" charset="0"/>
                        </a:rPr>
                        <a:t>đối</a:t>
                      </a:r>
                      <a:endParaRPr lang="en-US" sz="2800" b="1" dirty="0">
                        <a:solidFill>
                          <a:srgbClr val="0000FF"/>
                        </a:solidFill>
                        <a:latin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lang="en-US" sz="2400" b="1" kern="1200" dirty="0">
                          <a:solidFill>
                            <a:srgbClr val="001A00"/>
                          </a:solidFill>
                          <a:effectLst/>
                          <a:latin typeface="Times New Roman" panose="02020603050405020304" pitchFamily="18" charset="0"/>
                          <a:cs typeface="Times New Roman" panose="02020603050405020304" pitchFamily="18" charset="0"/>
                        </a:rPr>
                        <a:t>“</a:t>
                      </a:r>
                      <a:r>
                        <a:rPr lang="en-US" sz="2400" b="1" kern="1200" dirty="0" err="1">
                          <a:solidFill>
                            <a:srgbClr val="001A00"/>
                          </a:solidFill>
                          <a:effectLst/>
                          <a:latin typeface="Times New Roman" panose="02020603050405020304" pitchFamily="18" charset="0"/>
                          <a:cs typeface="Times New Roman" panose="02020603050405020304" pitchFamily="18" charset="0"/>
                        </a:rPr>
                        <a:t>Có</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ít</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nhất</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một</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đồng</a:t>
                      </a:r>
                      <a:r>
                        <a:rPr lang="en-US" sz="2400" b="1" kern="1200" dirty="0">
                          <a:solidFill>
                            <a:srgbClr val="001A00"/>
                          </a:solidFill>
                          <a:effectLst/>
                          <a:latin typeface="Times New Roman" panose="02020603050405020304" pitchFamily="18" charset="0"/>
                          <a:cs typeface="Times New Roman" panose="02020603050405020304" pitchFamily="18" charset="0"/>
                        </a:rPr>
                        <a:t> xu </a:t>
                      </a:r>
                      <a:r>
                        <a:rPr lang="en-US" sz="2400" b="1" kern="1200" dirty="0" err="1">
                          <a:solidFill>
                            <a:srgbClr val="001A00"/>
                          </a:solidFill>
                          <a:effectLst/>
                          <a:latin typeface="Times New Roman" panose="02020603050405020304" pitchFamily="18" charset="0"/>
                          <a:cs typeface="Times New Roman" panose="02020603050405020304" pitchFamily="18" charset="0"/>
                        </a:rPr>
                        <a:t>xuất</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hiện</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mặt</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sấp</a:t>
                      </a:r>
                      <a:r>
                        <a:rPr lang="en-US" sz="2400" b="1" kern="1200" dirty="0">
                          <a:solidFill>
                            <a:srgbClr val="001A00"/>
                          </a:solidFill>
                          <a:effectLst/>
                          <a:latin typeface="Times New Roman" panose="02020603050405020304" pitchFamily="18" charset="0"/>
                          <a:cs typeface="Times New Roman" panose="02020603050405020304" pitchFamily="18" charset="0"/>
                        </a:rPr>
                        <a:t>”</a:t>
                      </a:r>
                      <a:endParaRPr lang="en-US" sz="2400" b="1" dirty="0">
                        <a:solidFill>
                          <a:srgbClr val="001A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lang="en-US" sz="2400" b="1" kern="1200" dirty="0">
                          <a:solidFill>
                            <a:srgbClr val="001A00"/>
                          </a:solidFill>
                          <a:effectLst/>
                          <a:latin typeface="Times New Roman" panose="02020603050405020304" pitchFamily="18" charset="0"/>
                          <a:cs typeface="Times New Roman" panose="02020603050405020304" pitchFamily="18" charset="0"/>
                        </a:rPr>
                        <a:t>“</a:t>
                      </a:r>
                      <a:r>
                        <a:rPr lang="en-US" sz="2400" b="1" kern="1200" dirty="0" err="1">
                          <a:solidFill>
                            <a:srgbClr val="001A00"/>
                          </a:solidFill>
                          <a:effectLst/>
                          <a:latin typeface="Times New Roman" panose="02020603050405020304" pitchFamily="18" charset="0"/>
                          <a:cs typeface="Times New Roman" panose="02020603050405020304" pitchFamily="18" charset="0"/>
                        </a:rPr>
                        <a:t>Số</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đồng</a:t>
                      </a:r>
                      <a:r>
                        <a:rPr lang="en-US" sz="2400" b="1" kern="1200" dirty="0">
                          <a:solidFill>
                            <a:srgbClr val="001A00"/>
                          </a:solidFill>
                          <a:effectLst/>
                          <a:latin typeface="Times New Roman" panose="02020603050405020304" pitchFamily="18" charset="0"/>
                          <a:cs typeface="Times New Roman" panose="02020603050405020304" pitchFamily="18" charset="0"/>
                        </a:rPr>
                        <a:t> xu </a:t>
                      </a:r>
                      <a:r>
                        <a:rPr lang="en-US" sz="2400" b="1" kern="1200" dirty="0" err="1">
                          <a:solidFill>
                            <a:srgbClr val="001A00"/>
                          </a:solidFill>
                          <a:effectLst/>
                          <a:latin typeface="Times New Roman" panose="02020603050405020304" pitchFamily="18" charset="0"/>
                          <a:cs typeface="Times New Roman" panose="02020603050405020304" pitchFamily="18" charset="0"/>
                        </a:rPr>
                        <a:t>xuất</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hiện</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mặt</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sấp</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không</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vượt</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quá</a:t>
                      </a:r>
                      <a:r>
                        <a:rPr lang="en-US" sz="2400" b="1" kern="1200" dirty="0">
                          <a:solidFill>
                            <a:srgbClr val="001A00"/>
                          </a:solidFill>
                          <a:effectLst/>
                          <a:latin typeface="Times New Roman" panose="02020603050405020304" pitchFamily="18" charset="0"/>
                          <a:cs typeface="Times New Roman" panose="02020603050405020304" pitchFamily="18" charset="0"/>
                        </a:rPr>
                        <a:t> 2”</a:t>
                      </a:r>
                      <a:endParaRPr lang="en-US" sz="2400" b="1" dirty="0">
                        <a:solidFill>
                          <a:srgbClr val="001A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spcAft>
                          <a:spcPts val="300"/>
                        </a:spcAft>
                      </a:pPr>
                      <a:r>
                        <a:rPr lang="en-US" sz="2400" b="1" kern="1200" dirty="0">
                          <a:solidFill>
                            <a:srgbClr val="001A00"/>
                          </a:solidFill>
                          <a:effectLst/>
                          <a:latin typeface="Times New Roman" panose="02020603050405020304" pitchFamily="18" charset="0"/>
                          <a:cs typeface="Times New Roman" panose="02020603050405020304" pitchFamily="18" charset="0"/>
                        </a:rPr>
                        <a:t>“</a:t>
                      </a:r>
                      <a:r>
                        <a:rPr lang="en-US" sz="2400" b="1" kern="1200" dirty="0" err="1">
                          <a:solidFill>
                            <a:srgbClr val="001A00"/>
                          </a:solidFill>
                          <a:effectLst/>
                          <a:latin typeface="Times New Roman" panose="02020603050405020304" pitchFamily="18" charset="0"/>
                          <a:cs typeface="Times New Roman" panose="02020603050405020304" pitchFamily="18" charset="0"/>
                        </a:rPr>
                        <a:t>Số</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đồng</a:t>
                      </a:r>
                      <a:r>
                        <a:rPr lang="en-US" sz="2400" b="1" kern="1200" dirty="0">
                          <a:solidFill>
                            <a:srgbClr val="001A00"/>
                          </a:solidFill>
                          <a:effectLst/>
                          <a:latin typeface="Times New Roman" panose="02020603050405020304" pitchFamily="18" charset="0"/>
                          <a:cs typeface="Times New Roman" panose="02020603050405020304" pitchFamily="18" charset="0"/>
                        </a:rPr>
                        <a:t> xu </a:t>
                      </a:r>
                      <a:r>
                        <a:rPr lang="en-US" sz="2400" b="1" kern="1200" dirty="0" err="1">
                          <a:solidFill>
                            <a:srgbClr val="001A00"/>
                          </a:solidFill>
                          <a:effectLst/>
                          <a:latin typeface="Times New Roman" panose="02020603050405020304" pitchFamily="18" charset="0"/>
                          <a:cs typeface="Times New Roman" panose="02020603050405020304" pitchFamily="18" charset="0"/>
                        </a:rPr>
                        <a:t>xuất</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hiện</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mặt</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sấp</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gấp</a:t>
                      </a:r>
                      <a:r>
                        <a:rPr lang="en-US" sz="2400" b="1" kern="1200" dirty="0">
                          <a:solidFill>
                            <a:srgbClr val="001A00"/>
                          </a:solidFill>
                          <a:effectLst/>
                          <a:latin typeface="Times New Roman" panose="02020603050405020304" pitchFamily="18" charset="0"/>
                          <a:cs typeface="Times New Roman" panose="02020603050405020304" pitchFamily="18" charset="0"/>
                        </a:rPr>
                        <a:t> 2 </a:t>
                      </a:r>
                      <a:r>
                        <a:rPr lang="en-US" sz="2400" b="1" kern="1200" dirty="0" err="1">
                          <a:solidFill>
                            <a:srgbClr val="001A00"/>
                          </a:solidFill>
                          <a:effectLst/>
                          <a:latin typeface="Times New Roman" panose="02020603050405020304" pitchFamily="18" charset="0"/>
                          <a:cs typeface="Times New Roman" panose="02020603050405020304" pitchFamily="18" charset="0"/>
                        </a:rPr>
                        <a:t>lần</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số</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đồng</a:t>
                      </a:r>
                      <a:r>
                        <a:rPr lang="en-US" sz="2400" b="1" kern="1200" dirty="0">
                          <a:solidFill>
                            <a:srgbClr val="001A00"/>
                          </a:solidFill>
                          <a:effectLst/>
                          <a:latin typeface="Times New Roman" panose="02020603050405020304" pitchFamily="18" charset="0"/>
                          <a:cs typeface="Times New Roman" panose="02020603050405020304" pitchFamily="18" charset="0"/>
                        </a:rPr>
                        <a:t> xu </a:t>
                      </a:r>
                      <a:r>
                        <a:rPr lang="en-US" sz="2400" b="1" kern="1200" dirty="0" err="1">
                          <a:solidFill>
                            <a:srgbClr val="001A00"/>
                          </a:solidFill>
                          <a:effectLst/>
                          <a:latin typeface="Times New Roman" panose="02020603050405020304" pitchFamily="18" charset="0"/>
                          <a:cs typeface="Times New Roman" panose="02020603050405020304" pitchFamily="18" charset="0"/>
                        </a:rPr>
                        <a:t>xuất</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hiện</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mặt</a:t>
                      </a:r>
                      <a:r>
                        <a:rPr lang="en-US" sz="2400" b="1" kern="1200" dirty="0">
                          <a:solidFill>
                            <a:srgbClr val="001A00"/>
                          </a:solidFill>
                          <a:effectLst/>
                          <a:latin typeface="Times New Roman" panose="02020603050405020304" pitchFamily="18" charset="0"/>
                          <a:cs typeface="Times New Roman" panose="02020603050405020304" pitchFamily="18" charset="0"/>
                        </a:rPr>
                        <a:t> </a:t>
                      </a:r>
                      <a:r>
                        <a:rPr lang="en-US" sz="2400" b="1" kern="1200" dirty="0" err="1">
                          <a:solidFill>
                            <a:srgbClr val="001A00"/>
                          </a:solidFill>
                          <a:effectLst/>
                          <a:latin typeface="Times New Roman" panose="02020603050405020304" pitchFamily="18" charset="0"/>
                          <a:cs typeface="Times New Roman" panose="02020603050405020304" pitchFamily="18" charset="0"/>
                        </a:rPr>
                        <a:t>ngửa</a:t>
                      </a:r>
                      <a:r>
                        <a:rPr lang="en-US" sz="2400" b="1" kern="1200" dirty="0">
                          <a:solidFill>
                            <a:srgbClr val="001A00"/>
                          </a:solidFill>
                          <a:effectLst/>
                          <a:latin typeface="Times New Roman" panose="02020603050405020304" pitchFamily="18" charset="0"/>
                          <a:cs typeface="Times New Roman" panose="02020603050405020304" pitchFamily="18" charset="0"/>
                        </a:rPr>
                        <a:t>”</a:t>
                      </a:r>
                      <a:endParaRPr lang="en-US" sz="2400" dirty="0">
                        <a:solidFill>
                          <a:srgbClr val="001A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39580045"/>
                  </a:ext>
                </a:extLst>
              </a:tr>
            </a:tbl>
          </a:graphicData>
        </a:graphic>
      </p:graphicFrame>
      <p:graphicFrame>
        <p:nvGraphicFramePr>
          <p:cNvPr id="9" name="Table 8">
            <a:extLst>
              <a:ext uri="{FF2B5EF4-FFF2-40B4-BE49-F238E27FC236}">
                <a16:creationId xmlns:a16="http://schemas.microsoft.com/office/drawing/2014/main" xmlns="" id="{D3B55520-C3F4-885C-DDA4-E062EF190952}"/>
              </a:ext>
            </a:extLst>
          </p:cNvPr>
          <p:cNvGraphicFramePr>
            <a:graphicFrameLocks noGrp="1"/>
          </p:cNvGraphicFramePr>
          <p:nvPr>
            <p:extLst>
              <p:ext uri="{D42A27DB-BD31-4B8C-83A1-F6EECF244321}">
                <p14:modId xmlns:p14="http://schemas.microsoft.com/office/powerpoint/2010/main" val="1771109217"/>
              </p:ext>
            </p:extLst>
          </p:nvPr>
        </p:nvGraphicFramePr>
        <p:xfrm>
          <a:off x="297692" y="992033"/>
          <a:ext cx="11648051" cy="2727960"/>
        </p:xfrm>
        <a:graphic>
          <a:graphicData uri="http://schemas.openxmlformats.org/drawingml/2006/table">
            <a:tbl>
              <a:tblPr firstRow="1" firstCol="1" bandRow="1">
                <a:tableStyleId>{F5AB1C69-6EDB-4FF4-983F-18BD219EF322}</a:tableStyleId>
              </a:tblPr>
              <a:tblGrid>
                <a:gridCol w="660233">
                  <a:extLst>
                    <a:ext uri="{9D8B030D-6E8A-4147-A177-3AD203B41FA5}">
                      <a16:colId xmlns:a16="http://schemas.microsoft.com/office/drawing/2014/main" xmlns="" val="3989948414"/>
                    </a:ext>
                  </a:extLst>
                </a:gridCol>
                <a:gridCol w="4154205">
                  <a:extLst>
                    <a:ext uri="{9D8B030D-6E8A-4147-A177-3AD203B41FA5}">
                      <a16:colId xmlns:a16="http://schemas.microsoft.com/office/drawing/2014/main" xmlns="" val="1689765422"/>
                    </a:ext>
                  </a:extLst>
                </a:gridCol>
                <a:gridCol w="2571167">
                  <a:extLst>
                    <a:ext uri="{9D8B030D-6E8A-4147-A177-3AD203B41FA5}">
                      <a16:colId xmlns:a16="http://schemas.microsoft.com/office/drawing/2014/main" xmlns="" val="2979375639"/>
                    </a:ext>
                  </a:extLst>
                </a:gridCol>
                <a:gridCol w="2198915">
                  <a:extLst>
                    <a:ext uri="{9D8B030D-6E8A-4147-A177-3AD203B41FA5}">
                      <a16:colId xmlns:a16="http://schemas.microsoft.com/office/drawing/2014/main" xmlns="" val="4139566959"/>
                    </a:ext>
                  </a:extLst>
                </a:gridCol>
                <a:gridCol w="2063531">
                  <a:extLst>
                    <a:ext uri="{9D8B030D-6E8A-4147-A177-3AD203B41FA5}">
                      <a16:colId xmlns:a16="http://schemas.microsoft.com/office/drawing/2014/main" xmlns="" val="290007289"/>
                    </a:ext>
                  </a:extLst>
                </a:gridCol>
              </a:tblGrid>
              <a:tr h="1158240">
                <a:tc>
                  <a:txBody>
                    <a:bodyPr/>
                    <a:lstStyle/>
                    <a:p>
                      <a:pPr algn="ctr">
                        <a:spcBef>
                          <a:spcPts val="300"/>
                        </a:spcBef>
                        <a:spcAft>
                          <a:spcPts val="300"/>
                        </a:spcAft>
                      </a:pPr>
                      <a:r>
                        <a:rPr lang="en-US" sz="2500" dirty="0">
                          <a:solidFill>
                            <a:srgbClr val="0000FF"/>
                          </a:solidFill>
                          <a:effectLst/>
                          <a:latin typeface="Times New Roman" panose="02020603050405020304" pitchFamily="18" charset="0"/>
                          <a:cs typeface="Times New Roman" panose="02020603050405020304" pitchFamily="18" charset="0"/>
                        </a:rPr>
                        <a:t>TT</a:t>
                      </a:r>
                      <a:endParaRPr lang="en-US" sz="25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500" dirty="0" err="1">
                          <a:solidFill>
                            <a:srgbClr val="0000FF"/>
                          </a:solidFill>
                          <a:effectLst/>
                          <a:latin typeface="Times New Roman" panose="02020603050405020304" pitchFamily="18" charset="0"/>
                          <a:cs typeface="Times New Roman" panose="02020603050405020304" pitchFamily="18" charset="0"/>
                        </a:rPr>
                        <a:t>Phép</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thử</a:t>
                      </a:r>
                      <a:endParaRPr lang="en-US" sz="25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500" dirty="0" err="1">
                          <a:solidFill>
                            <a:srgbClr val="0000FF"/>
                          </a:solidFill>
                          <a:effectLst/>
                          <a:latin typeface="Times New Roman" panose="02020603050405020304" pitchFamily="18" charset="0"/>
                          <a:cs typeface="Times New Roman" panose="02020603050405020304" pitchFamily="18" charset="0"/>
                        </a:rPr>
                        <a:t>Biến</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cố</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có</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thể</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xảy</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ra</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hoặc</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không</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thể</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xảy</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ra.</a:t>
                      </a:r>
                      <a:endParaRPr lang="en-US" sz="25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500" dirty="0" err="1">
                          <a:solidFill>
                            <a:srgbClr val="0000FF"/>
                          </a:solidFill>
                          <a:effectLst/>
                          <a:latin typeface="Times New Roman" panose="02020603050405020304" pitchFamily="18" charset="0"/>
                          <a:cs typeface="Times New Roman" panose="02020603050405020304" pitchFamily="18" charset="0"/>
                        </a:rPr>
                        <a:t>Biến</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cố</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chắc</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chắn</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xảy</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ra.</a:t>
                      </a:r>
                      <a:endParaRPr lang="en-US" sz="25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300"/>
                        </a:spcBef>
                        <a:spcAft>
                          <a:spcPts val="300"/>
                        </a:spcAft>
                      </a:pPr>
                      <a:r>
                        <a:rPr lang="en-US" sz="2500" dirty="0" err="1">
                          <a:solidFill>
                            <a:srgbClr val="0000FF"/>
                          </a:solidFill>
                          <a:effectLst/>
                          <a:latin typeface="Times New Roman" panose="02020603050405020304" pitchFamily="18" charset="0"/>
                          <a:cs typeface="Times New Roman" panose="02020603050405020304" pitchFamily="18" charset="0"/>
                        </a:rPr>
                        <a:t>Biến</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cố</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không</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thể</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xảy</a:t>
                      </a:r>
                      <a:r>
                        <a:rPr lang="en-US" sz="2500" dirty="0">
                          <a:solidFill>
                            <a:srgbClr val="0000FF"/>
                          </a:solidFill>
                          <a:effectLst/>
                          <a:latin typeface="Times New Roman" panose="02020603050405020304" pitchFamily="18" charset="0"/>
                          <a:cs typeface="Times New Roman" panose="02020603050405020304" pitchFamily="18" charset="0"/>
                        </a:rPr>
                        <a:t> </a:t>
                      </a:r>
                      <a:r>
                        <a:rPr lang="en-US" sz="2500" dirty="0" err="1">
                          <a:solidFill>
                            <a:srgbClr val="0000FF"/>
                          </a:solidFill>
                          <a:effectLst/>
                          <a:latin typeface="Times New Roman" panose="02020603050405020304" pitchFamily="18" charset="0"/>
                          <a:cs typeface="Times New Roman" panose="02020603050405020304" pitchFamily="18" charset="0"/>
                        </a:rPr>
                        <a:t>ra.</a:t>
                      </a:r>
                      <a:endParaRPr lang="en-US" sz="25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153901247"/>
                  </a:ext>
                </a:extLst>
              </a:tr>
              <a:tr h="1645920">
                <a:tc>
                  <a:txBody>
                    <a:bodyPr/>
                    <a:lstStyle/>
                    <a:p>
                      <a:pPr algn="just">
                        <a:spcBef>
                          <a:spcPts val="300"/>
                        </a:spcBef>
                        <a:spcAft>
                          <a:spcPts val="300"/>
                        </a:spcAft>
                      </a:pPr>
                      <a:r>
                        <a:rPr lang="en-US" sz="2700" dirty="0">
                          <a:effectLst/>
                          <a:latin typeface="Times New Roman" panose="02020603050405020304" pitchFamily="18" charset="0"/>
                          <a:cs typeface="Times New Roman" panose="02020603050405020304" pitchFamily="18" charset="0"/>
                        </a:rPr>
                        <a:t>1.</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lang="en-US" sz="2700" b="0" dirty="0">
                          <a:solidFill>
                            <a:srgbClr val="0000FF"/>
                          </a:solidFill>
                          <a:latin typeface="Times New Roman" panose="02020603050405020304" pitchFamily="18" charset="0"/>
                          <a:cs typeface="Times New Roman" panose="02020603050405020304" pitchFamily="18" charset="0"/>
                        </a:rPr>
                        <a:t>Quay </a:t>
                      </a:r>
                      <a:r>
                        <a:rPr lang="en-US" sz="2700" b="0" dirty="0" err="1">
                          <a:solidFill>
                            <a:srgbClr val="0000FF"/>
                          </a:solidFill>
                          <a:latin typeface="Times New Roman" panose="02020603050405020304" pitchFamily="18" charset="0"/>
                          <a:cs typeface="Times New Roman" panose="02020603050405020304" pitchFamily="18" charset="0"/>
                        </a:rPr>
                        <a:t>vòng</a:t>
                      </a:r>
                      <a:r>
                        <a:rPr lang="en-US" sz="2700" b="0" dirty="0">
                          <a:solidFill>
                            <a:srgbClr val="0000FF"/>
                          </a:solidFill>
                          <a:latin typeface="Times New Roman" panose="02020603050405020304" pitchFamily="18" charset="0"/>
                          <a:cs typeface="Times New Roman" panose="02020603050405020304" pitchFamily="18" charset="0"/>
                        </a:rPr>
                        <a:t> quay </a:t>
                      </a:r>
                      <a:r>
                        <a:rPr lang="en-US" sz="2700" b="0" dirty="0" err="1">
                          <a:solidFill>
                            <a:srgbClr val="0000FF"/>
                          </a:solidFill>
                          <a:latin typeface="Times New Roman" panose="02020603050405020304" pitchFamily="18" charset="0"/>
                          <a:cs typeface="Times New Roman" panose="02020603050405020304" pitchFamily="18" charset="0"/>
                        </a:rPr>
                        <a:t>chọn</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học</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sinh</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và</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chọn</a:t>
                      </a:r>
                      <a:r>
                        <a:rPr lang="en-US" sz="2700" b="0" dirty="0">
                          <a:solidFill>
                            <a:srgbClr val="0000FF"/>
                          </a:solidFill>
                          <a:latin typeface="Times New Roman" panose="02020603050405020304" pitchFamily="18" charset="0"/>
                          <a:cs typeface="Times New Roman" panose="02020603050405020304" pitchFamily="18" charset="0"/>
                        </a:rPr>
                        <a:t> 1 </a:t>
                      </a:r>
                      <a:r>
                        <a:rPr lang="en-US" sz="2700" b="0" dirty="0" err="1">
                          <a:solidFill>
                            <a:srgbClr val="0000FF"/>
                          </a:solidFill>
                          <a:latin typeface="Times New Roman" panose="02020603050405020304" pitchFamily="18" charset="0"/>
                          <a:cs typeface="Times New Roman" panose="02020603050405020304" pitchFamily="18" charset="0"/>
                        </a:rPr>
                        <a:t>câu</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hỏi</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bất</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kì</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trong</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bộ</a:t>
                      </a:r>
                      <a:r>
                        <a:rPr lang="en-US" sz="2700" b="0" dirty="0">
                          <a:solidFill>
                            <a:srgbClr val="0000FF"/>
                          </a:solidFill>
                          <a:latin typeface="Times New Roman" panose="02020603050405020304" pitchFamily="18" charset="0"/>
                          <a:cs typeface="Times New Roman" panose="02020603050405020304" pitchFamily="18" charset="0"/>
                        </a:rPr>
                        <a:t> 5 </a:t>
                      </a:r>
                      <a:r>
                        <a:rPr lang="en-US" sz="2700" b="0" dirty="0" err="1">
                          <a:solidFill>
                            <a:srgbClr val="0000FF"/>
                          </a:solidFill>
                          <a:latin typeface="Times New Roman" panose="02020603050405020304" pitchFamily="18" charset="0"/>
                          <a:cs typeface="Times New Roman" panose="02020603050405020304" pitchFamily="18" charset="0"/>
                        </a:rPr>
                        <a:t>câu</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hỏi</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cho</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mỗi</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lần</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trả</a:t>
                      </a:r>
                      <a:r>
                        <a:rPr lang="en-US" sz="2700" b="0" dirty="0">
                          <a:solidFill>
                            <a:srgbClr val="0000FF"/>
                          </a:solidFill>
                          <a:latin typeface="Times New Roman" panose="02020603050405020304" pitchFamily="18" charset="0"/>
                          <a:cs typeface="Times New Roman" panose="02020603050405020304" pitchFamily="18" charset="0"/>
                        </a:rPr>
                        <a:t> </a:t>
                      </a:r>
                      <a:r>
                        <a:rPr lang="en-US" sz="2700" b="0" dirty="0" err="1">
                          <a:solidFill>
                            <a:srgbClr val="0000FF"/>
                          </a:solidFill>
                          <a:latin typeface="Times New Roman" panose="02020603050405020304" pitchFamily="18" charset="0"/>
                          <a:cs typeface="Times New Roman" panose="02020603050405020304" pitchFamily="18" charset="0"/>
                        </a:rPr>
                        <a:t>lời</a:t>
                      </a:r>
                      <a:endParaRPr lang="en-US" sz="2700" b="0" dirty="0">
                        <a:solidFill>
                          <a:srgbClr val="0000FF"/>
                        </a:solidFill>
                        <a:latin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lang="en-US" sz="2400" b="0" dirty="0">
                          <a:solidFill>
                            <a:srgbClr val="002060"/>
                          </a:solidFill>
                          <a:effectLst/>
                          <a:latin typeface="Times New Roman" panose="02020603050405020304" pitchFamily="18" charset="0"/>
                          <a:cs typeface="Times New Roman" panose="02020603050405020304" pitchFamily="18" charset="0"/>
                        </a:rPr>
                        <a:t>“</a:t>
                      </a:r>
                      <a:r>
                        <a:rPr lang="en-US" sz="2400" b="0" dirty="0" err="1">
                          <a:solidFill>
                            <a:srgbClr val="002060"/>
                          </a:solidFill>
                          <a:effectLst/>
                          <a:latin typeface="Times New Roman" panose="02020603050405020304" pitchFamily="18" charset="0"/>
                          <a:cs typeface="Times New Roman" panose="02020603050405020304" pitchFamily="18" charset="0"/>
                        </a:rPr>
                        <a:t>mỗi</a:t>
                      </a:r>
                      <a:r>
                        <a:rPr lang="en-US" sz="2400" b="0" dirty="0">
                          <a:solidFill>
                            <a:srgbClr val="002060"/>
                          </a:solidFill>
                          <a:effectLst/>
                          <a:latin typeface="Times New Roman" panose="02020603050405020304" pitchFamily="18" charset="0"/>
                          <a:cs typeface="Times New Roman" panose="02020603050405020304" pitchFamily="18" charset="0"/>
                        </a:rPr>
                        <a:t> </a:t>
                      </a:r>
                      <a:r>
                        <a:rPr lang="en-US" sz="2400" b="0" dirty="0" err="1">
                          <a:solidFill>
                            <a:srgbClr val="002060"/>
                          </a:solidFill>
                          <a:effectLst/>
                          <a:latin typeface="Times New Roman" panose="02020603050405020304" pitchFamily="18" charset="0"/>
                          <a:cs typeface="Times New Roman" panose="02020603050405020304" pitchFamily="18" charset="0"/>
                        </a:rPr>
                        <a:t>lần</a:t>
                      </a:r>
                      <a:r>
                        <a:rPr lang="en-US" sz="2400" b="0" dirty="0">
                          <a:solidFill>
                            <a:srgbClr val="002060"/>
                          </a:solidFill>
                          <a:effectLst/>
                          <a:latin typeface="Times New Roman" panose="02020603050405020304" pitchFamily="18" charset="0"/>
                          <a:cs typeface="Times New Roman" panose="02020603050405020304" pitchFamily="18" charset="0"/>
                        </a:rPr>
                        <a:t> </a:t>
                      </a:r>
                      <a:r>
                        <a:rPr lang="en-US" sz="2400" b="0" dirty="0">
                          <a:solidFill>
                            <a:srgbClr val="002060"/>
                          </a:solidFill>
                          <a:latin typeface="Times New Roman" panose="02020603050405020304" pitchFamily="18" charset="0"/>
                          <a:cs typeface="Times New Roman" panose="02020603050405020304" pitchFamily="18" charset="0"/>
                        </a:rPr>
                        <a:t>quay </a:t>
                      </a:r>
                      <a:r>
                        <a:rPr lang="en-US" sz="2400" b="0" dirty="0" err="1">
                          <a:solidFill>
                            <a:srgbClr val="002060"/>
                          </a:solidFill>
                          <a:effectLst/>
                          <a:latin typeface="Times New Roman" panose="02020603050405020304" pitchFamily="18" charset="0"/>
                          <a:cs typeface="Times New Roman" panose="02020603050405020304" pitchFamily="18" charset="0"/>
                        </a:rPr>
                        <a:t>sẽ</a:t>
                      </a:r>
                      <a:r>
                        <a:rPr lang="en-US" sz="2400" b="0" dirty="0">
                          <a:solidFill>
                            <a:srgbClr val="002060"/>
                          </a:solidFill>
                          <a:effectLst/>
                          <a:latin typeface="Times New Roman" panose="02020603050405020304" pitchFamily="18" charset="0"/>
                          <a:cs typeface="Times New Roman" panose="02020603050405020304" pitchFamily="18" charset="0"/>
                        </a:rPr>
                        <a:t> </a:t>
                      </a:r>
                      <a:r>
                        <a:rPr lang="en-US" sz="2400" b="0" dirty="0" err="1">
                          <a:solidFill>
                            <a:srgbClr val="002060"/>
                          </a:solidFill>
                          <a:effectLst/>
                          <a:latin typeface="Times New Roman" panose="02020603050405020304" pitchFamily="18" charset="0"/>
                          <a:cs typeface="Times New Roman" panose="02020603050405020304" pitchFamily="18" charset="0"/>
                        </a:rPr>
                        <a:t>có</a:t>
                      </a:r>
                      <a:r>
                        <a:rPr lang="en-US" sz="2400" b="0" dirty="0">
                          <a:solidFill>
                            <a:srgbClr val="002060"/>
                          </a:solidFill>
                          <a:effectLst/>
                          <a:latin typeface="Times New Roman" panose="02020603050405020304" pitchFamily="18" charset="0"/>
                          <a:cs typeface="Times New Roman" panose="02020603050405020304" pitchFamily="18" charset="0"/>
                        </a:rPr>
                        <a:t> 1 </a:t>
                      </a:r>
                      <a:r>
                        <a:rPr lang="en-US" sz="2400" b="0" dirty="0" err="1">
                          <a:solidFill>
                            <a:srgbClr val="002060"/>
                          </a:solidFill>
                          <a:effectLst/>
                          <a:latin typeface="Times New Roman" panose="02020603050405020304" pitchFamily="18" charset="0"/>
                          <a:cs typeface="Times New Roman" panose="02020603050405020304" pitchFamily="18" charset="0"/>
                        </a:rPr>
                        <a:t>bạn</a:t>
                      </a:r>
                      <a:r>
                        <a:rPr lang="en-US" sz="2400" b="0" dirty="0">
                          <a:solidFill>
                            <a:srgbClr val="002060"/>
                          </a:solidFill>
                          <a:effectLst/>
                          <a:latin typeface="Times New Roman" panose="02020603050405020304" pitchFamily="18" charset="0"/>
                          <a:cs typeface="Times New Roman" panose="02020603050405020304" pitchFamily="18" charset="0"/>
                        </a:rPr>
                        <a:t> </a:t>
                      </a:r>
                      <a:r>
                        <a:rPr lang="en-US" sz="2400" b="0" dirty="0" err="1">
                          <a:solidFill>
                            <a:srgbClr val="002060"/>
                          </a:solidFill>
                          <a:effectLst/>
                          <a:latin typeface="Times New Roman" panose="02020603050405020304" pitchFamily="18" charset="0"/>
                          <a:cs typeface="Times New Roman" panose="02020603050405020304" pitchFamily="18" charset="0"/>
                        </a:rPr>
                        <a:t>được</a:t>
                      </a:r>
                      <a:r>
                        <a:rPr lang="en-US" sz="2400" b="0" dirty="0">
                          <a:solidFill>
                            <a:srgbClr val="002060"/>
                          </a:solidFill>
                          <a:effectLst/>
                          <a:latin typeface="Times New Roman" panose="02020603050405020304" pitchFamily="18" charset="0"/>
                          <a:cs typeface="Times New Roman" panose="02020603050405020304" pitchFamily="18" charset="0"/>
                        </a:rPr>
                        <a:t> </a:t>
                      </a:r>
                      <a:r>
                        <a:rPr lang="en-US" sz="2400" b="0" dirty="0" err="1">
                          <a:solidFill>
                            <a:srgbClr val="002060"/>
                          </a:solidFill>
                          <a:effectLst/>
                          <a:latin typeface="Times New Roman" panose="02020603050405020304" pitchFamily="18" charset="0"/>
                          <a:cs typeface="Times New Roman" panose="02020603050405020304" pitchFamily="18" charset="0"/>
                        </a:rPr>
                        <a:t>chọn</a:t>
                      </a:r>
                      <a:r>
                        <a:rPr lang="en-US" sz="2400" b="0" dirty="0">
                          <a:solidFill>
                            <a:srgbClr val="00206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lang="en-US" sz="2400" b="0" dirty="0">
                          <a:solidFill>
                            <a:srgbClr val="002060"/>
                          </a:solidFill>
                          <a:effectLst/>
                          <a:latin typeface="Times New Roman" panose="02020603050405020304" pitchFamily="18" charset="0"/>
                          <a:cs typeface="Times New Roman" panose="02020603050405020304" pitchFamily="18" charset="0"/>
                        </a:rPr>
                        <a:t>“</a:t>
                      </a:r>
                      <a:r>
                        <a:rPr lang="en-US" sz="2400" b="0" dirty="0" err="1">
                          <a:solidFill>
                            <a:srgbClr val="002060"/>
                          </a:solidFill>
                          <a:effectLst/>
                          <a:latin typeface="Times New Roman" panose="02020603050405020304" pitchFamily="18" charset="0"/>
                          <a:cs typeface="Times New Roman" panose="02020603050405020304" pitchFamily="18" charset="0"/>
                        </a:rPr>
                        <a:t>chọn</a:t>
                      </a:r>
                      <a:r>
                        <a:rPr lang="en-US" sz="2400" b="0" dirty="0">
                          <a:solidFill>
                            <a:srgbClr val="002060"/>
                          </a:solidFill>
                          <a:effectLst/>
                          <a:latin typeface="Times New Roman" panose="02020603050405020304" pitchFamily="18" charset="0"/>
                          <a:cs typeface="Times New Roman" panose="02020603050405020304" pitchFamily="18" charset="0"/>
                        </a:rPr>
                        <a:t> </a:t>
                      </a:r>
                      <a:r>
                        <a:rPr lang="en-US" sz="2400" b="0" dirty="0" err="1">
                          <a:solidFill>
                            <a:srgbClr val="002060"/>
                          </a:solidFill>
                          <a:effectLst/>
                          <a:latin typeface="Times New Roman" panose="02020603050405020304" pitchFamily="18" charset="0"/>
                          <a:cs typeface="Times New Roman" panose="02020603050405020304" pitchFamily="18" charset="0"/>
                        </a:rPr>
                        <a:t>trùng</a:t>
                      </a:r>
                      <a:r>
                        <a:rPr lang="en-US" sz="2400" b="0" dirty="0">
                          <a:solidFill>
                            <a:srgbClr val="002060"/>
                          </a:solidFill>
                          <a:latin typeface="Times New Roman" panose="02020603050405020304" pitchFamily="18" charset="0"/>
                          <a:cs typeface="Times New Roman" panose="02020603050405020304" pitchFamily="18" charset="0"/>
                        </a:rPr>
                        <a:t> </a:t>
                      </a:r>
                      <a:r>
                        <a:rPr lang="en-US" sz="2400" b="0" dirty="0" err="1">
                          <a:solidFill>
                            <a:srgbClr val="002060"/>
                          </a:solidFill>
                          <a:effectLst/>
                          <a:latin typeface="Times New Roman" panose="02020603050405020304" pitchFamily="18" charset="0"/>
                          <a:cs typeface="Times New Roman" panose="02020603050405020304" pitchFamily="18" charset="0"/>
                        </a:rPr>
                        <a:t>câu</a:t>
                      </a:r>
                      <a:r>
                        <a:rPr lang="en-US" sz="2400" b="0" dirty="0">
                          <a:solidFill>
                            <a:srgbClr val="002060"/>
                          </a:solidFill>
                          <a:effectLst/>
                          <a:latin typeface="Times New Roman" panose="02020603050405020304" pitchFamily="18" charset="0"/>
                          <a:cs typeface="Times New Roman" panose="02020603050405020304" pitchFamily="18" charset="0"/>
                        </a:rPr>
                        <a:t> </a:t>
                      </a:r>
                      <a:r>
                        <a:rPr lang="en-US" sz="2400" b="0" dirty="0" err="1">
                          <a:solidFill>
                            <a:srgbClr val="002060"/>
                          </a:solidFill>
                          <a:effectLst/>
                          <a:latin typeface="Times New Roman" panose="02020603050405020304" pitchFamily="18" charset="0"/>
                          <a:cs typeface="Times New Roman" panose="02020603050405020304" pitchFamily="18" charset="0"/>
                        </a:rPr>
                        <a:t>hỏi</a:t>
                      </a:r>
                      <a:r>
                        <a:rPr lang="en-US" sz="2400" b="0" dirty="0">
                          <a:solidFill>
                            <a:srgbClr val="00206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lang="en-US" sz="2400" b="0" dirty="0">
                          <a:solidFill>
                            <a:srgbClr val="002060"/>
                          </a:solidFill>
                          <a:effectLst/>
                          <a:latin typeface="Times New Roman" panose="02020603050405020304" pitchFamily="18" charset="0"/>
                          <a:cs typeface="Times New Roman" panose="02020603050405020304" pitchFamily="18" charset="0"/>
                        </a:rPr>
                        <a:t>“</a:t>
                      </a:r>
                      <a:r>
                        <a:rPr lang="en-US" sz="2400" b="0" dirty="0" err="1">
                          <a:solidFill>
                            <a:srgbClr val="002060"/>
                          </a:solidFill>
                          <a:effectLst/>
                          <a:latin typeface="Times New Roman" panose="02020603050405020304" pitchFamily="18" charset="0"/>
                          <a:cs typeface="Times New Roman" panose="02020603050405020304" pitchFamily="18" charset="0"/>
                        </a:rPr>
                        <a:t>một</a:t>
                      </a:r>
                      <a:r>
                        <a:rPr lang="en-US" sz="2400" b="0" dirty="0">
                          <a:solidFill>
                            <a:srgbClr val="002060"/>
                          </a:solidFill>
                          <a:effectLst/>
                          <a:latin typeface="Times New Roman" panose="02020603050405020304" pitchFamily="18" charset="0"/>
                          <a:cs typeface="Times New Roman" panose="02020603050405020304" pitchFamily="18" charset="0"/>
                        </a:rPr>
                        <a:t> </a:t>
                      </a:r>
                      <a:r>
                        <a:rPr lang="en-US" sz="2400" b="0" dirty="0" err="1">
                          <a:solidFill>
                            <a:srgbClr val="002060"/>
                          </a:solidFill>
                          <a:effectLst/>
                          <a:latin typeface="Times New Roman" panose="02020603050405020304" pitchFamily="18" charset="0"/>
                          <a:cs typeface="Times New Roman" panose="02020603050405020304" pitchFamily="18" charset="0"/>
                        </a:rPr>
                        <a:t>bạn</a:t>
                      </a:r>
                      <a:r>
                        <a:rPr lang="en-US" sz="2400" b="0" dirty="0">
                          <a:solidFill>
                            <a:srgbClr val="002060"/>
                          </a:solidFill>
                          <a:effectLst/>
                          <a:latin typeface="Times New Roman" panose="02020603050405020304" pitchFamily="18" charset="0"/>
                          <a:cs typeface="Times New Roman" panose="02020603050405020304" pitchFamily="18" charset="0"/>
                        </a:rPr>
                        <a:t> </a:t>
                      </a:r>
                      <a:r>
                        <a:rPr lang="en-US" sz="2400" b="0" dirty="0" err="1">
                          <a:solidFill>
                            <a:srgbClr val="002060"/>
                          </a:solidFill>
                          <a:effectLst/>
                          <a:latin typeface="Times New Roman" panose="02020603050405020304" pitchFamily="18" charset="0"/>
                          <a:cs typeface="Times New Roman" panose="02020603050405020304" pitchFamily="18" charset="0"/>
                        </a:rPr>
                        <a:t>được</a:t>
                      </a:r>
                      <a:r>
                        <a:rPr lang="en-US" sz="2400" b="0" dirty="0">
                          <a:solidFill>
                            <a:srgbClr val="002060"/>
                          </a:solidFill>
                          <a:effectLst/>
                          <a:latin typeface="Times New Roman" panose="02020603050405020304" pitchFamily="18" charset="0"/>
                          <a:cs typeface="Times New Roman" panose="02020603050405020304" pitchFamily="18" charset="0"/>
                        </a:rPr>
                        <a:t> </a:t>
                      </a:r>
                      <a:r>
                        <a:rPr lang="en-US" sz="2400" b="0" dirty="0" err="1">
                          <a:solidFill>
                            <a:srgbClr val="002060"/>
                          </a:solidFill>
                          <a:effectLst/>
                          <a:latin typeface="Times New Roman" panose="02020603050405020304" pitchFamily="18" charset="0"/>
                          <a:cs typeface="Times New Roman" panose="02020603050405020304" pitchFamily="18" charset="0"/>
                        </a:rPr>
                        <a:t>chọn</a:t>
                      </a:r>
                      <a:r>
                        <a:rPr lang="en-US" sz="2400" b="0" dirty="0">
                          <a:solidFill>
                            <a:srgbClr val="002060"/>
                          </a:solidFill>
                          <a:effectLst/>
                          <a:latin typeface="Times New Roman" panose="02020603050405020304" pitchFamily="18" charset="0"/>
                          <a:cs typeface="Times New Roman" panose="02020603050405020304" pitchFamily="18" charset="0"/>
                        </a:rPr>
                        <a:t> </a:t>
                      </a:r>
                      <a:r>
                        <a:rPr lang="en-US" sz="2400" b="0" dirty="0" err="1">
                          <a:solidFill>
                            <a:srgbClr val="002060"/>
                          </a:solidFill>
                          <a:effectLst/>
                          <a:latin typeface="Times New Roman" panose="02020603050405020304" pitchFamily="18" charset="0"/>
                          <a:cs typeface="Times New Roman" panose="02020603050405020304" pitchFamily="18" charset="0"/>
                        </a:rPr>
                        <a:t>nhiều</a:t>
                      </a:r>
                      <a:r>
                        <a:rPr lang="en-US" sz="2400" b="0" dirty="0">
                          <a:solidFill>
                            <a:srgbClr val="002060"/>
                          </a:solidFill>
                          <a:effectLst/>
                          <a:latin typeface="Times New Roman" panose="02020603050405020304" pitchFamily="18" charset="0"/>
                          <a:cs typeface="Times New Roman" panose="02020603050405020304" pitchFamily="18" charset="0"/>
                        </a:rPr>
                        <a:t> </a:t>
                      </a:r>
                      <a:r>
                        <a:rPr lang="en-US" sz="2400" b="0" dirty="0" err="1">
                          <a:solidFill>
                            <a:srgbClr val="002060"/>
                          </a:solidFill>
                          <a:effectLst/>
                          <a:latin typeface="Times New Roman" panose="02020603050405020304" pitchFamily="18" charset="0"/>
                          <a:cs typeface="Times New Roman" panose="02020603050405020304" pitchFamily="18" charset="0"/>
                        </a:rPr>
                        <a:t>lần</a:t>
                      </a:r>
                      <a:r>
                        <a:rPr lang="en-US" sz="2400" b="0" dirty="0">
                          <a:solidFill>
                            <a:srgbClr val="002060"/>
                          </a:solidFill>
                          <a:effectLst/>
                          <a:latin typeface="Times New Roman" panose="02020603050405020304" pitchFamily="18" charset="0"/>
                          <a:cs typeface="Times New Roman" panose="02020603050405020304" pitchFamily="18" charset="0"/>
                        </a:rPr>
                        <a:t>” </a:t>
                      </a:r>
                      <a:endParaRPr lang="en-US" sz="2400" b="0" dirty="0">
                        <a:effectLst/>
                        <a:latin typeface="Times New Roman" panose="02020603050405020304" pitchFamily="18" charset="0"/>
                        <a:cs typeface="Times New Roman" panose="02020603050405020304" pitchFamily="18" charset="0"/>
                      </a:endParaRPr>
                    </a:p>
                    <a:p>
                      <a:pPr algn="just">
                        <a:spcBef>
                          <a:spcPts val="300"/>
                        </a:spcBef>
                        <a:spcAft>
                          <a:spcPts val="300"/>
                        </a:spcAft>
                      </a:pP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039580045"/>
                  </a:ext>
                </a:extLst>
              </a:tr>
            </a:tbl>
          </a:graphicData>
        </a:graphic>
      </p:graphicFrame>
      <p:pic>
        <p:nvPicPr>
          <p:cNvPr id="10" name="Picture 9">
            <a:extLst>
              <a:ext uri="{FF2B5EF4-FFF2-40B4-BE49-F238E27FC236}">
                <a16:creationId xmlns:a16="http://schemas.microsoft.com/office/drawing/2014/main" xmlns="" id="{DC067F2D-8CC2-96B0-50A1-C395FC1CA6D0}"/>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spTree>
    <p:extLst>
      <p:ext uri="{BB962C8B-B14F-4D97-AF65-F5344CB8AC3E}">
        <p14:creationId xmlns:p14="http://schemas.microsoft.com/office/powerpoint/2010/main" val="42087040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xmlns="" id="{083A5380-21E3-1029-1A70-CB516788D560}"/>
              </a:ext>
            </a:extLst>
          </p:cNvPr>
          <p:cNvSpPr/>
          <p:nvPr/>
        </p:nvSpPr>
        <p:spPr>
          <a:xfrm>
            <a:off x="177702" y="129039"/>
            <a:ext cx="10201543" cy="561692"/>
          </a:xfrm>
          <a:prstGeom prst="rect">
            <a:avLst/>
          </a:prstGeom>
          <a:noFill/>
        </p:spPr>
        <p:txBody>
          <a:bodyPr wrap="square" lIns="68576" tIns="34290" rIns="68576" bIns="34290">
            <a:spAutoFit/>
          </a:bodyPr>
          <a:lstStyle/>
          <a:p>
            <a:r>
              <a:rPr lang="en-US" sz="3200" b="1" dirty="0" err="1">
                <a:ln w="0"/>
                <a:solidFill>
                  <a:srgbClr val="00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3200" b="1" dirty="0">
                <a:ln w="0"/>
                <a:solidFill>
                  <a:srgbClr val="00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a:t>
            </a:r>
            <a:r>
              <a:rPr lang="en-US" sz="32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LÀM QUEN VỚI BIẾN CỐ </a:t>
            </a:r>
            <a:r>
              <a:rPr lang="en-US" sz="3200" b="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NGẪU NHIÊN (T1)</a:t>
            </a:r>
            <a:endParaRPr lang="en-US" sz="32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xmlns="" id="{F0428A75-5AC1-2EFF-3470-C71AB5ECF36D}"/>
              </a:ext>
            </a:extLst>
          </p:cNvPr>
          <p:cNvCxnSpPr/>
          <p:nvPr/>
        </p:nvCxnSpPr>
        <p:spPr>
          <a:xfrm>
            <a:off x="5780316" y="870861"/>
            <a:ext cx="0" cy="5987143"/>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DE545C95-93D3-F44B-397C-711126043C52}"/>
              </a:ext>
            </a:extLst>
          </p:cNvPr>
          <p:cNvSpPr/>
          <p:nvPr/>
        </p:nvSpPr>
        <p:spPr>
          <a:xfrm>
            <a:off x="623480" y="788705"/>
            <a:ext cx="1975221" cy="584775"/>
          </a:xfrm>
          <a:prstGeom prst="rect">
            <a:avLst/>
          </a:prstGeom>
          <a:noFill/>
        </p:spPr>
        <p:txBody>
          <a:bodyPr wrap="none" lIns="91434" tIns="45718" rIns="91434" bIns="45718">
            <a:spAutoFit/>
          </a:bodyPr>
          <a:lstStyle/>
          <a:p>
            <a:pPr algn="ctr"/>
            <a:r>
              <a:rPr lang="en-US" sz="3200" u="sng"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a:t>
            </a:r>
            <a:r>
              <a:rPr lang="en-US" sz="3200" u="sng"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Biến</a:t>
            </a:r>
            <a:r>
              <a:rPr lang="en-US" sz="3200" u="sng"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a:t>
            </a:r>
            <a:r>
              <a:rPr lang="en-US" sz="3200" u="sng"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xmlns="" id="{EB056627-CC1A-DFBE-2B6D-923615FB62FE}"/>
              </a:ext>
            </a:extLst>
          </p:cNvPr>
          <p:cNvSpPr txBox="1"/>
          <p:nvPr/>
        </p:nvSpPr>
        <p:spPr>
          <a:xfrm>
            <a:off x="21776" y="1339723"/>
            <a:ext cx="5736769" cy="1462452"/>
          </a:xfrm>
          <a:prstGeom prst="rect">
            <a:avLst/>
          </a:prstGeom>
          <a:noFill/>
        </p:spPr>
        <p:txBody>
          <a:bodyPr wrap="square" lIns="91434" tIns="45718" rIns="91434" bIns="45718">
            <a:spAutoFit/>
          </a:bodyPr>
          <a:lstStyle/>
          <a:p>
            <a:pPr algn="just">
              <a:lnSpc>
                <a:spcPct val="106000"/>
              </a:lnSpc>
              <a:spcBef>
                <a:spcPts val="300"/>
              </a:spcBef>
              <a:spcAft>
                <a:spcPts val="300"/>
              </a:spcAft>
              <a:buSzPts val="1600"/>
              <a:tabLst>
                <a:tab pos="457167" algn="l"/>
              </a:tabLst>
            </a:pP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Các</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sự</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kiện</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hiện</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tượng</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xảy</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ra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trong</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tự</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nhiên</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hay</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trong</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một</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phép</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thử</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nghiệm</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được</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gọi</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là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một</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biến</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cố</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latin typeface="Arial" panose="020B0604020202020204" pitchFamily="34" charset="0"/>
              <a:ea typeface="Arial" panose="020B060402020202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xmlns="" id="{1E395B92-A3A2-7642-EFE5-FCF56215F3A9}"/>
              </a:ext>
            </a:extLst>
          </p:cNvPr>
          <p:cNvSpPr txBox="1"/>
          <p:nvPr/>
        </p:nvSpPr>
        <p:spPr>
          <a:xfrm>
            <a:off x="5" y="2771781"/>
            <a:ext cx="5693231" cy="3413307"/>
          </a:xfrm>
          <a:prstGeom prst="rect">
            <a:avLst/>
          </a:prstGeom>
          <a:noFill/>
        </p:spPr>
        <p:txBody>
          <a:bodyPr wrap="square" lIns="91434" tIns="45718" rIns="91434" bIns="45718">
            <a:spAutoFit/>
          </a:bodyPr>
          <a:lstStyle/>
          <a:p>
            <a:pPr marL="342874" indent="-342874" algn="just">
              <a:lnSpc>
                <a:spcPct val="106000"/>
              </a:lnSpc>
              <a:spcBef>
                <a:spcPts val="300"/>
              </a:spcBef>
              <a:spcAft>
                <a:spcPts val="300"/>
              </a:spcAft>
              <a:buFont typeface="Times New Roman" panose="02020603050405020304" pitchFamily="18" charset="0"/>
              <a:buChar char="-"/>
            </a:pP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chắn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luôn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xảy</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ra.</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marL="342874" indent="-342874" algn="just">
              <a:lnSpc>
                <a:spcPct val="106000"/>
              </a:lnSpc>
              <a:spcBef>
                <a:spcPts val="300"/>
              </a:spcBef>
              <a:spcAft>
                <a:spcPts val="300"/>
              </a:spcAft>
              <a:buFont typeface="Times New Roman" panose="02020603050405020304" pitchFamily="18" charset="0"/>
              <a:buChar char="-"/>
            </a:pP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bao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giờ</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xảy</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ra.</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marL="342874" indent="-342874" algn="just">
              <a:lnSpc>
                <a:spcPct val="106000"/>
              </a:lnSpc>
              <a:spcBef>
                <a:spcPts val="300"/>
              </a:spcBef>
              <a:spcAft>
                <a:spcPts val="300"/>
              </a:spcAft>
              <a:buFont typeface="Times New Roman" panose="02020603050405020304" pitchFamily="18" charset="0"/>
              <a:buChar char="-"/>
            </a:pP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ngẫu</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nó</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xảy</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ra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hay</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xmlns="" id="{CD1D9422-9973-52C0-0875-00EE7433790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6154" b="90000" l="5133" r="96283">
                        <a14:foregroundMark x1="21239" y1="70385" x2="21239" y2="70385"/>
                        <a14:foregroundMark x1="17522" y1="44231" x2="7965" y2="55000"/>
                        <a14:foregroundMark x1="7965" y1="55000" x2="5841" y2="63462"/>
                        <a14:foregroundMark x1="21416" y1="22692" x2="19469" y2="36154"/>
                        <a14:foregroundMark x1="21770" y1="22692" x2="29735" y2="12308"/>
                        <a14:foregroundMark x1="29735" y1="12308" x2="40885" y2="7692"/>
                        <a14:foregroundMark x1="40885" y1="7692" x2="70619" y2="31538"/>
                        <a14:foregroundMark x1="70619" y1="31538" x2="77876" y2="47308"/>
                        <a14:foregroundMark x1="77876" y1="47308" x2="91504" y2="58462"/>
                        <a14:foregroundMark x1="91504" y1="58462" x2="89735" y2="81923"/>
                        <a14:foregroundMark x1="89735" y1="81923" x2="69912" y2="90385"/>
                        <a14:foregroundMark x1="69912" y1="90385" x2="12920" y2="87692"/>
                        <a14:foregroundMark x1="12920" y1="87692" x2="5133" y2="70000"/>
                        <a14:foregroundMark x1="5133" y1="70000" x2="5841" y2="60769"/>
                        <a14:foregroundMark x1="19115" y1="36154" x2="16814" y2="47308"/>
                        <a14:foregroundMark x1="30796" y1="16538" x2="27788" y2="51154"/>
                        <a14:foregroundMark x1="27788" y1="51154" x2="35929" y2="65385"/>
                        <a14:foregroundMark x1="35929" y1="65385" x2="45487" y2="66923"/>
                        <a14:foregroundMark x1="45487" y1="66923" x2="51504" y2="40385"/>
                        <a14:foregroundMark x1="51504" y1="40385" x2="45841" y2="17308"/>
                        <a14:foregroundMark x1="55044" y1="25000" x2="70973" y2="58077"/>
                        <a14:foregroundMark x1="70973" y1="58077" x2="75398" y2="74615"/>
                        <a14:foregroundMark x1="75398" y1="74615" x2="64071" y2="81154"/>
                        <a14:foregroundMark x1="64071" y1="81154" x2="74159" y2="90000"/>
                        <a14:foregroundMark x1="74159" y1="90000" x2="83717" y2="75769"/>
                        <a14:foregroundMark x1="83717" y1="75769" x2="65310" y2="37692"/>
                        <a14:foregroundMark x1="65310" y1="37692" x2="56106" y2="26154"/>
                        <a14:foregroundMark x1="56106" y1="26154" x2="55752" y2="26154"/>
                        <a14:foregroundMark x1="30088" y1="10000" x2="38938" y2="6538"/>
                        <a14:foregroundMark x1="38938" y1="6538" x2="39292" y2="6538"/>
                        <a14:foregroundMark x1="28142" y1="20769" x2="29381" y2="27692"/>
                        <a14:foregroundMark x1="28319" y1="23846" x2="26195" y2="48462"/>
                        <a14:foregroundMark x1="26195" y1="48462" x2="26195" y2="48462"/>
                        <a14:foregroundMark x1="38761" y1="31923" x2="42832" y2="50000"/>
                        <a14:foregroundMark x1="42832" y1="50000" x2="38584" y2="23846"/>
                        <a14:foregroundMark x1="38584" y1="23846" x2="29204" y2="31923"/>
                        <a14:foregroundMark x1="29204" y1="31923" x2="40000" y2="57308"/>
                        <a14:foregroundMark x1="40000" y1="57308" x2="44248" y2="31923"/>
                        <a14:foregroundMark x1="44248" y1="31923" x2="35044" y2="21923"/>
                        <a14:foregroundMark x1="35044" y1="21923" x2="35044" y2="22692"/>
                        <a14:foregroundMark x1="30265" y1="38077" x2="35752" y2="62692"/>
                        <a14:foregroundMark x1="35752" y1="62692" x2="33982" y2="39231"/>
                        <a14:foregroundMark x1="33982" y1="39231" x2="27965" y2="39615"/>
                        <a14:foregroundMark x1="28850" y1="21538" x2="31681" y2="43846"/>
                        <a14:foregroundMark x1="31681" y1="43846" x2="52389" y2="72308"/>
                        <a14:foregroundMark x1="52389" y1="72308" x2="58407" y2="48462"/>
                        <a14:foregroundMark x1="58407" y1="48462" x2="52389" y2="25000"/>
                        <a14:foregroundMark x1="52389" y1="25000" x2="40000" y2="11538"/>
                        <a14:foregroundMark x1="40000" y1="11538" x2="28142" y2="19615"/>
                        <a14:foregroundMark x1="28142" y1="19615" x2="26903" y2="25769"/>
                        <a14:foregroundMark x1="31327" y1="23077" x2="41416" y2="18846"/>
                        <a14:foregroundMark x1="41416" y1="18846" x2="46372" y2="34615"/>
                        <a14:foregroundMark x1="46372" y1="34615" x2="46018" y2="53846"/>
                        <a14:foregroundMark x1="46018" y1="53846" x2="41947" y2="54231"/>
                        <a14:foregroundMark x1="38761" y1="37308" x2="36637" y2="30769"/>
                        <a14:foregroundMark x1="37876" y1="29231" x2="39823" y2="44615"/>
                        <a14:foregroundMark x1="93628" y1="54231" x2="96283" y2="73077"/>
                        <a14:foregroundMark x1="96283" y1="73077" x2="92212" y2="86923"/>
                      </a14:backgroundRemoval>
                    </a14:imgEffect>
                  </a14:imgLayer>
                </a14:imgProps>
              </a:ext>
              <a:ext uri="{28A0092B-C50C-407E-A947-70E740481C1C}">
                <a14:useLocalDpi xmlns:a14="http://schemas.microsoft.com/office/drawing/2010/main"/>
              </a:ext>
            </a:extLst>
          </a:blip>
          <a:stretch>
            <a:fillRect/>
          </a:stretch>
        </p:blipFill>
        <p:spPr>
          <a:xfrm>
            <a:off x="5823860" y="988271"/>
            <a:ext cx="2168965" cy="998108"/>
          </a:xfrm>
          <a:prstGeom prst="rect">
            <a:avLst/>
          </a:prstGeom>
        </p:spPr>
      </p:pic>
      <p:pic>
        <p:nvPicPr>
          <p:cNvPr id="11" name="Picture 10">
            <a:extLst>
              <a:ext uri="{FF2B5EF4-FFF2-40B4-BE49-F238E27FC236}">
                <a16:creationId xmlns:a16="http://schemas.microsoft.com/office/drawing/2014/main" xmlns="" id="{94EB9EC3-697E-00CE-CB08-4B7229DFD272}"/>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pic>
        <p:nvPicPr>
          <p:cNvPr id="2" name="Picture 1">
            <a:extLst>
              <a:ext uri="{FF2B5EF4-FFF2-40B4-BE49-F238E27FC236}">
                <a16:creationId xmlns:a16="http://schemas.microsoft.com/office/drawing/2014/main" xmlns="" id="{91A3D285-477B-4DEE-B3F6-0AA8E8692BAF}"/>
              </a:ext>
            </a:extLst>
          </p:cNvPr>
          <p:cNvPicPr>
            <a:picLocks noChangeAspect="1"/>
          </p:cNvPicPr>
          <p:nvPr/>
        </p:nvPicPr>
        <p:blipFill>
          <a:blip r:embed="rId7"/>
          <a:stretch>
            <a:fillRect/>
          </a:stretch>
        </p:blipFill>
        <p:spPr>
          <a:xfrm>
            <a:off x="5848349" y="2246619"/>
            <a:ext cx="6343651" cy="3623116"/>
          </a:xfrm>
          <a:prstGeom prst="rect">
            <a:avLst/>
          </a:prstGeom>
        </p:spPr>
      </p:pic>
    </p:spTree>
    <p:extLst>
      <p:ext uri="{BB962C8B-B14F-4D97-AF65-F5344CB8AC3E}">
        <p14:creationId xmlns:p14="http://schemas.microsoft.com/office/powerpoint/2010/main" val="42040052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F7C9F148-4E81-B5E4-3CC7-702F2164046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94" b="89241" l="4459" r="94586">
                        <a14:foregroundMark x1="17834" y1="44937" x2="24841" y2="21519"/>
                        <a14:foregroundMark x1="24841" y1="21519" x2="40446" y2="13291"/>
                        <a14:foregroundMark x1="40446" y1="13291" x2="65605" y2="30380"/>
                        <a14:foregroundMark x1="65605" y1="30380" x2="88535" y2="60759"/>
                        <a14:foregroundMark x1="88535" y1="60759" x2="91083" y2="86709"/>
                        <a14:foregroundMark x1="91083" y1="86709" x2="23567" y2="91772"/>
                        <a14:foregroundMark x1="23567" y1="91772" x2="12102" y2="86709"/>
                        <a14:foregroundMark x1="12102" y1="86709" x2="4777" y2="63291"/>
                        <a14:foregroundMark x1="4777" y1="63291" x2="19108" y2="51266"/>
                        <a14:foregroundMark x1="19108" y1="51266" x2="18471" y2="43038"/>
                        <a14:foregroundMark x1="34395" y1="9494" x2="46497" y2="10127"/>
                        <a14:foregroundMark x1="92675" y1="56962" x2="94586" y2="78481"/>
                        <a14:foregroundMark x1="94586" y1="78481" x2="92357" y2="85443"/>
                      </a14:backgroundRemoval>
                    </a14:imgEffect>
                  </a14:imgLayer>
                </a14:imgProps>
              </a:ext>
            </a:extLst>
          </a:blip>
          <a:stretch>
            <a:fillRect/>
          </a:stretch>
        </p:blipFill>
        <p:spPr>
          <a:xfrm>
            <a:off x="800101" y="550267"/>
            <a:ext cx="4882243" cy="2456671"/>
          </a:xfrm>
          <a:prstGeom prst="rect">
            <a:avLst/>
          </a:prstGeom>
        </p:spPr>
      </p:pic>
      <p:pic>
        <p:nvPicPr>
          <p:cNvPr id="26" name="Picture 25">
            <a:extLst>
              <a:ext uri="{FF2B5EF4-FFF2-40B4-BE49-F238E27FC236}">
                <a16:creationId xmlns:a16="http://schemas.microsoft.com/office/drawing/2014/main" xmlns="" id="{C7267182-7DCB-28FC-52EE-9CC114C6E614}"/>
              </a:ext>
            </a:extLst>
          </p:cNvPr>
          <p:cNvPicPr>
            <a:picLocks noChangeAspect="1"/>
          </p:cNvPicPr>
          <p:nvPr/>
        </p:nvPicPr>
        <p:blipFill>
          <a:blip r:embed="rId5"/>
          <a:stretch>
            <a:fillRect/>
          </a:stretch>
        </p:blipFill>
        <p:spPr>
          <a:xfrm>
            <a:off x="3150964" y="3851069"/>
            <a:ext cx="5890077" cy="2366307"/>
          </a:xfrm>
          <a:prstGeom prst="rect">
            <a:avLst/>
          </a:prstGeom>
        </p:spPr>
      </p:pic>
      <p:pic>
        <p:nvPicPr>
          <p:cNvPr id="22" name="Picture 21" descr="Perfeclan 1 Cái Xốp Xúc Xắc-Nhiều Màu Sắc Lớn Khối Hình Vuông-Hoàn Hảo Cho  Xây Dựng Đồ Chơi Giáo Dục toán Học Giảng Dạy Trò Tiêu Khiển Dự Tiệc Và Tiếp  Liệu">
            <a:extLst>
              <a:ext uri="{FF2B5EF4-FFF2-40B4-BE49-F238E27FC236}">
                <a16:creationId xmlns:a16="http://schemas.microsoft.com/office/drawing/2014/main" xmlns="" id="{268F3B7E-126E-B245-9D17-0B5467ACB067}"/>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813" b="90234" l="9961" r="89844">
                        <a14:foregroundMark x1="49512" y1="9961" x2="58496" y2="7813"/>
                        <a14:foregroundMark x1="58496" y1="7813" x2="63184" y2="9863"/>
                        <a14:foregroundMark x1="39551" y1="90234" x2="39941" y2="90234"/>
                      </a14:backgroundRemoval>
                    </a14:imgEffect>
                  </a14:imgLayer>
                </a14:imgProps>
              </a:ext>
              <a:ext uri="{28A0092B-C50C-407E-A947-70E740481C1C}">
                <a14:useLocalDpi xmlns:a14="http://schemas.microsoft.com/office/drawing/2010/main"/>
              </a:ext>
            </a:extLst>
          </a:blip>
          <a:srcRect/>
          <a:stretch>
            <a:fillRect/>
          </a:stretch>
        </p:blipFill>
        <p:spPr bwMode="auto">
          <a:xfrm>
            <a:off x="3167292" y="4135888"/>
            <a:ext cx="1977389" cy="1977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32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6"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Flowchart: Connector 6">
            <a:extLst>
              <a:ext uri="{FF2B5EF4-FFF2-40B4-BE49-F238E27FC236}">
                <a16:creationId xmlns:a16="http://schemas.microsoft.com/office/drawing/2014/main" xmlns="" id="{B819F504-D8D5-37AB-852D-B477E7C8B321}"/>
              </a:ext>
            </a:extLst>
          </p:cNvPr>
          <p:cNvSpPr/>
          <p:nvPr/>
        </p:nvSpPr>
        <p:spPr>
          <a:xfrm>
            <a:off x="411695" y="1707698"/>
            <a:ext cx="1257300" cy="1289959"/>
          </a:xfrm>
          <a:prstGeom prst="flowChartConnector">
            <a:avLst/>
          </a:prstGeom>
          <a:ln>
            <a:noFill/>
          </a:ln>
          <a:effectLst>
            <a:glow rad="228600">
              <a:schemeClr val="accent4">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lIns="91434" tIns="45718" rIns="91434" bIns="45718" rtlCol="0" anchor="ctr"/>
          <a:lstStyle/>
          <a:p>
            <a:pPr algn="ctr"/>
            <a:endParaRPr lang="en-US"/>
          </a:p>
        </p:txBody>
      </p:sp>
      <p:grpSp>
        <p:nvGrpSpPr>
          <p:cNvPr id="12" name="Group 11">
            <a:extLst>
              <a:ext uri="{FF2B5EF4-FFF2-40B4-BE49-F238E27FC236}">
                <a16:creationId xmlns:a16="http://schemas.microsoft.com/office/drawing/2014/main" xmlns="" id="{7EFD781F-A3AA-14F4-37A1-0DA68BAFEB52}"/>
              </a:ext>
            </a:extLst>
          </p:cNvPr>
          <p:cNvGrpSpPr/>
          <p:nvPr/>
        </p:nvGrpSpPr>
        <p:grpSpPr>
          <a:xfrm>
            <a:off x="-176815" y="-61872"/>
            <a:ext cx="2434315" cy="3572515"/>
            <a:chOff x="7362825" y="23714"/>
            <a:chExt cx="2544535" cy="3657017"/>
          </a:xfrm>
        </p:grpSpPr>
        <p:pic>
          <p:nvPicPr>
            <p:cNvPr id="9" name="Graphic 8" descr="Lights On outline">
              <a:extLst>
                <a:ext uri="{FF2B5EF4-FFF2-40B4-BE49-F238E27FC236}">
                  <a16:creationId xmlns:a16="http://schemas.microsoft.com/office/drawing/2014/main" xmlns="" id="{1773D898-41D0-D9A4-5FC3-7C8370EDE6FC}"/>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rot="10800000">
              <a:off x="7362825" y="1136196"/>
              <a:ext cx="2544535" cy="2544535"/>
            </a:xfrm>
            <a:prstGeom prst="rect">
              <a:avLst/>
            </a:prstGeom>
          </p:spPr>
        </p:pic>
        <p:cxnSp>
          <p:nvCxnSpPr>
            <p:cNvPr id="11" name="Straight Connector 10">
              <a:extLst>
                <a:ext uri="{FF2B5EF4-FFF2-40B4-BE49-F238E27FC236}">
                  <a16:creationId xmlns:a16="http://schemas.microsoft.com/office/drawing/2014/main" xmlns="" id="{EE59315C-750B-6174-35CA-6B0C585E7EAD}"/>
                </a:ext>
              </a:extLst>
            </p:cNvPr>
            <p:cNvCxnSpPr>
              <a:cxnSpLocks/>
            </p:cNvCxnSpPr>
            <p:nvPr/>
          </p:nvCxnSpPr>
          <p:spPr>
            <a:xfrm flipH="1">
              <a:off x="8621486" y="23714"/>
              <a:ext cx="13606" cy="180508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Flowchart: Connector 12">
            <a:extLst>
              <a:ext uri="{FF2B5EF4-FFF2-40B4-BE49-F238E27FC236}">
                <a16:creationId xmlns:a16="http://schemas.microsoft.com/office/drawing/2014/main" xmlns="" id="{EBCD6D59-9A00-68FE-E12D-424175BC66FB}"/>
              </a:ext>
            </a:extLst>
          </p:cNvPr>
          <p:cNvSpPr/>
          <p:nvPr/>
        </p:nvSpPr>
        <p:spPr>
          <a:xfrm>
            <a:off x="1743131" y="506396"/>
            <a:ext cx="838084" cy="1083415"/>
          </a:xfrm>
          <a:prstGeom prst="flowChartConnector">
            <a:avLst/>
          </a:prstGeom>
          <a:ln>
            <a:noFill/>
          </a:ln>
          <a:effectLst>
            <a:glow rad="228600">
              <a:schemeClr val="accent6">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endParaRPr lang="en-US"/>
          </a:p>
        </p:txBody>
      </p:sp>
      <p:grpSp>
        <p:nvGrpSpPr>
          <p:cNvPr id="14" name="Group 13">
            <a:extLst>
              <a:ext uri="{FF2B5EF4-FFF2-40B4-BE49-F238E27FC236}">
                <a16:creationId xmlns:a16="http://schemas.microsoft.com/office/drawing/2014/main" xmlns="" id="{8602A401-920A-0EFB-8BC8-B9A375AA3247}"/>
              </a:ext>
            </a:extLst>
          </p:cNvPr>
          <p:cNvGrpSpPr/>
          <p:nvPr/>
        </p:nvGrpSpPr>
        <p:grpSpPr>
          <a:xfrm>
            <a:off x="1377971" y="-61872"/>
            <a:ext cx="1622652" cy="2087731"/>
            <a:chOff x="7362825" y="1136196"/>
            <a:chExt cx="2544535" cy="2544535"/>
          </a:xfrm>
        </p:grpSpPr>
        <p:pic>
          <p:nvPicPr>
            <p:cNvPr id="15" name="Graphic 14" descr="Lights On outline">
              <a:extLst>
                <a:ext uri="{FF2B5EF4-FFF2-40B4-BE49-F238E27FC236}">
                  <a16:creationId xmlns:a16="http://schemas.microsoft.com/office/drawing/2014/main" xmlns="" id="{F36F7B72-4C2F-1903-5664-381DE7532EB5}"/>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rot="10800000">
              <a:off x="7362825" y="1136196"/>
              <a:ext cx="2544535" cy="2544535"/>
            </a:xfrm>
            <a:prstGeom prst="rect">
              <a:avLst/>
            </a:prstGeom>
          </p:spPr>
        </p:pic>
        <p:cxnSp>
          <p:nvCxnSpPr>
            <p:cNvPr id="16" name="Straight Connector 15">
              <a:extLst>
                <a:ext uri="{FF2B5EF4-FFF2-40B4-BE49-F238E27FC236}">
                  <a16:creationId xmlns:a16="http://schemas.microsoft.com/office/drawing/2014/main" xmlns="" id="{D003A8E7-D7DD-FFF6-67AA-3DAF438F4020}"/>
                </a:ext>
              </a:extLst>
            </p:cNvPr>
            <p:cNvCxnSpPr>
              <a:cxnSpLocks/>
              <a:stCxn id="15" idx="2"/>
            </p:cNvCxnSpPr>
            <p:nvPr/>
          </p:nvCxnSpPr>
          <p:spPr>
            <a:xfrm flipH="1">
              <a:off x="8621486" y="1136196"/>
              <a:ext cx="13607" cy="69260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Flowchart: Connector 16">
            <a:extLst>
              <a:ext uri="{FF2B5EF4-FFF2-40B4-BE49-F238E27FC236}">
                <a16:creationId xmlns:a16="http://schemas.microsoft.com/office/drawing/2014/main" xmlns="" id="{D0C68749-CC09-67FF-B1DE-DB9965BEB0C5}"/>
              </a:ext>
            </a:extLst>
          </p:cNvPr>
          <p:cNvSpPr/>
          <p:nvPr/>
        </p:nvSpPr>
        <p:spPr>
          <a:xfrm>
            <a:off x="2724459" y="2601445"/>
            <a:ext cx="1257300" cy="1289959"/>
          </a:xfrm>
          <a:prstGeom prst="flowChartConnector">
            <a:avLst/>
          </a:prstGeom>
          <a:ln>
            <a:noFill/>
          </a:ln>
          <a:effectLst>
            <a:glow rad="2286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lIns="91434" tIns="45718" rIns="91434" bIns="45718" rtlCol="0" anchor="ctr"/>
          <a:lstStyle/>
          <a:p>
            <a:pPr algn="ctr"/>
            <a:endParaRPr lang="en-US"/>
          </a:p>
        </p:txBody>
      </p:sp>
      <p:grpSp>
        <p:nvGrpSpPr>
          <p:cNvPr id="18" name="Group 17">
            <a:extLst>
              <a:ext uri="{FF2B5EF4-FFF2-40B4-BE49-F238E27FC236}">
                <a16:creationId xmlns:a16="http://schemas.microsoft.com/office/drawing/2014/main" xmlns="" id="{B49E1D15-8C50-7DCC-5364-06F6907777D4}"/>
              </a:ext>
            </a:extLst>
          </p:cNvPr>
          <p:cNvGrpSpPr/>
          <p:nvPr/>
        </p:nvGrpSpPr>
        <p:grpSpPr>
          <a:xfrm>
            <a:off x="2113861" y="-61870"/>
            <a:ext cx="2434315" cy="4466260"/>
            <a:chOff x="7362825" y="-891171"/>
            <a:chExt cx="2544535" cy="4571902"/>
          </a:xfrm>
        </p:grpSpPr>
        <p:pic>
          <p:nvPicPr>
            <p:cNvPr id="19" name="Graphic 18" descr="Lights On outline">
              <a:extLst>
                <a:ext uri="{FF2B5EF4-FFF2-40B4-BE49-F238E27FC236}">
                  <a16:creationId xmlns:a16="http://schemas.microsoft.com/office/drawing/2014/main" xmlns="" id="{130751BC-DC9D-51A7-6FAE-92171B5EA536}"/>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rot="10800000">
              <a:off x="7362825" y="1136196"/>
              <a:ext cx="2544535" cy="2544535"/>
            </a:xfrm>
            <a:prstGeom prst="rect">
              <a:avLst/>
            </a:prstGeom>
          </p:spPr>
        </p:pic>
        <p:cxnSp>
          <p:nvCxnSpPr>
            <p:cNvPr id="20" name="Straight Connector 19">
              <a:extLst>
                <a:ext uri="{FF2B5EF4-FFF2-40B4-BE49-F238E27FC236}">
                  <a16:creationId xmlns:a16="http://schemas.microsoft.com/office/drawing/2014/main" xmlns="" id="{3EF0D34F-B398-BB76-7BB1-E7D1CA7BC556}"/>
                </a:ext>
              </a:extLst>
            </p:cNvPr>
            <p:cNvCxnSpPr>
              <a:cxnSpLocks/>
            </p:cNvCxnSpPr>
            <p:nvPr/>
          </p:nvCxnSpPr>
          <p:spPr>
            <a:xfrm>
              <a:off x="8621486" y="-891171"/>
              <a:ext cx="0" cy="27199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Flowchart: Connector 21">
            <a:extLst>
              <a:ext uri="{FF2B5EF4-FFF2-40B4-BE49-F238E27FC236}">
                <a16:creationId xmlns:a16="http://schemas.microsoft.com/office/drawing/2014/main" xmlns="" id="{C86436D8-8CE7-E509-B523-39AFAB271104}"/>
              </a:ext>
            </a:extLst>
          </p:cNvPr>
          <p:cNvSpPr/>
          <p:nvPr/>
        </p:nvSpPr>
        <p:spPr>
          <a:xfrm>
            <a:off x="7292175" y="559554"/>
            <a:ext cx="1257300" cy="1289959"/>
          </a:xfrm>
          <a:prstGeom prst="flowChartConnector">
            <a:avLst/>
          </a:prstGeom>
          <a:solidFill>
            <a:srgbClr val="00FF00"/>
          </a:solidFill>
          <a:ln>
            <a:noFill/>
          </a:ln>
          <a:effectLst>
            <a:glow rad="228600">
              <a:schemeClr val="accent6">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lIns="91434" tIns="45718" rIns="91434" bIns="45718" rtlCol="0" anchor="ctr"/>
          <a:lstStyle/>
          <a:p>
            <a:pPr algn="ctr"/>
            <a:endParaRPr lang="en-US"/>
          </a:p>
        </p:txBody>
      </p:sp>
      <p:grpSp>
        <p:nvGrpSpPr>
          <p:cNvPr id="23" name="Group 22">
            <a:extLst>
              <a:ext uri="{FF2B5EF4-FFF2-40B4-BE49-F238E27FC236}">
                <a16:creationId xmlns:a16="http://schemas.microsoft.com/office/drawing/2014/main" xmlns="" id="{FB1B62FB-3B4E-FD31-5140-2966BA84DF6A}"/>
              </a:ext>
            </a:extLst>
          </p:cNvPr>
          <p:cNvGrpSpPr/>
          <p:nvPr/>
        </p:nvGrpSpPr>
        <p:grpSpPr>
          <a:xfrm>
            <a:off x="6664125" y="-99127"/>
            <a:ext cx="2434315" cy="2485739"/>
            <a:chOff x="7362825" y="1136196"/>
            <a:chExt cx="2544535" cy="2544535"/>
          </a:xfrm>
        </p:grpSpPr>
        <p:pic>
          <p:nvPicPr>
            <p:cNvPr id="24" name="Graphic 23" descr="Lights On outline">
              <a:extLst>
                <a:ext uri="{FF2B5EF4-FFF2-40B4-BE49-F238E27FC236}">
                  <a16:creationId xmlns:a16="http://schemas.microsoft.com/office/drawing/2014/main" xmlns="" id="{A94854E1-FEEB-7738-4816-E10B156A432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rot="10800000">
              <a:off x="7362825" y="1136196"/>
              <a:ext cx="2544535" cy="2544535"/>
            </a:xfrm>
            <a:prstGeom prst="rect">
              <a:avLst/>
            </a:prstGeom>
          </p:spPr>
        </p:pic>
        <p:cxnSp>
          <p:nvCxnSpPr>
            <p:cNvPr id="25" name="Straight Connector 24">
              <a:extLst>
                <a:ext uri="{FF2B5EF4-FFF2-40B4-BE49-F238E27FC236}">
                  <a16:creationId xmlns:a16="http://schemas.microsoft.com/office/drawing/2014/main" xmlns="" id="{6FD409D1-5D3F-A284-F5A2-11A54A485251}"/>
                </a:ext>
              </a:extLst>
            </p:cNvPr>
            <p:cNvCxnSpPr>
              <a:cxnSpLocks/>
            </p:cNvCxnSpPr>
            <p:nvPr/>
          </p:nvCxnSpPr>
          <p:spPr>
            <a:xfrm>
              <a:off x="8621486" y="1288743"/>
              <a:ext cx="0" cy="54005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Flowchart: Connector 26">
            <a:extLst>
              <a:ext uri="{FF2B5EF4-FFF2-40B4-BE49-F238E27FC236}">
                <a16:creationId xmlns:a16="http://schemas.microsoft.com/office/drawing/2014/main" xmlns="" id="{D10CDEEE-65C5-34D8-16C4-1505A337B6A7}"/>
              </a:ext>
            </a:extLst>
          </p:cNvPr>
          <p:cNvSpPr/>
          <p:nvPr/>
        </p:nvSpPr>
        <p:spPr>
          <a:xfrm>
            <a:off x="3911542" y="772957"/>
            <a:ext cx="838084" cy="1083415"/>
          </a:xfrm>
          <a:prstGeom prst="flowChartConnector">
            <a:avLst/>
          </a:prstGeom>
          <a:solidFill>
            <a:srgbClr val="CC00FF"/>
          </a:solidFill>
          <a:ln>
            <a:noFill/>
          </a:ln>
          <a:effectLst>
            <a:glow rad="228600">
              <a:srgbClr val="FF00FF">
                <a:alpha val="40000"/>
              </a:srgbClr>
            </a:glow>
          </a:effectLst>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endParaRPr lang="en-US"/>
          </a:p>
        </p:txBody>
      </p:sp>
      <p:grpSp>
        <p:nvGrpSpPr>
          <p:cNvPr id="28" name="Group 27">
            <a:extLst>
              <a:ext uri="{FF2B5EF4-FFF2-40B4-BE49-F238E27FC236}">
                <a16:creationId xmlns:a16="http://schemas.microsoft.com/office/drawing/2014/main" xmlns="" id="{86C52ACD-441B-BA81-51FF-21198A52A895}"/>
              </a:ext>
            </a:extLst>
          </p:cNvPr>
          <p:cNvGrpSpPr/>
          <p:nvPr/>
        </p:nvGrpSpPr>
        <p:grpSpPr>
          <a:xfrm>
            <a:off x="3532567" y="-1638270"/>
            <a:ext cx="1622652" cy="3876259"/>
            <a:chOff x="8468916" y="850769"/>
            <a:chExt cx="2544535" cy="4724399"/>
          </a:xfrm>
        </p:grpSpPr>
        <p:pic>
          <p:nvPicPr>
            <p:cNvPr id="29" name="Graphic 28" descr="Lights On outline">
              <a:extLst>
                <a:ext uri="{FF2B5EF4-FFF2-40B4-BE49-F238E27FC236}">
                  <a16:creationId xmlns:a16="http://schemas.microsoft.com/office/drawing/2014/main" xmlns="" id="{3595D675-6095-C8AF-97A1-DB821946FEDB}"/>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rot="10800000">
              <a:off x="8468916" y="3030633"/>
              <a:ext cx="2544535" cy="2544535"/>
            </a:xfrm>
            <a:prstGeom prst="rect">
              <a:avLst/>
            </a:prstGeom>
          </p:spPr>
        </p:pic>
        <p:cxnSp>
          <p:nvCxnSpPr>
            <p:cNvPr id="30" name="Straight Connector 29">
              <a:extLst>
                <a:ext uri="{FF2B5EF4-FFF2-40B4-BE49-F238E27FC236}">
                  <a16:creationId xmlns:a16="http://schemas.microsoft.com/office/drawing/2014/main" xmlns="" id="{3E4349D2-DCE3-C076-9ECA-5F61CFFF9C4D}"/>
                </a:ext>
              </a:extLst>
            </p:cNvPr>
            <p:cNvCxnSpPr>
              <a:cxnSpLocks/>
            </p:cNvCxnSpPr>
            <p:nvPr/>
          </p:nvCxnSpPr>
          <p:spPr>
            <a:xfrm>
              <a:off x="8592558" y="850769"/>
              <a:ext cx="28927" cy="9780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Flowchart: Connector 30">
            <a:extLst>
              <a:ext uri="{FF2B5EF4-FFF2-40B4-BE49-F238E27FC236}">
                <a16:creationId xmlns:a16="http://schemas.microsoft.com/office/drawing/2014/main" xmlns="" id="{D2088CBD-6089-F993-66FB-BF3D835980AB}"/>
              </a:ext>
            </a:extLst>
          </p:cNvPr>
          <p:cNvSpPr/>
          <p:nvPr/>
        </p:nvSpPr>
        <p:spPr>
          <a:xfrm>
            <a:off x="5365867" y="2223091"/>
            <a:ext cx="838084" cy="1083415"/>
          </a:xfrm>
          <a:prstGeom prst="flowChartConnector">
            <a:avLst/>
          </a:prstGeom>
          <a:solidFill>
            <a:srgbClr val="FFFF00"/>
          </a:solidFill>
          <a:ln>
            <a:noFill/>
          </a:ln>
          <a:effectLst>
            <a:glow rad="228600">
              <a:schemeClr val="accent4">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endParaRPr lang="en-US"/>
          </a:p>
        </p:txBody>
      </p:sp>
      <p:grpSp>
        <p:nvGrpSpPr>
          <p:cNvPr id="32" name="Group 31">
            <a:extLst>
              <a:ext uri="{FF2B5EF4-FFF2-40B4-BE49-F238E27FC236}">
                <a16:creationId xmlns:a16="http://schemas.microsoft.com/office/drawing/2014/main" xmlns="" id="{DF0BBBAE-96B0-F2D0-21C6-A2337A7517DE}"/>
              </a:ext>
            </a:extLst>
          </p:cNvPr>
          <p:cNvGrpSpPr/>
          <p:nvPr/>
        </p:nvGrpSpPr>
        <p:grpSpPr>
          <a:xfrm>
            <a:off x="5065477" y="19181"/>
            <a:ext cx="1413631" cy="3422123"/>
            <a:chOff x="7362825" y="-2217818"/>
            <a:chExt cx="2544535" cy="5898549"/>
          </a:xfrm>
        </p:grpSpPr>
        <p:pic>
          <p:nvPicPr>
            <p:cNvPr id="33" name="Graphic 32" descr="Lights On outline">
              <a:extLst>
                <a:ext uri="{FF2B5EF4-FFF2-40B4-BE49-F238E27FC236}">
                  <a16:creationId xmlns:a16="http://schemas.microsoft.com/office/drawing/2014/main" xmlns="" id="{A2BEB3DC-15B0-3294-2051-A859E6082827}"/>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rot="10800000">
              <a:off x="7362825" y="1136196"/>
              <a:ext cx="2544535" cy="2544535"/>
            </a:xfrm>
            <a:prstGeom prst="rect">
              <a:avLst/>
            </a:prstGeom>
          </p:spPr>
        </p:pic>
        <p:cxnSp>
          <p:nvCxnSpPr>
            <p:cNvPr id="34" name="Straight Connector 33">
              <a:extLst>
                <a:ext uri="{FF2B5EF4-FFF2-40B4-BE49-F238E27FC236}">
                  <a16:creationId xmlns:a16="http://schemas.microsoft.com/office/drawing/2014/main" xmlns="" id="{0446119C-F18B-C529-9666-C7242334B1C2}"/>
                </a:ext>
              </a:extLst>
            </p:cNvPr>
            <p:cNvCxnSpPr>
              <a:cxnSpLocks/>
            </p:cNvCxnSpPr>
            <p:nvPr/>
          </p:nvCxnSpPr>
          <p:spPr>
            <a:xfrm>
              <a:off x="8621486" y="-2217818"/>
              <a:ext cx="0" cy="404662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Flowchart: Connector 38">
            <a:extLst>
              <a:ext uri="{FF2B5EF4-FFF2-40B4-BE49-F238E27FC236}">
                <a16:creationId xmlns:a16="http://schemas.microsoft.com/office/drawing/2014/main" xmlns="" id="{0D196253-AD89-6DC3-3D3B-51AA48755F8F}"/>
              </a:ext>
            </a:extLst>
          </p:cNvPr>
          <p:cNvSpPr/>
          <p:nvPr/>
        </p:nvSpPr>
        <p:spPr>
          <a:xfrm>
            <a:off x="9809815" y="2607065"/>
            <a:ext cx="838084" cy="1083415"/>
          </a:xfrm>
          <a:prstGeom prst="flowChartConnector">
            <a:avLst/>
          </a:prstGeom>
          <a:solidFill>
            <a:schemeClr val="accent1">
              <a:lumMod val="60000"/>
              <a:lumOff val="40000"/>
            </a:schemeClr>
          </a:solidFill>
          <a:ln>
            <a:noFill/>
          </a:ln>
          <a:effectLst>
            <a:glow rad="228600">
              <a:schemeClr val="accent1">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endParaRPr lang="en-US"/>
          </a:p>
        </p:txBody>
      </p:sp>
      <p:grpSp>
        <p:nvGrpSpPr>
          <p:cNvPr id="40" name="Group 39">
            <a:extLst>
              <a:ext uri="{FF2B5EF4-FFF2-40B4-BE49-F238E27FC236}">
                <a16:creationId xmlns:a16="http://schemas.microsoft.com/office/drawing/2014/main" xmlns="" id="{2F1AFACA-96F8-582D-1E0D-E092F73FEDE8}"/>
              </a:ext>
            </a:extLst>
          </p:cNvPr>
          <p:cNvGrpSpPr/>
          <p:nvPr/>
        </p:nvGrpSpPr>
        <p:grpSpPr>
          <a:xfrm>
            <a:off x="9522045" y="2644"/>
            <a:ext cx="1413631" cy="3842253"/>
            <a:chOff x="7362825" y="-2941976"/>
            <a:chExt cx="2544535" cy="6622707"/>
          </a:xfrm>
        </p:grpSpPr>
        <p:pic>
          <p:nvPicPr>
            <p:cNvPr id="41" name="Graphic 40" descr="Lights On outline">
              <a:extLst>
                <a:ext uri="{FF2B5EF4-FFF2-40B4-BE49-F238E27FC236}">
                  <a16:creationId xmlns:a16="http://schemas.microsoft.com/office/drawing/2014/main" xmlns="" id="{DA8485EE-23C5-D553-B092-FC833A7BD25D}"/>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rot="10800000">
              <a:off x="7362825" y="1136196"/>
              <a:ext cx="2544535" cy="2544535"/>
            </a:xfrm>
            <a:prstGeom prst="rect">
              <a:avLst/>
            </a:prstGeom>
          </p:spPr>
        </p:pic>
        <p:cxnSp>
          <p:nvCxnSpPr>
            <p:cNvPr id="42" name="Straight Connector 41">
              <a:extLst>
                <a:ext uri="{FF2B5EF4-FFF2-40B4-BE49-F238E27FC236}">
                  <a16:creationId xmlns:a16="http://schemas.microsoft.com/office/drawing/2014/main" xmlns="" id="{DD0643A4-CEA8-9FF6-0F86-2F91170DE254}"/>
                </a:ext>
              </a:extLst>
            </p:cNvPr>
            <p:cNvCxnSpPr>
              <a:cxnSpLocks/>
            </p:cNvCxnSpPr>
            <p:nvPr/>
          </p:nvCxnSpPr>
          <p:spPr>
            <a:xfrm>
              <a:off x="8621486" y="-2941976"/>
              <a:ext cx="0" cy="477077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1" name="TÌNH-BẠN-DIỆU-KỲ-AMEE-x-Ricky-Star-x-Lăng-LD-_-Masew-Remix-_">
            <a:hlinkClick r:id="" action="ppaction://media"/>
            <a:extLst>
              <a:ext uri="{FF2B5EF4-FFF2-40B4-BE49-F238E27FC236}">
                <a16:creationId xmlns:a16="http://schemas.microsoft.com/office/drawing/2014/main" xmlns="" id="{01989610-29B7-F6A1-EFC2-8AF94C5AAE55}"/>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82796" y="6229589"/>
            <a:ext cx="609600" cy="609600"/>
          </a:xfrm>
          <a:prstGeom prst="rect">
            <a:avLst/>
          </a:prstGeom>
        </p:spPr>
      </p:pic>
      <p:grpSp>
        <p:nvGrpSpPr>
          <p:cNvPr id="46" name="Group 45">
            <a:extLst>
              <a:ext uri="{FF2B5EF4-FFF2-40B4-BE49-F238E27FC236}">
                <a16:creationId xmlns:a16="http://schemas.microsoft.com/office/drawing/2014/main" xmlns="" id="{82FEB047-90B1-9BC3-A5B3-AC8966C80540}"/>
              </a:ext>
            </a:extLst>
          </p:cNvPr>
          <p:cNvGrpSpPr/>
          <p:nvPr/>
        </p:nvGrpSpPr>
        <p:grpSpPr>
          <a:xfrm>
            <a:off x="255545" y="4049214"/>
            <a:ext cx="11836855" cy="1107996"/>
            <a:chOff x="-468093" y="-759449"/>
            <a:chExt cx="11836854" cy="1107995"/>
          </a:xfrm>
        </p:grpSpPr>
        <p:sp>
          <p:nvSpPr>
            <p:cNvPr id="47" name="TextBox 46">
              <a:extLst>
                <a:ext uri="{FF2B5EF4-FFF2-40B4-BE49-F238E27FC236}">
                  <a16:creationId xmlns:a16="http://schemas.microsoft.com/office/drawing/2014/main" xmlns="" id="{A4DACF07-A59D-D578-AB9F-69DD82FE1D43}"/>
                </a:ext>
              </a:extLst>
            </p:cNvPr>
            <p:cNvSpPr txBox="1"/>
            <p:nvPr/>
          </p:nvSpPr>
          <p:spPr>
            <a:xfrm>
              <a:off x="-468093" y="-759449"/>
              <a:ext cx="11836854" cy="1107995"/>
            </a:xfrm>
            <a:prstGeom prst="rect">
              <a:avLst/>
            </a:prstGeom>
            <a:noFill/>
          </p:spPr>
          <p:txBody>
            <a:bodyPr wrap="square" rtlCol="0">
              <a:spAutoFit/>
            </a:bodyPr>
            <a:lstStyle/>
            <a:p>
              <a:r>
                <a:rPr lang="en-US" sz="3200" b="1" i="1" u="sng" dirty="0" err="1">
                  <a:solidFill>
                    <a:schemeClr val="bg1"/>
                  </a:solidFill>
                  <a:latin typeface="Times New Roman" panose="02020603050405020304" pitchFamily="18" charset="0"/>
                  <a:cs typeface="Times New Roman" panose="02020603050405020304" pitchFamily="18" charset="0"/>
                </a:rPr>
                <a:t>Câu</a:t>
              </a:r>
              <a:r>
                <a:rPr lang="en-US" sz="3200" b="1" i="1" u="sng" dirty="0">
                  <a:solidFill>
                    <a:schemeClr val="bg1"/>
                  </a:solidFill>
                  <a:latin typeface="Times New Roman" panose="02020603050405020304" pitchFamily="18" charset="0"/>
                  <a:cs typeface="Times New Roman" panose="02020603050405020304" pitchFamily="18" charset="0"/>
                </a:rPr>
                <a:t> 1:</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Hãy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nêu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một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biến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cố</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trong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phép</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thử</a:t>
              </a:r>
              <a:r>
                <a:rPr lang="en-US" sz="3200" b="1" dirty="0">
                  <a:solidFill>
                    <a:schemeClr val="bg1"/>
                  </a:solidFill>
                  <a:latin typeface="Times New Roman" panose="02020603050405020304" pitchFamily="18" charset="0"/>
                  <a:cs typeface="Times New Roman" panose="02020603050405020304" pitchFamily="18" charset="0"/>
                </a:rPr>
                <a:t> “tung </a:t>
              </a:r>
              <a:r>
                <a:rPr lang="en-US" sz="3200" b="1" dirty="0" err="1">
                  <a:solidFill>
                    <a:schemeClr val="bg1"/>
                  </a:solidFill>
                  <a:latin typeface="Times New Roman" panose="02020603050405020304" pitchFamily="18" charset="0"/>
                  <a:cs typeface="Times New Roman" panose="02020603050405020304" pitchFamily="18" charset="0"/>
                </a:rPr>
                <a:t>một</a:t>
              </a:r>
              <a:r>
                <a:rPr lang="en-US" sz="3200" b="1" dirty="0">
                  <a:solidFill>
                    <a:schemeClr val="bg1"/>
                  </a:solidFill>
                  <a:latin typeface="Times New Roman" panose="02020603050405020304" pitchFamily="18" charset="0"/>
                  <a:cs typeface="Times New Roman" panose="02020603050405020304" pitchFamily="18" charset="0"/>
                </a:rPr>
                <a:t> con </a:t>
              </a:r>
              <a:r>
                <a:rPr lang="en-US" sz="3200" b="1" dirty="0" err="1">
                  <a:solidFill>
                    <a:schemeClr val="bg1"/>
                  </a:solidFill>
                  <a:latin typeface="Times New Roman" panose="02020603050405020304" pitchFamily="18" charset="0"/>
                  <a:cs typeface="Times New Roman" panose="02020603050405020304" pitchFamily="18" charset="0"/>
                </a:rPr>
                <a:t>xúc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xắc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có</a:t>
              </a:r>
              <a:r>
                <a:rPr lang="en-US" sz="3200" b="1">
                  <a:solidFill>
                    <a:schemeClr val="bg1"/>
                  </a:solidFill>
                  <a:latin typeface="Times New Roman" panose="02020603050405020304" pitchFamily="18" charset="0"/>
                  <a:cs typeface="Times New Roman" panose="02020603050405020304" pitchFamily="18" charset="0"/>
                </a:rPr>
                <a:t>    mặt</a:t>
              </a:r>
              <a:r>
                <a:rPr lang="en-US" sz="3200" b="1" dirty="0">
                  <a:solidFill>
                    <a:schemeClr val="bg1"/>
                  </a:solidFill>
                  <a:latin typeface="Times New Roman" panose="02020603050405020304" pitchFamily="18" charset="0"/>
                  <a:cs typeface="Times New Roman" panose="02020603050405020304" pitchFamily="18" charset="0"/>
                </a:rPr>
                <a:t>” </a:t>
              </a:r>
            </a:p>
          </p:txBody>
        </p:sp>
        <p:graphicFrame>
          <p:nvGraphicFramePr>
            <p:cNvPr id="48" name="Object 47">
              <a:extLst>
                <a:ext uri="{FF2B5EF4-FFF2-40B4-BE49-F238E27FC236}">
                  <a16:creationId xmlns:a16="http://schemas.microsoft.com/office/drawing/2014/main" xmlns="" id="{36F4477B-7A21-569F-4C51-E93E5038F7B5}"/>
                </a:ext>
              </a:extLst>
            </p:cNvPr>
            <p:cNvGraphicFramePr>
              <a:graphicFrameLocks noChangeAspect="1"/>
            </p:cNvGraphicFramePr>
            <p:nvPr>
              <p:extLst>
                <p:ext uri="{D42A27DB-BD31-4B8C-83A1-F6EECF244321}">
                  <p14:modId xmlns:p14="http://schemas.microsoft.com/office/powerpoint/2010/main" val="3665007677"/>
                </p:ext>
              </p:extLst>
            </p:nvPr>
          </p:nvGraphicFramePr>
          <p:xfrm>
            <a:off x="102946" y="-179831"/>
            <a:ext cx="294793" cy="444301"/>
          </p:xfrm>
          <a:graphic>
            <a:graphicData uri="http://schemas.openxmlformats.org/presentationml/2006/ole">
              <mc:AlternateContent xmlns:mc="http://schemas.openxmlformats.org/markup-compatibility/2006">
                <mc:Choice xmlns:v="urn:schemas-microsoft-com:vml" Requires="v">
                  <p:oleObj spid="_x0000_s4380" name="Equation" r:id="rId12" imgW="126720" imgH="190440" progId="Equation.DSMT4">
                    <p:embed/>
                  </p:oleObj>
                </mc:Choice>
                <mc:Fallback>
                  <p:oleObj name="Equation" r:id="rId12" imgW="126720" imgH="190440" progId="Equation.DSMT4">
                    <p:embed/>
                    <p:pic>
                      <p:nvPicPr>
                        <p:cNvPr id="78" name="Object 77">
                          <a:extLst>
                            <a:ext uri="{FF2B5EF4-FFF2-40B4-BE49-F238E27FC236}">
                              <a16:creationId xmlns:a16="http://schemas.microsoft.com/office/drawing/2014/main" xmlns="" id="{AD88B6EF-5776-5D20-7E13-05E425C1060C}"/>
                            </a:ext>
                          </a:extLst>
                        </p:cNvPr>
                        <p:cNvPicPr/>
                        <p:nvPr/>
                      </p:nvPicPr>
                      <p:blipFill>
                        <a:blip r:embed="rId13"/>
                        <a:stretch>
                          <a:fillRect/>
                        </a:stretch>
                      </p:blipFill>
                      <p:spPr>
                        <a:xfrm>
                          <a:off x="102946" y="-179831"/>
                          <a:ext cx="294793" cy="444301"/>
                        </a:xfrm>
                        <a:prstGeom prst="rect">
                          <a:avLst/>
                        </a:prstGeom>
                      </p:spPr>
                    </p:pic>
                  </p:oleObj>
                </mc:Fallback>
              </mc:AlternateContent>
            </a:graphicData>
          </a:graphic>
        </p:graphicFrame>
      </p:grpSp>
      <p:sp>
        <p:nvSpPr>
          <p:cNvPr id="50" name="TextBox 49">
            <a:extLst>
              <a:ext uri="{FF2B5EF4-FFF2-40B4-BE49-F238E27FC236}">
                <a16:creationId xmlns:a16="http://schemas.microsoft.com/office/drawing/2014/main" xmlns="" id="{DF9214BD-0881-7A0C-CFCF-4A12D8A1B51C}"/>
              </a:ext>
            </a:extLst>
          </p:cNvPr>
          <p:cNvSpPr txBox="1"/>
          <p:nvPr/>
        </p:nvSpPr>
        <p:spPr>
          <a:xfrm>
            <a:off x="415531" y="5359987"/>
            <a:ext cx="8431940" cy="584775"/>
          </a:xfrm>
          <a:prstGeom prst="rect">
            <a:avLst/>
          </a:prstGeom>
          <a:noFill/>
        </p:spPr>
        <p:txBody>
          <a:bodyPr wrap="square" lIns="91434" tIns="45718" rIns="91434" bIns="45718" rtlCol="0">
            <a:spAutoFit/>
          </a:bodyPr>
          <a:lstStyle/>
          <a:p>
            <a:r>
              <a:rPr lang="en-US" sz="3200" b="1" i="1" dirty="0" err="1">
                <a:solidFill>
                  <a:srgbClr val="002060"/>
                </a:solidFill>
                <a:latin typeface="Times New Roman" panose="02020603050405020304" pitchFamily="18" charset="0"/>
                <a:ea typeface="Times New Roman" panose="02020603050405020304" pitchFamily="18" charset="0"/>
              </a:rPr>
              <a:t>Vd</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biến</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cố</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nhận</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được</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mặt</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có</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số</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chấm</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là</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số</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lẻ</a:t>
            </a:r>
            <a:r>
              <a:rPr lang="en-US" sz="3200" b="1" i="1" dirty="0">
                <a:solidFill>
                  <a:srgbClr val="002060"/>
                </a:solidFill>
                <a:latin typeface="Times New Roman" panose="02020603050405020304" pitchFamily="18" charset="0"/>
                <a:ea typeface="Times New Roman" panose="02020603050405020304" pitchFamily="18" charset="0"/>
              </a:rPr>
              <a:t>.</a:t>
            </a:r>
            <a:endParaRPr lang="en-US" sz="3200" b="1" dirty="0">
              <a:solidFill>
                <a:srgbClr val="002060"/>
              </a:solidFill>
              <a:latin typeface="Times New Roman" panose="02020603050405020304" pitchFamily="18" charset="0"/>
              <a:ea typeface="Times New Roman" panose="02020603050405020304" pitchFamily="18" charset="0"/>
            </a:endParaRPr>
          </a:p>
        </p:txBody>
      </p:sp>
      <p:grpSp>
        <p:nvGrpSpPr>
          <p:cNvPr id="52" name="Group 51">
            <a:extLst>
              <a:ext uri="{FF2B5EF4-FFF2-40B4-BE49-F238E27FC236}">
                <a16:creationId xmlns:a16="http://schemas.microsoft.com/office/drawing/2014/main" xmlns="" id="{3B8677E2-00EA-1956-8736-6F42E0FC0358}"/>
              </a:ext>
            </a:extLst>
          </p:cNvPr>
          <p:cNvGrpSpPr/>
          <p:nvPr/>
        </p:nvGrpSpPr>
        <p:grpSpPr>
          <a:xfrm>
            <a:off x="255545" y="4056055"/>
            <a:ext cx="11836855" cy="1107996"/>
            <a:chOff x="15750" y="4228063"/>
            <a:chExt cx="11836854" cy="1107995"/>
          </a:xfrm>
        </p:grpSpPr>
        <p:sp>
          <p:nvSpPr>
            <p:cNvPr id="53" name="TextBox 52">
              <a:extLst>
                <a:ext uri="{FF2B5EF4-FFF2-40B4-BE49-F238E27FC236}">
                  <a16:creationId xmlns:a16="http://schemas.microsoft.com/office/drawing/2014/main" xmlns="" id="{3CBFC7B3-F95B-F0B3-B597-0CDADB6D3ED9}"/>
                </a:ext>
              </a:extLst>
            </p:cNvPr>
            <p:cNvSpPr txBox="1"/>
            <p:nvPr/>
          </p:nvSpPr>
          <p:spPr>
            <a:xfrm>
              <a:off x="15750" y="4228063"/>
              <a:ext cx="11836854" cy="1107995"/>
            </a:xfrm>
            <a:prstGeom prst="rect">
              <a:avLst/>
            </a:prstGeom>
            <a:noFill/>
          </p:spPr>
          <p:txBody>
            <a:bodyPr wrap="square" rtlCol="0">
              <a:spAutoFit/>
            </a:bodyPr>
            <a:lstStyle/>
            <a:p>
              <a:r>
                <a:rPr lang="en-US" sz="3200" b="1" i="1" u="sng" dirty="0" err="1">
                  <a:solidFill>
                    <a:schemeClr val="bg1"/>
                  </a:solidFill>
                  <a:latin typeface="Times New Roman" panose="02020603050405020304" pitchFamily="18" charset="0"/>
                  <a:cs typeface="Times New Roman" panose="02020603050405020304" pitchFamily="18" charset="0"/>
                </a:rPr>
                <a:t>Câu</a:t>
              </a:r>
              <a:r>
                <a:rPr lang="en-US" sz="3200" b="1" i="1" u="sng" dirty="0">
                  <a:solidFill>
                    <a:schemeClr val="bg1"/>
                  </a:solidFill>
                  <a:latin typeface="Times New Roman" panose="02020603050405020304" pitchFamily="18" charset="0"/>
                  <a:cs typeface="Times New Roman" panose="02020603050405020304" pitchFamily="18" charset="0"/>
                </a:rPr>
                <a:t> 2: </a:t>
              </a:r>
              <a:r>
                <a:rPr lang="en-US" sz="3200" b="1" dirty="0" err="1">
                  <a:solidFill>
                    <a:schemeClr val="bg1"/>
                  </a:solidFill>
                  <a:latin typeface="Times New Roman" panose="02020603050405020304" pitchFamily="18" charset="0"/>
                  <a:cs typeface="Times New Roman" panose="02020603050405020304" pitchFamily="18" charset="0"/>
                </a:rPr>
                <a:t>Hãy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ví</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dụ</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về</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biến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cố</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có</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liên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quan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đến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một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trò</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chơi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dân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gian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em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biết</a:t>
              </a:r>
              <a:r>
                <a:rPr lang="en-US" sz="3200" b="1" dirty="0">
                  <a:solidFill>
                    <a:schemeClr val="bg1"/>
                  </a:solidFill>
                  <a:latin typeface="Times New Roman" panose="02020603050405020304" pitchFamily="18" charset="0"/>
                  <a:cs typeface="Times New Roman" panose="02020603050405020304" pitchFamily="18" charset="0"/>
                </a:rPr>
                <a:t>” </a:t>
              </a:r>
            </a:p>
          </p:txBody>
        </p:sp>
        <p:graphicFrame>
          <p:nvGraphicFramePr>
            <p:cNvPr id="54" name="Object 53">
              <a:extLst>
                <a:ext uri="{FF2B5EF4-FFF2-40B4-BE49-F238E27FC236}">
                  <a16:creationId xmlns:a16="http://schemas.microsoft.com/office/drawing/2014/main" xmlns="" id="{0E0BB512-0598-E37D-56ED-7694313572B9}"/>
                </a:ext>
              </a:extLst>
            </p:cNvPr>
            <p:cNvGraphicFramePr>
              <a:graphicFrameLocks noChangeAspect="1"/>
            </p:cNvGraphicFramePr>
            <p:nvPr/>
          </p:nvGraphicFramePr>
          <p:xfrm>
            <a:off x="4449717" y="4319757"/>
            <a:ext cx="280988" cy="493712"/>
          </p:xfrm>
          <a:graphic>
            <a:graphicData uri="http://schemas.openxmlformats.org/presentationml/2006/ole">
              <mc:AlternateContent xmlns:mc="http://schemas.openxmlformats.org/markup-compatibility/2006">
                <mc:Choice xmlns:v="urn:schemas-microsoft-com:vml" Requires="v">
                  <p:oleObj spid="_x0000_s4381" name="Equation" r:id="rId14" imgW="101520" imgH="177480" progId="Equation.DSMT4">
                    <p:embed/>
                  </p:oleObj>
                </mc:Choice>
                <mc:Fallback>
                  <p:oleObj name="Equation" r:id="rId14" imgW="101520" imgH="177480" progId="Equation.DSMT4">
                    <p:embed/>
                    <p:pic>
                      <p:nvPicPr>
                        <p:cNvPr id="72" name="Object 71">
                          <a:extLst>
                            <a:ext uri="{FF2B5EF4-FFF2-40B4-BE49-F238E27FC236}">
                              <a16:creationId xmlns:a16="http://schemas.microsoft.com/office/drawing/2014/main" xmlns="" id="{61984B66-C1F6-0510-60A2-35B8EC3560C8}"/>
                            </a:ext>
                          </a:extLst>
                        </p:cNvPr>
                        <p:cNvPicPr/>
                        <p:nvPr/>
                      </p:nvPicPr>
                      <p:blipFill>
                        <a:blip r:embed="rId15"/>
                        <a:stretch>
                          <a:fillRect/>
                        </a:stretch>
                      </p:blipFill>
                      <p:spPr>
                        <a:xfrm>
                          <a:off x="4449717" y="4319757"/>
                          <a:ext cx="280988" cy="493712"/>
                        </a:xfrm>
                        <a:prstGeom prst="rect">
                          <a:avLst/>
                        </a:prstGeom>
                      </p:spPr>
                    </p:pic>
                  </p:oleObj>
                </mc:Fallback>
              </mc:AlternateContent>
            </a:graphicData>
          </a:graphic>
        </p:graphicFrame>
      </p:grpSp>
      <p:grpSp>
        <p:nvGrpSpPr>
          <p:cNvPr id="55" name="Group 54">
            <a:extLst>
              <a:ext uri="{FF2B5EF4-FFF2-40B4-BE49-F238E27FC236}">
                <a16:creationId xmlns:a16="http://schemas.microsoft.com/office/drawing/2014/main" xmlns="" id="{4A3B7E60-B263-0D3D-62FA-49A703A46B16}"/>
              </a:ext>
            </a:extLst>
          </p:cNvPr>
          <p:cNvGrpSpPr/>
          <p:nvPr/>
        </p:nvGrpSpPr>
        <p:grpSpPr>
          <a:xfrm>
            <a:off x="-1411389" y="5126397"/>
            <a:ext cx="12335641" cy="5189315"/>
            <a:chOff x="2581214" y="1036381"/>
            <a:chExt cx="11177975" cy="5189314"/>
          </a:xfrm>
        </p:grpSpPr>
        <p:sp>
          <p:nvSpPr>
            <p:cNvPr id="56" name="TextBox 55">
              <a:extLst>
                <a:ext uri="{FF2B5EF4-FFF2-40B4-BE49-F238E27FC236}">
                  <a16:creationId xmlns:a16="http://schemas.microsoft.com/office/drawing/2014/main" xmlns="" id="{B17683DD-CCA3-D015-C9E4-DC93D75A7366}"/>
                </a:ext>
              </a:extLst>
            </p:cNvPr>
            <p:cNvSpPr txBox="1"/>
            <p:nvPr/>
          </p:nvSpPr>
          <p:spPr>
            <a:xfrm>
              <a:off x="4463083" y="1036381"/>
              <a:ext cx="9296106" cy="1107996"/>
            </a:xfrm>
            <a:prstGeom prst="rect">
              <a:avLst/>
            </a:prstGeom>
            <a:noFill/>
          </p:spPr>
          <p:txBody>
            <a:bodyPr wrap="square" rtlCol="0">
              <a:spAutoFit/>
            </a:bodyPr>
            <a:lstStyle/>
            <a:p>
              <a:r>
                <a:rPr lang="en-US" sz="3200" b="1" i="1" dirty="0" err="1">
                  <a:solidFill>
                    <a:srgbClr val="002060"/>
                  </a:solidFill>
                  <a:latin typeface="Times New Roman" panose="02020603050405020304" pitchFamily="18" charset="0"/>
                  <a:ea typeface="Times New Roman" panose="02020603050405020304" pitchFamily="18" charset="0"/>
                </a:rPr>
                <a:t>Vd</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Ném</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bóng</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ngã</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đổ</a:t>
              </a:r>
              <a:r>
                <a:rPr lang="en-US" sz="3200" b="1" i="1" dirty="0">
                  <a:solidFill>
                    <a:srgbClr val="002060"/>
                  </a:solidFill>
                  <a:latin typeface="Times New Roman" panose="02020603050405020304" pitchFamily="18" charset="0"/>
                  <a:ea typeface="Times New Roman" panose="02020603050405020304" pitchFamily="18" charset="0"/>
                </a:rPr>
                <a:t> 2 </a:t>
              </a:r>
              <a:r>
                <a:rPr lang="en-US" sz="3200" b="1" i="1" dirty="0" err="1">
                  <a:solidFill>
                    <a:srgbClr val="002060"/>
                  </a:solidFill>
                  <a:latin typeface="Times New Roman" panose="02020603050405020304" pitchFamily="18" charset="0"/>
                  <a:ea typeface="Times New Roman" panose="02020603050405020304" pitchFamily="18" charset="0"/>
                </a:rPr>
                <a:t>trong</a:t>
              </a:r>
              <a:r>
                <a:rPr lang="en-US" sz="3200" b="1" i="1" dirty="0">
                  <a:solidFill>
                    <a:srgbClr val="002060"/>
                  </a:solidFill>
                  <a:latin typeface="Times New Roman" panose="02020603050405020304" pitchFamily="18" charset="0"/>
                  <a:ea typeface="Times New Roman" panose="02020603050405020304" pitchFamily="18" charset="0"/>
                </a:rPr>
                <a:t> 5 </a:t>
              </a:r>
              <a:r>
                <a:rPr lang="en-US" sz="3200" b="1" i="1" dirty="0" err="1">
                  <a:solidFill>
                    <a:srgbClr val="002060"/>
                  </a:solidFill>
                  <a:latin typeface="Times New Roman" panose="02020603050405020304" pitchFamily="18" charset="0"/>
                  <a:ea typeface="Times New Roman" panose="02020603050405020304" pitchFamily="18" charset="0"/>
                </a:rPr>
                <a:t>cái</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lon</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đang</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xếp</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chồng</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lên</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nhau</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trò</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chơi</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trong</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hội</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chợ</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Xuân</a:t>
              </a:r>
              <a:r>
                <a:rPr lang="en-US" sz="3200" b="1" i="1" dirty="0">
                  <a:solidFill>
                    <a:srgbClr val="002060"/>
                  </a:solidFill>
                  <a:latin typeface="Times New Roman" panose="02020603050405020304" pitchFamily="18" charset="0"/>
                  <a:ea typeface="Times New Roman" panose="02020603050405020304" pitchFamily="18" charset="0"/>
                </a:rPr>
                <a:t>)</a:t>
              </a:r>
              <a:endParaRPr lang="en-US" sz="3200" b="1" dirty="0">
                <a:solidFill>
                  <a:srgbClr val="002060"/>
                </a:solidFill>
                <a:latin typeface="Times New Roman" panose="02020603050405020304" pitchFamily="18" charset="0"/>
                <a:ea typeface="Times New Roman" panose="02020603050405020304" pitchFamily="18" charset="0"/>
              </a:endParaRPr>
            </a:p>
          </p:txBody>
        </p:sp>
        <p:sp>
          <p:nvSpPr>
            <p:cNvPr id="57" name="Freeform 310">
              <a:extLst>
                <a:ext uri="{FF2B5EF4-FFF2-40B4-BE49-F238E27FC236}">
                  <a16:creationId xmlns:a16="http://schemas.microsoft.com/office/drawing/2014/main" xmlns="" id="{F842CC89-E78D-F464-5B31-2ED4945F29E7}"/>
                </a:ext>
              </a:extLst>
            </p:cNvPr>
            <p:cNvSpPr/>
            <p:nvPr/>
          </p:nvSpPr>
          <p:spPr>
            <a:xfrm>
              <a:off x="2581214" y="5707186"/>
              <a:ext cx="518774" cy="518509"/>
            </a:xfrm>
            <a:custGeom>
              <a:avLst/>
              <a:gdLst>
                <a:gd name="connsiteX0" fmla="*/ 162406 w 432707"/>
                <a:gd name="connsiteY0" fmla="*/ 107965 h 432707"/>
                <a:gd name="connsiteX1" fmla="*/ 171280 w 432707"/>
                <a:gd name="connsiteY1" fmla="*/ 110712 h 432707"/>
                <a:gd name="connsiteX2" fmla="*/ 324530 w 432707"/>
                <a:gd name="connsiteY2" fmla="*/ 200859 h 432707"/>
                <a:gd name="connsiteX3" fmla="*/ 333545 w 432707"/>
                <a:gd name="connsiteY3" fmla="*/ 216354 h 432707"/>
                <a:gd name="connsiteX4" fmla="*/ 324530 w 432707"/>
                <a:gd name="connsiteY4" fmla="*/ 231848 h 432707"/>
                <a:gd name="connsiteX5" fmla="*/ 171280 w 432707"/>
                <a:gd name="connsiteY5" fmla="*/ 321995 h 432707"/>
                <a:gd name="connsiteX6" fmla="*/ 162265 w 432707"/>
                <a:gd name="connsiteY6" fmla="*/ 324530 h 432707"/>
                <a:gd name="connsiteX7" fmla="*/ 153250 w 432707"/>
                <a:gd name="connsiteY7" fmla="*/ 322277 h 432707"/>
                <a:gd name="connsiteX8" fmla="*/ 144236 w 432707"/>
                <a:gd name="connsiteY8" fmla="*/ 306501 h 432707"/>
                <a:gd name="connsiteX9" fmla="*/ 144236 w 432707"/>
                <a:gd name="connsiteY9" fmla="*/ 126206 h 432707"/>
                <a:gd name="connsiteX10" fmla="*/ 153250 w 432707"/>
                <a:gd name="connsiteY10" fmla="*/ 110430 h 432707"/>
                <a:gd name="connsiteX11" fmla="*/ 162406 w 432707"/>
                <a:gd name="connsiteY11" fmla="*/ 107965 h 432707"/>
                <a:gd name="connsiteX12" fmla="*/ 216354 w 432707"/>
                <a:gd name="connsiteY12" fmla="*/ 63103 h 432707"/>
                <a:gd name="connsiteX13" fmla="*/ 139446 w 432707"/>
                <a:gd name="connsiteY13" fmla="*/ 83668 h 432707"/>
                <a:gd name="connsiteX14" fmla="*/ 83668 w 432707"/>
                <a:gd name="connsiteY14" fmla="*/ 139447 h 432707"/>
                <a:gd name="connsiteX15" fmla="*/ 63103 w 432707"/>
                <a:gd name="connsiteY15" fmla="*/ 216354 h 432707"/>
                <a:gd name="connsiteX16" fmla="*/ 83668 w 432707"/>
                <a:gd name="connsiteY16" fmla="*/ 293260 h 432707"/>
                <a:gd name="connsiteX17" fmla="*/ 139446 w 432707"/>
                <a:gd name="connsiteY17" fmla="*/ 349039 h 432707"/>
                <a:gd name="connsiteX18" fmla="*/ 216354 w 432707"/>
                <a:gd name="connsiteY18" fmla="*/ 369604 h 432707"/>
                <a:gd name="connsiteX19" fmla="*/ 293260 w 432707"/>
                <a:gd name="connsiteY19" fmla="*/ 349039 h 432707"/>
                <a:gd name="connsiteX20" fmla="*/ 349039 w 432707"/>
                <a:gd name="connsiteY20" fmla="*/ 293260 h 432707"/>
                <a:gd name="connsiteX21" fmla="*/ 369604 w 432707"/>
                <a:gd name="connsiteY21" fmla="*/ 216354 h 432707"/>
                <a:gd name="connsiteX22" fmla="*/ 349039 w 432707"/>
                <a:gd name="connsiteY22" fmla="*/ 139447 h 432707"/>
                <a:gd name="connsiteX23" fmla="*/ 293260 w 432707"/>
                <a:gd name="connsiteY23" fmla="*/ 83668 h 432707"/>
                <a:gd name="connsiteX24" fmla="*/ 216354 w 432707"/>
                <a:gd name="connsiteY24" fmla="*/ 63103 h 432707"/>
                <a:gd name="connsiteX25" fmla="*/ 216354 w 432707"/>
                <a:gd name="connsiteY25" fmla="*/ 0 h 432707"/>
                <a:gd name="connsiteX26" fmla="*/ 324952 w 432707"/>
                <a:gd name="connsiteY26" fmla="*/ 29016 h 432707"/>
                <a:gd name="connsiteX27" fmla="*/ 403691 w 432707"/>
                <a:gd name="connsiteY27" fmla="*/ 107754 h 432707"/>
                <a:gd name="connsiteX28" fmla="*/ 432707 w 432707"/>
                <a:gd name="connsiteY28" fmla="*/ 216354 h 432707"/>
                <a:gd name="connsiteX29" fmla="*/ 403691 w 432707"/>
                <a:gd name="connsiteY29" fmla="*/ 324953 h 432707"/>
                <a:gd name="connsiteX30" fmla="*/ 324952 w 432707"/>
                <a:gd name="connsiteY30" fmla="*/ 403691 h 432707"/>
                <a:gd name="connsiteX31" fmla="*/ 216354 w 432707"/>
                <a:gd name="connsiteY31" fmla="*/ 432707 h 432707"/>
                <a:gd name="connsiteX32" fmla="*/ 107754 w 432707"/>
                <a:gd name="connsiteY32" fmla="*/ 403691 h 432707"/>
                <a:gd name="connsiteX33" fmla="*/ 29016 w 432707"/>
                <a:gd name="connsiteY33" fmla="*/ 324953 h 432707"/>
                <a:gd name="connsiteX34" fmla="*/ 0 w 432707"/>
                <a:gd name="connsiteY34" fmla="*/ 216354 h 432707"/>
                <a:gd name="connsiteX35" fmla="*/ 29016 w 432707"/>
                <a:gd name="connsiteY35" fmla="*/ 107754 h 432707"/>
                <a:gd name="connsiteX36" fmla="*/ 107754 w 432707"/>
                <a:gd name="connsiteY36" fmla="*/ 29016 h 432707"/>
                <a:gd name="connsiteX37" fmla="*/ 216354 w 432707"/>
                <a:gd name="connsiteY37" fmla="*/ 0 h 43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2707" h="432707">
                  <a:moveTo>
                    <a:pt x="162406" y="107965"/>
                  </a:moveTo>
                  <a:cubicBezTo>
                    <a:pt x="165410" y="108012"/>
                    <a:pt x="168368" y="108928"/>
                    <a:pt x="171280" y="110712"/>
                  </a:cubicBezTo>
                  <a:lnTo>
                    <a:pt x="324530" y="200859"/>
                  </a:lnTo>
                  <a:cubicBezTo>
                    <a:pt x="330540" y="204240"/>
                    <a:pt x="333545" y="209405"/>
                    <a:pt x="333545" y="216354"/>
                  </a:cubicBezTo>
                  <a:cubicBezTo>
                    <a:pt x="333545" y="223302"/>
                    <a:pt x="330540" y="228467"/>
                    <a:pt x="324530" y="231848"/>
                  </a:cubicBezTo>
                  <a:lnTo>
                    <a:pt x="171280" y="321995"/>
                  </a:lnTo>
                  <a:cubicBezTo>
                    <a:pt x="168462" y="323685"/>
                    <a:pt x="165458" y="324530"/>
                    <a:pt x="162265" y="324530"/>
                  </a:cubicBezTo>
                  <a:cubicBezTo>
                    <a:pt x="159260" y="324530"/>
                    <a:pt x="156256" y="323779"/>
                    <a:pt x="153250" y="322277"/>
                  </a:cubicBezTo>
                  <a:cubicBezTo>
                    <a:pt x="147240" y="318708"/>
                    <a:pt x="144236" y="313450"/>
                    <a:pt x="144236" y="306501"/>
                  </a:cubicBezTo>
                  <a:lnTo>
                    <a:pt x="144236" y="126206"/>
                  </a:lnTo>
                  <a:cubicBezTo>
                    <a:pt x="144236" y="119257"/>
                    <a:pt x="147240" y="113999"/>
                    <a:pt x="153250" y="110430"/>
                  </a:cubicBezTo>
                  <a:cubicBezTo>
                    <a:pt x="156350" y="108740"/>
                    <a:pt x="159401" y="107918"/>
                    <a:pt x="162406" y="107965"/>
                  </a:cubicBezTo>
                  <a:close/>
                  <a:moveTo>
                    <a:pt x="216354" y="63103"/>
                  </a:moveTo>
                  <a:cubicBezTo>
                    <a:pt x="188558" y="63103"/>
                    <a:pt x="162922" y="69958"/>
                    <a:pt x="139446" y="83668"/>
                  </a:cubicBezTo>
                  <a:cubicBezTo>
                    <a:pt x="115970" y="97378"/>
                    <a:pt x="97378" y="115971"/>
                    <a:pt x="83668" y="139447"/>
                  </a:cubicBezTo>
                  <a:cubicBezTo>
                    <a:pt x="69958" y="162922"/>
                    <a:pt x="63103" y="188558"/>
                    <a:pt x="63103" y="216354"/>
                  </a:cubicBezTo>
                  <a:cubicBezTo>
                    <a:pt x="63103" y="244149"/>
                    <a:pt x="69958" y="269785"/>
                    <a:pt x="83668" y="293260"/>
                  </a:cubicBezTo>
                  <a:cubicBezTo>
                    <a:pt x="97378" y="316736"/>
                    <a:pt x="115970" y="335329"/>
                    <a:pt x="139446" y="349039"/>
                  </a:cubicBezTo>
                  <a:cubicBezTo>
                    <a:pt x="162922" y="362749"/>
                    <a:pt x="188558" y="369604"/>
                    <a:pt x="216354" y="369604"/>
                  </a:cubicBezTo>
                  <a:cubicBezTo>
                    <a:pt x="244149" y="369604"/>
                    <a:pt x="269784" y="362749"/>
                    <a:pt x="293260" y="349039"/>
                  </a:cubicBezTo>
                  <a:cubicBezTo>
                    <a:pt x="316736" y="335329"/>
                    <a:pt x="335328" y="316736"/>
                    <a:pt x="349039" y="293260"/>
                  </a:cubicBezTo>
                  <a:cubicBezTo>
                    <a:pt x="362748" y="269785"/>
                    <a:pt x="369604" y="244149"/>
                    <a:pt x="369604" y="216354"/>
                  </a:cubicBezTo>
                  <a:cubicBezTo>
                    <a:pt x="369604" y="188558"/>
                    <a:pt x="362748" y="162922"/>
                    <a:pt x="349039" y="139447"/>
                  </a:cubicBezTo>
                  <a:cubicBezTo>
                    <a:pt x="335328" y="115971"/>
                    <a:pt x="316736" y="97378"/>
                    <a:pt x="293260" y="83668"/>
                  </a:cubicBezTo>
                  <a:cubicBezTo>
                    <a:pt x="269784" y="69958"/>
                    <a:pt x="244149" y="63103"/>
                    <a:pt x="216354" y="63103"/>
                  </a:cubicBezTo>
                  <a:close/>
                  <a:moveTo>
                    <a:pt x="216354" y="0"/>
                  </a:moveTo>
                  <a:cubicBezTo>
                    <a:pt x="255604" y="0"/>
                    <a:pt x="291804" y="9672"/>
                    <a:pt x="324952" y="29016"/>
                  </a:cubicBezTo>
                  <a:cubicBezTo>
                    <a:pt x="358100" y="48360"/>
                    <a:pt x="384346" y="74606"/>
                    <a:pt x="403691" y="107754"/>
                  </a:cubicBezTo>
                  <a:cubicBezTo>
                    <a:pt x="423035" y="140902"/>
                    <a:pt x="432707" y="177102"/>
                    <a:pt x="432707" y="216354"/>
                  </a:cubicBezTo>
                  <a:cubicBezTo>
                    <a:pt x="432707" y="255605"/>
                    <a:pt x="423035" y="291805"/>
                    <a:pt x="403691" y="324953"/>
                  </a:cubicBezTo>
                  <a:cubicBezTo>
                    <a:pt x="384346" y="358101"/>
                    <a:pt x="358100" y="384347"/>
                    <a:pt x="324952" y="403691"/>
                  </a:cubicBezTo>
                  <a:cubicBezTo>
                    <a:pt x="291804" y="423035"/>
                    <a:pt x="255604" y="432707"/>
                    <a:pt x="216354" y="432707"/>
                  </a:cubicBezTo>
                  <a:cubicBezTo>
                    <a:pt x="177102" y="432707"/>
                    <a:pt x="140902" y="423035"/>
                    <a:pt x="107754" y="403691"/>
                  </a:cubicBezTo>
                  <a:cubicBezTo>
                    <a:pt x="74606" y="384347"/>
                    <a:pt x="48360" y="358101"/>
                    <a:pt x="29016" y="324953"/>
                  </a:cubicBezTo>
                  <a:cubicBezTo>
                    <a:pt x="9672" y="291805"/>
                    <a:pt x="0" y="255605"/>
                    <a:pt x="0" y="216354"/>
                  </a:cubicBezTo>
                  <a:cubicBezTo>
                    <a:pt x="0" y="177102"/>
                    <a:pt x="9672" y="140902"/>
                    <a:pt x="29016" y="107754"/>
                  </a:cubicBezTo>
                  <a:cubicBezTo>
                    <a:pt x="48360" y="74606"/>
                    <a:pt x="74606" y="48360"/>
                    <a:pt x="107754" y="29016"/>
                  </a:cubicBezTo>
                  <a:cubicBezTo>
                    <a:pt x="140902" y="9672"/>
                    <a:pt x="177102" y="0"/>
                    <a:pt x="216354" y="0"/>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00"/>
            </a:p>
          </p:txBody>
        </p:sp>
      </p:grpSp>
      <p:grpSp>
        <p:nvGrpSpPr>
          <p:cNvPr id="62" name="Group 61">
            <a:extLst>
              <a:ext uri="{FF2B5EF4-FFF2-40B4-BE49-F238E27FC236}">
                <a16:creationId xmlns:a16="http://schemas.microsoft.com/office/drawing/2014/main" xmlns="" id="{6D1D9255-232A-25F5-36C5-32CD018DEC23}"/>
              </a:ext>
            </a:extLst>
          </p:cNvPr>
          <p:cNvGrpSpPr/>
          <p:nvPr/>
        </p:nvGrpSpPr>
        <p:grpSpPr>
          <a:xfrm>
            <a:off x="395016" y="5551535"/>
            <a:ext cx="8452453" cy="1107996"/>
            <a:chOff x="-4763614" y="9957688"/>
            <a:chExt cx="8684670" cy="1107995"/>
          </a:xfrm>
        </p:grpSpPr>
        <p:sp>
          <p:nvSpPr>
            <p:cNvPr id="63" name="TextBox 62">
              <a:extLst>
                <a:ext uri="{FF2B5EF4-FFF2-40B4-BE49-F238E27FC236}">
                  <a16:creationId xmlns:a16="http://schemas.microsoft.com/office/drawing/2014/main" xmlns="" id="{13B3DBAC-2419-97AC-3358-C43D33F64E31}"/>
                </a:ext>
              </a:extLst>
            </p:cNvPr>
            <p:cNvSpPr txBox="1"/>
            <p:nvPr/>
          </p:nvSpPr>
          <p:spPr>
            <a:xfrm>
              <a:off x="-4328154" y="9957688"/>
              <a:ext cx="8249210" cy="1107995"/>
            </a:xfrm>
            <a:prstGeom prst="rect">
              <a:avLst/>
            </a:prstGeom>
            <a:noFill/>
          </p:spPr>
          <p:txBody>
            <a:bodyPr wrap="square" rtlCol="0">
              <a:spAutoFit/>
            </a:bodyPr>
            <a:lstStyle/>
            <a:p>
              <a:r>
                <a:rPr lang="en-US" sz="3200" b="1" i="1" dirty="0" err="1">
                  <a:solidFill>
                    <a:srgbClr val="002060"/>
                  </a:solidFill>
                  <a:latin typeface="Times New Roman" panose="02020603050405020304" pitchFamily="18" charset="0"/>
                  <a:ea typeface="Times New Roman" panose="02020603050405020304" pitchFamily="18" charset="0"/>
                </a:rPr>
                <a:t>Biến</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cố</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này</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không</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thể</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vì</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số</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chấm</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hiện</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tại</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đã</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xuất</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hiện</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là</a:t>
              </a:r>
              <a:r>
                <a:rPr lang="en-US" sz="3200" b="1" i="1" dirty="0">
                  <a:solidFill>
                    <a:srgbClr val="002060"/>
                  </a:solidFill>
                  <a:latin typeface="Times New Roman" panose="02020603050405020304" pitchFamily="18" charset="0"/>
                  <a:ea typeface="Times New Roman" panose="02020603050405020304" pitchFamily="18" charset="0"/>
                </a:rPr>
                <a:t> 5.</a:t>
              </a:r>
              <a:endParaRPr lang="en-US" sz="3200" b="1" dirty="0">
                <a:solidFill>
                  <a:srgbClr val="002060"/>
                </a:solidFill>
                <a:latin typeface="Times New Roman" panose="02020603050405020304" pitchFamily="18" charset="0"/>
                <a:ea typeface="Times New Roman" panose="02020603050405020304" pitchFamily="18" charset="0"/>
              </a:endParaRPr>
            </a:p>
          </p:txBody>
        </p:sp>
        <p:sp>
          <p:nvSpPr>
            <p:cNvPr id="72" name="Freeform 310">
              <a:extLst>
                <a:ext uri="{FF2B5EF4-FFF2-40B4-BE49-F238E27FC236}">
                  <a16:creationId xmlns:a16="http://schemas.microsoft.com/office/drawing/2014/main" xmlns="" id="{BFBFE2BA-59A3-86EC-504B-B31CB804C1A3}"/>
                </a:ext>
              </a:extLst>
            </p:cNvPr>
            <p:cNvSpPr/>
            <p:nvPr/>
          </p:nvSpPr>
          <p:spPr>
            <a:xfrm>
              <a:off x="-4763614" y="9957688"/>
              <a:ext cx="518774" cy="518509"/>
            </a:xfrm>
            <a:custGeom>
              <a:avLst/>
              <a:gdLst>
                <a:gd name="connsiteX0" fmla="*/ 162406 w 432707"/>
                <a:gd name="connsiteY0" fmla="*/ 107965 h 432707"/>
                <a:gd name="connsiteX1" fmla="*/ 171280 w 432707"/>
                <a:gd name="connsiteY1" fmla="*/ 110712 h 432707"/>
                <a:gd name="connsiteX2" fmla="*/ 324530 w 432707"/>
                <a:gd name="connsiteY2" fmla="*/ 200859 h 432707"/>
                <a:gd name="connsiteX3" fmla="*/ 333545 w 432707"/>
                <a:gd name="connsiteY3" fmla="*/ 216354 h 432707"/>
                <a:gd name="connsiteX4" fmla="*/ 324530 w 432707"/>
                <a:gd name="connsiteY4" fmla="*/ 231848 h 432707"/>
                <a:gd name="connsiteX5" fmla="*/ 171280 w 432707"/>
                <a:gd name="connsiteY5" fmla="*/ 321995 h 432707"/>
                <a:gd name="connsiteX6" fmla="*/ 162265 w 432707"/>
                <a:gd name="connsiteY6" fmla="*/ 324530 h 432707"/>
                <a:gd name="connsiteX7" fmla="*/ 153250 w 432707"/>
                <a:gd name="connsiteY7" fmla="*/ 322277 h 432707"/>
                <a:gd name="connsiteX8" fmla="*/ 144236 w 432707"/>
                <a:gd name="connsiteY8" fmla="*/ 306501 h 432707"/>
                <a:gd name="connsiteX9" fmla="*/ 144236 w 432707"/>
                <a:gd name="connsiteY9" fmla="*/ 126206 h 432707"/>
                <a:gd name="connsiteX10" fmla="*/ 153250 w 432707"/>
                <a:gd name="connsiteY10" fmla="*/ 110430 h 432707"/>
                <a:gd name="connsiteX11" fmla="*/ 162406 w 432707"/>
                <a:gd name="connsiteY11" fmla="*/ 107965 h 432707"/>
                <a:gd name="connsiteX12" fmla="*/ 216354 w 432707"/>
                <a:gd name="connsiteY12" fmla="*/ 63103 h 432707"/>
                <a:gd name="connsiteX13" fmla="*/ 139446 w 432707"/>
                <a:gd name="connsiteY13" fmla="*/ 83668 h 432707"/>
                <a:gd name="connsiteX14" fmla="*/ 83668 w 432707"/>
                <a:gd name="connsiteY14" fmla="*/ 139447 h 432707"/>
                <a:gd name="connsiteX15" fmla="*/ 63103 w 432707"/>
                <a:gd name="connsiteY15" fmla="*/ 216354 h 432707"/>
                <a:gd name="connsiteX16" fmla="*/ 83668 w 432707"/>
                <a:gd name="connsiteY16" fmla="*/ 293260 h 432707"/>
                <a:gd name="connsiteX17" fmla="*/ 139446 w 432707"/>
                <a:gd name="connsiteY17" fmla="*/ 349039 h 432707"/>
                <a:gd name="connsiteX18" fmla="*/ 216354 w 432707"/>
                <a:gd name="connsiteY18" fmla="*/ 369604 h 432707"/>
                <a:gd name="connsiteX19" fmla="*/ 293260 w 432707"/>
                <a:gd name="connsiteY19" fmla="*/ 349039 h 432707"/>
                <a:gd name="connsiteX20" fmla="*/ 349039 w 432707"/>
                <a:gd name="connsiteY20" fmla="*/ 293260 h 432707"/>
                <a:gd name="connsiteX21" fmla="*/ 369604 w 432707"/>
                <a:gd name="connsiteY21" fmla="*/ 216354 h 432707"/>
                <a:gd name="connsiteX22" fmla="*/ 349039 w 432707"/>
                <a:gd name="connsiteY22" fmla="*/ 139447 h 432707"/>
                <a:gd name="connsiteX23" fmla="*/ 293260 w 432707"/>
                <a:gd name="connsiteY23" fmla="*/ 83668 h 432707"/>
                <a:gd name="connsiteX24" fmla="*/ 216354 w 432707"/>
                <a:gd name="connsiteY24" fmla="*/ 63103 h 432707"/>
                <a:gd name="connsiteX25" fmla="*/ 216354 w 432707"/>
                <a:gd name="connsiteY25" fmla="*/ 0 h 432707"/>
                <a:gd name="connsiteX26" fmla="*/ 324952 w 432707"/>
                <a:gd name="connsiteY26" fmla="*/ 29016 h 432707"/>
                <a:gd name="connsiteX27" fmla="*/ 403691 w 432707"/>
                <a:gd name="connsiteY27" fmla="*/ 107754 h 432707"/>
                <a:gd name="connsiteX28" fmla="*/ 432707 w 432707"/>
                <a:gd name="connsiteY28" fmla="*/ 216354 h 432707"/>
                <a:gd name="connsiteX29" fmla="*/ 403691 w 432707"/>
                <a:gd name="connsiteY29" fmla="*/ 324953 h 432707"/>
                <a:gd name="connsiteX30" fmla="*/ 324952 w 432707"/>
                <a:gd name="connsiteY30" fmla="*/ 403691 h 432707"/>
                <a:gd name="connsiteX31" fmla="*/ 216354 w 432707"/>
                <a:gd name="connsiteY31" fmla="*/ 432707 h 432707"/>
                <a:gd name="connsiteX32" fmla="*/ 107754 w 432707"/>
                <a:gd name="connsiteY32" fmla="*/ 403691 h 432707"/>
                <a:gd name="connsiteX33" fmla="*/ 29016 w 432707"/>
                <a:gd name="connsiteY33" fmla="*/ 324953 h 432707"/>
                <a:gd name="connsiteX34" fmla="*/ 0 w 432707"/>
                <a:gd name="connsiteY34" fmla="*/ 216354 h 432707"/>
                <a:gd name="connsiteX35" fmla="*/ 29016 w 432707"/>
                <a:gd name="connsiteY35" fmla="*/ 107754 h 432707"/>
                <a:gd name="connsiteX36" fmla="*/ 107754 w 432707"/>
                <a:gd name="connsiteY36" fmla="*/ 29016 h 432707"/>
                <a:gd name="connsiteX37" fmla="*/ 216354 w 432707"/>
                <a:gd name="connsiteY37" fmla="*/ 0 h 43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2707" h="432707">
                  <a:moveTo>
                    <a:pt x="162406" y="107965"/>
                  </a:moveTo>
                  <a:cubicBezTo>
                    <a:pt x="165410" y="108012"/>
                    <a:pt x="168368" y="108928"/>
                    <a:pt x="171280" y="110712"/>
                  </a:cubicBezTo>
                  <a:lnTo>
                    <a:pt x="324530" y="200859"/>
                  </a:lnTo>
                  <a:cubicBezTo>
                    <a:pt x="330540" y="204240"/>
                    <a:pt x="333545" y="209405"/>
                    <a:pt x="333545" y="216354"/>
                  </a:cubicBezTo>
                  <a:cubicBezTo>
                    <a:pt x="333545" y="223302"/>
                    <a:pt x="330540" y="228467"/>
                    <a:pt x="324530" y="231848"/>
                  </a:cubicBezTo>
                  <a:lnTo>
                    <a:pt x="171280" y="321995"/>
                  </a:lnTo>
                  <a:cubicBezTo>
                    <a:pt x="168462" y="323685"/>
                    <a:pt x="165458" y="324530"/>
                    <a:pt x="162265" y="324530"/>
                  </a:cubicBezTo>
                  <a:cubicBezTo>
                    <a:pt x="159260" y="324530"/>
                    <a:pt x="156256" y="323779"/>
                    <a:pt x="153250" y="322277"/>
                  </a:cubicBezTo>
                  <a:cubicBezTo>
                    <a:pt x="147240" y="318708"/>
                    <a:pt x="144236" y="313450"/>
                    <a:pt x="144236" y="306501"/>
                  </a:cubicBezTo>
                  <a:lnTo>
                    <a:pt x="144236" y="126206"/>
                  </a:lnTo>
                  <a:cubicBezTo>
                    <a:pt x="144236" y="119257"/>
                    <a:pt x="147240" y="113999"/>
                    <a:pt x="153250" y="110430"/>
                  </a:cubicBezTo>
                  <a:cubicBezTo>
                    <a:pt x="156350" y="108740"/>
                    <a:pt x="159401" y="107918"/>
                    <a:pt x="162406" y="107965"/>
                  </a:cubicBezTo>
                  <a:close/>
                  <a:moveTo>
                    <a:pt x="216354" y="63103"/>
                  </a:moveTo>
                  <a:cubicBezTo>
                    <a:pt x="188558" y="63103"/>
                    <a:pt x="162922" y="69958"/>
                    <a:pt x="139446" y="83668"/>
                  </a:cubicBezTo>
                  <a:cubicBezTo>
                    <a:pt x="115970" y="97378"/>
                    <a:pt x="97378" y="115971"/>
                    <a:pt x="83668" y="139447"/>
                  </a:cubicBezTo>
                  <a:cubicBezTo>
                    <a:pt x="69958" y="162922"/>
                    <a:pt x="63103" y="188558"/>
                    <a:pt x="63103" y="216354"/>
                  </a:cubicBezTo>
                  <a:cubicBezTo>
                    <a:pt x="63103" y="244149"/>
                    <a:pt x="69958" y="269785"/>
                    <a:pt x="83668" y="293260"/>
                  </a:cubicBezTo>
                  <a:cubicBezTo>
                    <a:pt x="97378" y="316736"/>
                    <a:pt x="115970" y="335329"/>
                    <a:pt x="139446" y="349039"/>
                  </a:cubicBezTo>
                  <a:cubicBezTo>
                    <a:pt x="162922" y="362749"/>
                    <a:pt x="188558" y="369604"/>
                    <a:pt x="216354" y="369604"/>
                  </a:cubicBezTo>
                  <a:cubicBezTo>
                    <a:pt x="244149" y="369604"/>
                    <a:pt x="269784" y="362749"/>
                    <a:pt x="293260" y="349039"/>
                  </a:cubicBezTo>
                  <a:cubicBezTo>
                    <a:pt x="316736" y="335329"/>
                    <a:pt x="335328" y="316736"/>
                    <a:pt x="349039" y="293260"/>
                  </a:cubicBezTo>
                  <a:cubicBezTo>
                    <a:pt x="362748" y="269785"/>
                    <a:pt x="369604" y="244149"/>
                    <a:pt x="369604" y="216354"/>
                  </a:cubicBezTo>
                  <a:cubicBezTo>
                    <a:pt x="369604" y="188558"/>
                    <a:pt x="362748" y="162922"/>
                    <a:pt x="349039" y="139447"/>
                  </a:cubicBezTo>
                  <a:cubicBezTo>
                    <a:pt x="335328" y="115971"/>
                    <a:pt x="316736" y="97378"/>
                    <a:pt x="293260" y="83668"/>
                  </a:cubicBezTo>
                  <a:cubicBezTo>
                    <a:pt x="269784" y="69958"/>
                    <a:pt x="244149" y="63103"/>
                    <a:pt x="216354" y="63103"/>
                  </a:cubicBezTo>
                  <a:close/>
                  <a:moveTo>
                    <a:pt x="216354" y="0"/>
                  </a:moveTo>
                  <a:cubicBezTo>
                    <a:pt x="255604" y="0"/>
                    <a:pt x="291804" y="9672"/>
                    <a:pt x="324952" y="29016"/>
                  </a:cubicBezTo>
                  <a:cubicBezTo>
                    <a:pt x="358100" y="48360"/>
                    <a:pt x="384346" y="74606"/>
                    <a:pt x="403691" y="107754"/>
                  </a:cubicBezTo>
                  <a:cubicBezTo>
                    <a:pt x="423035" y="140902"/>
                    <a:pt x="432707" y="177102"/>
                    <a:pt x="432707" y="216354"/>
                  </a:cubicBezTo>
                  <a:cubicBezTo>
                    <a:pt x="432707" y="255605"/>
                    <a:pt x="423035" y="291805"/>
                    <a:pt x="403691" y="324953"/>
                  </a:cubicBezTo>
                  <a:cubicBezTo>
                    <a:pt x="384346" y="358101"/>
                    <a:pt x="358100" y="384347"/>
                    <a:pt x="324952" y="403691"/>
                  </a:cubicBezTo>
                  <a:cubicBezTo>
                    <a:pt x="291804" y="423035"/>
                    <a:pt x="255604" y="432707"/>
                    <a:pt x="216354" y="432707"/>
                  </a:cubicBezTo>
                  <a:cubicBezTo>
                    <a:pt x="177102" y="432707"/>
                    <a:pt x="140902" y="423035"/>
                    <a:pt x="107754" y="403691"/>
                  </a:cubicBezTo>
                  <a:cubicBezTo>
                    <a:pt x="74606" y="384347"/>
                    <a:pt x="48360" y="358101"/>
                    <a:pt x="29016" y="324953"/>
                  </a:cubicBezTo>
                  <a:cubicBezTo>
                    <a:pt x="9672" y="291805"/>
                    <a:pt x="0" y="255605"/>
                    <a:pt x="0" y="216354"/>
                  </a:cubicBezTo>
                  <a:cubicBezTo>
                    <a:pt x="0" y="177102"/>
                    <a:pt x="9672" y="140902"/>
                    <a:pt x="29016" y="107754"/>
                  </a:cubicBezTo>
                  <a:cubicBezTo>
                    <a:pt x="48360" y="74606"/>
                    <a:pt x="74606" y="48360"/>
                    <a:pt x="107754" y="29016"/>
                  </a:cubicBezTo>
                  <a:cubicBezTo>
                    <a:pt x="140902" y="9672"/>
                    <a:pt x="177102" y="0"/>
                    <a:pt x="216354" y="0"/>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00"/>
            </a:p>
          </p:txBody>
        </p:sp>
      </p:grpSp>
      <p:grpSp>
        <p:nvGrpSpPr>
          <p:cNvPr id="73" name="Group 72">
            <a:extLst>
              <a:ext uri="{FF2B5EF4-FFF2-40B4-BE49-F238E27FC236}">
                <a16:creationId xmlns:a16="http://schemas.microsoft.com/office/drawing/2014/main" xmlns="" id="{4CF281D4-4B92-A4F5-7717-04EC91FFE3A4}"/>
              </a:ext>
            </a:extLst>
          </p:cNvPr>
          <p:cNvGrpSpPr/>
          <p:nvPr/>
        </p:nvGrpSpPr>
        <p:grpSpPr>
          <a:xfrm>
            <a:off x="256773" y="4013080"/>
            <a:ext cx="12106275" cy="1901309"/>
            <a:chOff x="50843" y="4418856"/>
            <a:chExt cx="12106275" cy="1901309"/>
          </a:xfrm>
        </p:grpSpPr>
        <p:grpSp>
          <p:nvGrpSpPr>
            <p:cNvPr id="74" name="Group 73">
              <a:extLst>
                <a:ext uri="{FF2B5EF4-FFF2-40B4-BE49-F238E27FC236}">
                  <a16:creationId xmlns:a16="http://schemas.microsoft.com/office/drawing/2014/main" xmlns="" id="{506D4D76-993F-2A86-CB1A-B96FDC749A2F}"/>
                </a:ext>
              </a:extLst>
            </p:cNvPr>
            <p:cNvGrpSpPr/>
            <p:nvPr/>
          </p:nvGrpSpPr>
          <p:grpSpPr>
            <a:xfrm>
              <a:off x="50843" y="4418856"/>
              <a:ext cx="12106275" cy="1647469"/>
              <a:chOff x="-402901" y="4396086"/>
              <a:chExt cx="11836854" cy="1647469"/>
            </a:xfrm>
          </p:grpSpPr>
          <p:sp>
            <p:nvSpPr>
              <p:cNvPr id="76" name="TextBox 75">
                <a:extLst>
                  <a:ext uri="{FF2B5EF4-FFF2-40B4-BE49-F238E27FC236}">
                    <a16:creationId xmlns:a16="http://schemas.microsoft.com/office/drawing/2014/main" xmlns="" id="{3850E33D-9AF0-6EC4-7CE3-A2FEC27037BC}"/>
                  </a:ext>
                </a:extLst>
              </p:cNvPr>
              <p:cNvSpPr txBox="1"/>
              <p:nvPr/>
            </p:nvSpPr>
            <p:spPr>
              <a:xfrm>
                <a:off x="-402901" y="4443117"/>
                <a:ext cx="11836854" cy="1600438"/>
              </a:xfrm>
              <a:prstGeom prst="rect">
                <a:avLst/>
              </a:prstGeom>
              <a:noFill/>
            </p:spPr>
            <p:txBody>
              <a:bodyPr wrap="square" rtlCol="0">
                <a:spAutoFit/>
              </a:bodyPr>
              <a:lstStyle/>
              <a:p>
                <a:r>
                  <a:rPr lang="en-US" sz="3200" b="1" i="1" u="sng" dirty="0" err="1">
                    <a:solidFill>
                      <a:schemeClr val="bg1"/>
                    </a:solidFill>
                    <a:latin typeface="Times New Roman" panose="02020603050405020304" pitchFamily="18" charset="0"/>
                    <a:cs typeface="Times New Roman" panose="02020603050405020304" pitchFamily="18" charset="0"/>
                  </a:rPr>
                  <a:t>Câu</a:t>
                </a:r>
                <a:r>
                  <a:rPr lang="en-US" sz="3200" b="1" i="1" u="sng" dirty="0">
                    <a:solidFill>
                      <a:schemeClr val="bg1"/>
                    </a:solidFill>
                    <a:latin typeface="Times New Roman" panose="02020603050405020304" pitchFamily="18" charset="0"/>
                    <a:cs typeface="Times New Roman" panose="02020603050405020304" pitchFamily="18" charset="0"/>
                  </a:rPr>
                  <a:t> 3:</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Gieo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một</a:t>
                </a:r>
                <a:r>
                  <a:rPr lang="en-US" sz="3200" b="1" dirty="0">
                    <a:solidFill>
                      <a:schemeClr val="bg1"/>
                    </a:solidFill>
                    <a:latin typeface="Times New Roman" panose="02020603050405020304" pitchFamily="18" charset="0"/>
                    <a:cs typeface="Times New Roman" panose="02020603050405020304" pitchFamily="18" charset="0"/>
                  </a:rPr>
                  <a:t> con </a:t>
                </a:r>
                <a:r>
                  <a:rPr lang="en-US" sz="3200" b="1" dirty="0" err="1">
                    <a:solidFill>
                      <a:schemeClr val="bg1"/>
                    </a:solidFill>
                    <a:latin typeface="Times New Roman" panose="02020603050405020304" pitchFamily="18" charset="0"/>
                    <a:cs typeface="Times New Roman" panose="02020603050405020304" pitchFamily="18" charset="0"/>
                  </a:rPr>
                  <a:t>xúc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xắc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thấy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xuất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hiện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chấm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trên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cùng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biến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cố</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Gieo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được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mặt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có</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số</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chấm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nhỏ</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hơn</a:t>
                </a:r>
                <a:r>
                  <a:rPr lang="en-US" sz="3200" b="1" dirty="0">
                    <a:solidFill>
                      <a:schemeClr val="bg1"/>
                    </a:solidFill>
                    <a:latin typeface="Times New Roman" panose="02020603050405020304" pitchFamily="18" charset="0"/>
                    <a:cs typeface="Times New Roman" panose="02020603050405020304" pitchFamily="18" charset="0"/>
                  </a:rPr>
                  <a:t> 5” </a:t>
                </a:r>
              </a:p>
              <a:p>
                <a:r>
                  <a:rPr lang="en-US" sz="3200" b="1" dirty="0" err="1">
                    <a:solidFill>
                      <a:schemeClr val="bg1"/>
                    </a:solidFill>
                    <a:latin typeface="Times New Roman" panose="02020603050405020304" pitchFamily="18" charset="0"/>
                    <a:cs typeface="Times New Roman" panose="02020603050405020304" pitchFamily="18" charset="0"/>
                  </a:rPr>
                  <a:t>xảy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ra</a:t>
                </a:r>
                <a:r>
                  <a:rPr lang="en-US" sz="3200" b="1" dirty="0">
                    <a:solidFill>
                      <a:schemeClr val="bg1"/>
                    </a:solidFill>
                    <a:latin typeface="Times New Roman" panose="02020603050405020304" pitchFamily="18" charset="0"/>
                    <a:cs typeface="Times New Roman" panose="02020603050405020304" pitchFamily="18" charset="0"/>
                  </a:rPr>
                  <a:t> hay </a:t>
                </a:r>
                <a:r>
                  <a:rPr lang="en-US" sz="3200" b="1" dirty="0" err="1">
                    <a:solidFill>
                      <a:schemeClr val="bg1"/>
                    </a:solidFill>
                    <a:latin typeface="Times New Roman" panose="02020603050405020304" pitchFamily="18" charset="0"/>
                    <a:cs typeface="Times New Roman" panose="02020603050405020304" pitchFamily="18" charset="0"/>
                  </a:rPr>
                  <a:t>không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xảy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ra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Giải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thích</a:t>
                </a:r>
                <a:r>
                  <a:rPr lang="en-US" sz="3200" b="1" dirty="0">
                    <a:solidFill>
                      <a:schemeClr val="bg1"/>
                    </a:solidFill>
                    <a:latin typeface="Times New Roman" panose="02020603050405020304" pitchFamily="18" charset="0"/>
                    <a:cs typeface="Times New Roman" panose="02020603050405020304" pitchFamily="18" charset="0"/>
                  </a:rPr>
                  <a:t>.</a:t>
                </a:r>
              </a:p>
            </p:txBody>
          </p:sp>
          <p:graphicFrame>
            <p:nvGraphicFramePr>
              <p:cNvPr id="77" name="Object 76">
                <a:extLst>
                  <a:ext uri="{FF2B5EF4-FFF2-40B4-BE49-F238E27FC236}">
                    <a16:creationId xmlns:a16="http://schemas.microsoft.com/office/drawing/2014/main" xmlns="" id="{27EACE57-9255-13DB-FDC6-FAB87E9702EC}"/>
                  </a:ext>
                </a:extLst>
              </p:cNvPr>
              <p:cNvGraphicFramePr>
                <a:graphicFrameLocks noChangeAspect="1"/>
              </p:cNvGraphicFramePr>
              <p:nvPr>
                <p:extLst>
                  <p:ext uri="{D42A27DB-BD31-4B8C-83A1-F6EECF244321}">
                    <p14:modId xmlns:p14="http://schemas.microsoft.com/office/powerpoint/2010/main" val="3830932969"/>
                  </p:ext>
                </p:extLst>
              </p:nvPr>
            </p:nvGraphicFramePr>
            <p:xfrm>
              <a:off x="7724312" y="4396086"/>
              <a:ext cx="350837" cy="528637"/>
            </p:xfrm>
            <a:graphic>
              <a:graphicData uri="http://schemas.openxmlformats.org/presentationml/2006/ole">
                <mc:AlternateContent xmlns:mc="http://schemas.openxmlformats.org/markup-compatibility/2006">
                  <mc:Choice xmlns:v="urn:schemas-microsoft-com:vml" Requires="v">
                    <p:oleObj spid="_x0000_s4382" name="Equation" r:id="rId16" imgW="126720" imgH="190440" progId="Equation.DSMT4">
                      <p:embed/>
                    </p:oleObj>
                  </mc:Choice>
                  <mc:Fallback>
                    <p:oleObj name="Equation" r:id="rId16" imgW="126720" imgH="190440" progId="Equation.DSMT4">
                      <p:embed/>
                      <p:pic>
                        <p:nvPicPr>
                          <p:cNvPr id="90" name="Object 89">
                            <a:extLst>
                              <a:ext uri="{FF2B5EF4-FFF2-40B4-BE49-F238E27FC236}">
                                <a16:creationId xmlns:a16="http://schemas.microsoft.com/office/drawing/2014/main" xmlns="" id="{45B3FFCB-8A2A-5CC3-A73F-05F46D6009A0}"/>
                              </a:ext>
                            </a:extLst>
                          </p:cNvPr>
                          <p:cNvPicPr/>
                          <p:nvPr/>
                        </p:nvPicPr>
                        <p:blipFill>
                          <a:blip r:embed="rId17"/>
                          <a:stretch>
                            <a:fillRect/>
                          </a:stretch>
                        </p:blipFill>
                        <p:spPr>
                          <a:xfrm>
                            <a:off x="7724312" y="4396086"/>
                            <a:ext cx="350837" cy="528637"/>
                          </a:xfrm>
                          <a:prstGeom prst="rect">
                            <a:avLst/>
                          </a:prstGeom>
                        </p:spPr>
                      </p:pic>
                    </p:oleObj>
                  </mc:Fallback>
                </mc:AlternateContent>
              </a:graphicData>
            </a:graphic>
          </p:graphicFrame>
        </p:grpSp>
        <p:pic>
          <p:nvPicPr>
            <p:cNvPr id="75" name="Picture 74" descr="A picture containing chart&#10;&#10;Description automatically generated">
              <a:extLst>
                <a:ext uri="{FF2B5EF4-FFF2-40B4-BE49-F238E27FC236}">
                  <a16:creationId xmlns:a16="http://schemas.microsoft.com/office/drawing/2014/main" xmlns="" id="{AFA05E1A-FA85-E1A3-A4BC-30C7A9C92B85}"/>
                </a:ext>
              </a:extLst>
            </p:cNvPr>
            <p:cNvPicPr>
              <a:picLocks noChangeAspect="1"/>
            </p:cNvPicPr>
            <p:nvPr/>
          </p:nvPicPr>
          <p:blipFill>
            <a:blip r:embed="rId18"/>
            <a:stretch>
              <a:fillRect/>
            </a:stretch>
          </p:blipFill>
          <p:spPr>
            <a:xfrm>
              <a:off x="8488530" y="5034609"/>
              <a:ext cx="3199935" cy="1285556"/>
            </a:xfrm>
            <a:prstGeom prst="rect">
              <a:avLst/>
            </a:prstGeom>
          </p:spPr>
        </p:pic>
      </p:grpSp>
      <p:grpSp>
        <p:nvGrpSpPr>
          <p:cNvPr id="78" name="Group 77">
            <a:extLst>
              <a:ext uri="{FF2B5EF4-FFF2-40B4-BE49-F238E27FC236}">
                <a16:creationId xmlns:a16="http://schemas.microsoft.com/office/drawing/2014/main" xmlns="" id="{72F611D6-0F10-6B52-C0D3-088417433060}"/>
              </a:ext>
            </a:extLst>
          </p:cNvPr>
          <p:cNvGrpSpPr/>
          <p:nvPr/>
        </p:nvGrpSpPr>
        <p:grpSpPr>
          <a:xfrm>
            <a:off x="218257" y="5207151"/>
            <a:ext cx="8115187" cy="1107996"/>
            <a:chOff x="433182" y="65538"/>
            <a:chExt cx="8338137" cy="1107995"/>
          </a:xfrm>
        </p:grpSpPr>
        <p:sp>
          <p:nvSpPr>
            <p:cNvPr id="79" name="TextBox 78">
              <a:extLst>
                <a:ext uri="{FF2B5EF4-FFF2-40B4-BE49-F238E27FC236}">
                  <a16:creationId xmlns:a16="http://schemas.microsoft.com/office/drawing/2014/main" xmlns="" id="{70A37F33-B560-FEBE-40E7-7C5FAE1F9BB4}"/>
                </a:ext>
              </a:extLst>
            </p:cNvPr>
            <p:cNvSpPr txBox="1"/>
            <p:nvPr/>
          </p:nvSpPr>
          <p:spPr>
            <a:xfrm>
              <a:off x="880077" y="65538"/>
              <a:ext cx="7891242" cy="1107995"/>
            </a:xfrm>
            <a:prstGeom prst="rect">
              <a:avLst/>
            </a:prstGeom>
            <a:noFill/>
          </p:spPr>
          <p:txBody>
            <a:bodyPr wrap="square" rtlCol="0">
              <a:spAutoFit/>
            </a:bodyPr>
            <a:lstStyle/>
            <a:p>
              <a:r>
                <a:rPr lang="en-US" sz="3200" b="1" i="1" dirty="0" err="1">
                  <a:solidFill>
                    <a:srgbClr val="002060"/>
                  </a:solidFill>
                  <a:latin typeface="Times New Roman" panose="02020603050405020304" pitchFamily="18" charset="0"/>
                  <a:ea typeface="Times New Roman" panose="02020603050405020304" pitchFamily="18" charset="0"/>
                </a:rPr>
                <a:t>Biến</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cố</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này</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chắc</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chắn</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xảy</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ra</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vì</a:t>
              </a:r>
              <a:r>
                <a:rPr lang="en-US" sz="3200" b="1" i="1" dirty="0">
                  <a:solidFill>
                    <a:srgbClr val="002060"/>
                  </a:solidFill>
                  <a:latin typeface="Times New Roman" panose="02020603050405020304" pitchFamily="18" charset="0"/>
                  <a:ea typeface="Times New Roman" panose="02020603050405020304" pitchFamily="18" charset="0"/>
                </a:rPr>
                <a:t>  5 </a:t>
              </a:r>
              <a:r>
                <a:rPr lang="en-US" sz="3200" b="1" i="1" dirty="0" err="1">
                  <a:solidFill>
                    <a:srgbClr val="002060"/>
                  </a:solidFill>
                  <a:latin typeface="Times New Roman" panose="02020603050405020304" pitchFamily="18" charset="0"/>
                  <a:ea typeface="Times New Roman" panose="02020603050405020304" pitchFamily="18" charset="0"/>
                </a:rPr>
                <a:t>là</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ước</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của</a:t>
              </a:r>
              <a:r>
                <a:rPr lang="en-US" sz="3200" b="1" i="1" dirty="0">
                  <a:solidFill>
                    <a:srgbClr val="002060"/>
                  </a:solidFill>
                  <a:latin typeface="Times New Roman" panose="02020603050405020304" pitchFamily="18" charset="0"/>
                  <a:ea typeface="Times New Roman" panose="02020603050405020304" pitchFamily="18" charset="0"/>
                </a:rPr>
                <a:t> 10</a:t>
              </a:r>
              <a:endParaRPr lang="en-US" sz="3200" b="1" dirty="0">
                <a:solidFill>
                  <a:srgbClr val="002060"/>
                </a:solidFill>
                <a:latin typeface="Times New Roman" panose="02020603050405020304" pitchFamily="18" charset="0"/>
                <a:ea typeface="Times New Roman" panose="02020603050405020304" pitchFamily="18" charset="0"/>
              </a:endParaRPr>
            </a:p>
          </p:txBody>
        </p:sp>
        <p:sp>
          <p:nvSpPr>
            <p:cNvPr id="80" name="Freeform 310">
              <a:extLst>
                <a:ext uri="{FF2B5EF4-FFF2-40B4-BE49-F238E27FC236}">
                  <a16:creationId xmlns:a16="http://schemas.microsoft.com/office/drawing/2014/main" xmlns="" id="{FA25B67B-105B-4E35-02EE-DBE59D33D317}"/>
                </a:ext>
              </a:extLst>
            </p:cNvPr>
            <p:cNvSpPr/>
            <p:nvPr/>
          </p:nvSpPr>
          <p:spPr>
            <a:xfrm>
              <a:off x="433182" y="407168"/>
              <a:ext cx="518774" cy="518509"/>
            </a:xfrm>
            <a:custGeom>
              <a:avLst/>
              <a:gdLst>
                <a:gd name="connsiteX0" fmla="*/ 162406 w 432707"/>
                <a:gd name="connsiteY0" fmla="*/ 107965 h 432707"/>
                <a:gd name="connsiteX1" fmla="*/ 171280 w 432707"/>
                <a:gd name="connsiteY1" fmla="*/ 110712 h 432707"/>
                <a:gd name="connsiteX2" fmla="*/ 324530 w 432707"/>
                <a:gd name="connsiteY2" fmla="*/ 200859 h 432707"/>
                <a:gd name="connsiteX3" fmla="*/ 333545 w 432707"/>
                <a:gd name="connsiteY3" fmla="*/ 216354 h 432707"/>
                <a:gd name="connsiteX4" fmla="*/ 324530 w 432707"/>
                <a:gd name="connsiteY4" fmla="*/ 231848 h 432707"/>
                <a:gd name="connsiteX5" fmla="*/ 171280 w 432707"/>
                <a:gd name="connsiteY5" fmla="*/ 321995 h 432707"/>
                <a:gd name="connsiteX6" fmla="*/ 162265 w 432707"/>
                <a:gd name="connsiteY6" fmla="*/ 324530 h 432707"/>
                <a:gd name="connsiteX7" fmla="*/ 153250 w 432707"/>
                <a:gd name="connsiteY7" fmla="*/ 322277 h 432707"/>
                <a:gd name="connsiteX8" fmla="*/ 144236 w 432707"/>
                <a:gd name="connsiteY8" fmla="*/ 306501 h 432707"/>
                <a:gd name="connsiteX9" fmla="*/ 144236 w 432707"/>
                <a:gd name="connsiteY9" fmla="*/ 126206 h 432707"/>
                <a:gd name="connsiteX10" fmla="*/ 153250 w 432707"/>
                <a:gd name="connsiteY10" fmla="*/ 110430 h 432707"/>
                <a:gd name="connsiteX11" fmla="*/ 162406 w 432707"/>
                <a:gd name="connsiteY11" fmla="*/ 107965 h 432707"/>
                <a:gd name="connsiteX12" fmla="*/ 216354 w 432707"/>
                <a:gd name="connsiteY12" fmla="*/ 63103 h 432707"/>
                <a:gd name="connsiteX13" fmla="*/ 139446 w 432707"/>
                <a:gd name="connsiteY13" fmla="*/ 83668 h 432707"/>
                <a:gd name="connsiteX14" fmla="*/ 83668 w 432707"/>
                <a:gd name="connsiteY14" fmla="*/ 139447 h 432707"/>
                <a:gd name="connsiteX15" fmla="*/ 63103 w 432707"/>
                <a:gd name="connsiteY15" fmla="*/ 216354 h 432707"/>
                <a:gd name="connsiteX16" fmla="*/ 83668 w 432707"/>
                <a:gd name="connsiteY16" fmla="*/ 293260 h 432707"/>
                <a:gd name="connsiteX17" fmla="*/ 139446 w 432707"/>
                <a:gd name="connsiteY17" fmla="*/ 349039 h 432707"/>
                <a:gd name="connsiteX18" fmla="*/ 216354 w 432707"/>
                <a:gd name="connsiteY18" fmla="*/ 369604 h 432707"/>
                <a:gd name="connsiteX19" fmla="*/ 293260 w 432707"/>
                <a:gd name="connsiteY19" fmla="*/ 349039 h 432707"/>
                <a:gd name="connsiteX20" fmla="*/ 349039 w 432707"/>
                <a:gd name="connsiteY20" fmla="*/ 293260 h 432707"/>
                <a:gd name="connsiteX21" fmla="*/ 369604 w 432707"/>
                <a:gd name="connsiteY21" fmla="*/ 216354 h 432707"/>
                <a:gd name="connsiteX22" fmla="*/ 349039 w 432707"/>
                <a:gd name="connsiteY22" fmla="*/ 139447 h 432707"/>
                <a:gd name="connsiteX23" fmla="*/ 293260 w 432707"/>
                <a:gd name="connsiteY23" fmla="*/ 83668 h 432707"/>
                <a:gd name="connsiteX24" fmla="*/ 216354 w 432707"/>
                <a:gd name="connsiteY24" fmla="*/ 63103 h 432707"/>
                <a:gd name="connsiteX25" fmla="*/ 216354 w 432707"/>
                <a:gd name="connsiteY25" fmla="*/ 0 h 432707"/>
                <a:gd name="connsiteX26" fmla="*/ 324952 w 432707"/>
                <a:gd name="connsiteY26" fmla="*/ 29016 h 432707"/>
                <a:gd name="connsiteX27" fmla="*/ 403691 w 432707"/>
                <a:gd name="connsiteY27" fmla="*/ 107754 h 432707"/>
                <a:gd name="connsiteX28" fmla="*/ 432707 w 432707"/>
                <a:gd name="connsiteY28" fmla="*/ 216354 h 432707"/>
                <a:gd name="connsiteX29" fmla="*/ 403691 w 432707"/>
                <a:gd name="connsiteY29" fmla="*/ 324953 h 432707"/>
                <a:gd name="connsiteX30" fmla="*/ 324952 w 432707"/>
                <a:gd name="connsiteY30" fmla="*/ 403691 h 432707"/>
                <a:gd name="connsiteX31" fmla="*/ 216354 w 432707"/>
                <a:gd name="connsiteY31" fmla="*/ 432707 h 432707"/>
                <a:gd name="connsiteX32" fmla="*/ 107754 w 432707"/>
                <a:gd name="connsiteY32" fmla="*/ 403691 h 432707"/>
                <a:gd name="connsiteX33" fmla="*/ 29016 w 432707"/>
                <a:gd name="connsiteY33" fmla="*/ 324953 h 432707"/>
                <a:gd name="connsiteX34" fmla="*/ 0 w 432707"/>
                <a:gd name="connsiteY34" fmla="*/ 216354 h 432707"/>
                <a:gd name="connsiteX35" fmla="*/ 29016 w 432707"/>
                <a:gd name="connsiteY35" fmla="*/ 107754 h 432707"/>
                <a:gd name="connsiteX36" fmla="*/ 107754 w 432707"/>
                <a:gd name="connsiteY36" fmla="*/ 29016 h 432707"/>
                <a:gd name="connsiteX37" fmla="*/ 216354 w 432707"/>
                <a:gd name="connsiteY37" fmla="*/ 0 h 43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2707" h="432707">
                  <a:moveTo>
                    <a:pt x="162406" y="107965"/>
                  </a:moveTo>
                  <a:cubicBezTo>
                    <a:pt x="165410" y="108012"/>
                    <a:pt x="168368" y="108928"/>
                    <a:pt x="171280" y="110712"/>
                  </a:cubicBezTo>
                  <a:lnTo>
                    <a:pt x="324530" y="200859"/>
                  </a:lnTo>
                  <a:cubicBezTo>
                    <a:pt x="330540" y="204240"/>
                    <a:pt x="333545" y="209405"/>
                    <a:pt x="333545" y="216354"/>
                  </a:cubicBezTo>
                  <a:cubicBezTo>
                    <a:pt x="333545" y="223302"/>
                    <a:pt x="330540" y="228467"/>
                    <a:pt x="324530" y="231848"/>
                  </a:cubicBezTo>
                  <a:lnTo>
                    <a:pt x="171280" y="321995"/>
                  </a:lnTo>
                  <a:cubicBezTo>
                    <a:pt x="168462" y="323685"/>
                    <a:pt x="165458" y="324530"/>
                    <a:pt x="162265" y="324530"/>
                  </a:cubicBezTo>
                  <a:cubicBezTo>
                    <a:pt x="159260" y="324530"/>
                    <a:pt x="156256" y="323779"/>
                    <a:pt x="153250" y="322277"/>
                  </a:cubicBezTo>
                  <a:cubicBezTo>
                    <a:pt x="147240" y="318708"/>
                    <a:pt x="144236" y="313450"/>
                    <a:pt x="144236" y="306501"/>
                  </a:cubicBezTo>
                  <a:lnTo>
                    <a:pt x="144236" y="126206"/>
                  </a:lnTo>
                  <a:cubicBezTo>
                    <a:pt x="144236" y="119257"/>
                    <a:pt x="147240" y="113999"/>
                    <a:pt x="153250" y="110430"/>
                  </a:cubicBezTo>
                  <a:cubicBezTo>
                    <a:pt x="156350" y="108740"/>
                    <a:pt x="159401" y="107918"/>
                    <a:pt x="162406" y="107965"/>
                  </a:cubicBezTo>
                  <a:close/>
                  <a:moveTo>
                    <a:pt x="216354" y="63103"/>
                  </a:moveTo>
                  <a:cubicBezTo>
                    <a:pt x="188558" y="63103"/>
                    <a:pt x="162922" y="69958"/>
                    <a:pt x="139446" y="83668"/>
                  </a:cubicBezTo>
                  <a:cubicBezTo>
                    <a:pt x="115970" y="97378"/>
                    <a:pt x="97378" y="115971"/>
                    <a:pt x="83668" y="139447"/>
                  </a:cubicBezTo>
                  <a:cubicBezTo>
                    <a:pt x="69958" y="162922"/>
                    <a:pt x="63103" y="188558"/>
                    <a:pt x="63103" y="216354"/>
                  </a:cubicBezTo>
                  <a:cubicBezTo>
                    <a:pt x="63103" y="244149"/>
                    <a:pt x="69958" y="269785"/>
                    <a:pt x="83668" y="293260"/>
                  </a:cubicBezTo>
                  <a:cubicBezTo>
                    <a:pt x="97378" y="316736"/>
                    <a:pt x="115970" y="335329"/>
                    <a:pt x="139446" y="349039"/>
                  </a:cubicBezTo>
                  <a:cubicBezTo>
                    <a:pt x="162922" y="362749"/>
                    <a:pt x="188558" y="369604"/>
                    <a:pt x="216354" y="369604"/>
                  </a:cubicBezTo>
                  <a:cubicBezTo>
                    <a:pt x="244149" y="369604"/>
                    <a:pt x="269784" y="362749"/>
                    <a:pt x="293260" y="349039"/>
                  </a:cubicBezTo>
                  <a:cubicBezTo>
                    <a:pt x="316736" y="335329"/>
                    <a:pt x="335328" y="316736"/>
                    <a:pt x="349039" y="293260"/>
                  </a:cubicBezTo>
                  <a:cubicBezTo>
                    <a:pt x="362748" y="269785"/>
                    <a:pt x="369604" y="244149"/>
                    <a:pt x="369604" y="216354"/>
                  </a:cubicBezTo>
                  <a:cubicBezTo>
                    <a:pt x="369604" y="188558"/>
                    <a:pt x="362748" y="162922"/>
                    <a:pt x="349039" y="139447"/>
                  </a:cubicBezTo>
                  <a:cubicBezTo>
                    <a:pt x="335328" y="115971"/>
                    <a:pt x="316736" y="97378"/>
                    <a:pt x="293260" y="83668"/>
                  </a:cubicBezTo>
                  <a:cubicBezTo>
                    <a:pt x="269784" y="69958"/>
                    <a:pt x="244149" y="63103"/>
                    <a:pt x="216354" y="63103"/>
                  </a:cubicBezTo>
                  <a:close/>
                  <a:moveTo>
                    <a:pt x="216354" y="0"/>
                  </a:moveTo>
                  <a:cubicBezTo>
                    <a:pt x="255604" y="0"/>
                    <a:pt x="291804" y="9672"/>
                    <a:pt x="324952" y="29016"/>
                  </a:cubicBezTo>
                  <a:cubicBezTo>
                    <a:pt x="358100" y="48360"/>
                    <a:pt x="384346" y="74606"/>
                    <a:pt x="403691" y="107754"/>
                  </a:cubicBezTo>
                  <a:cubicBezTo>
                    <a:pt x="423035" y="140902"/>
                    <a:pt x="432707" y="177102"/>
                    <a:pt x="432707" y="216354"/>
                  </a:cubicBezTo>
                  <a:cubicBezTo>
                    <a:pt x="432707" y="255605"/>
                    <a:pt x="423035" y="291805"/>
                    <a:pt x="403691" y="324953"/>
                  </a:cubicBezTo>
                  <a:cubicBezTo>
                    <a:pt x="384346" y="358101"/>
                    <a:pt x="358100" y="384347"/>
                    <a:pt x="324952" y="403691"/>
                  </a:cubicBezTo>
                  <a:cubicBezTo>
                    <a:pt x="291804" y="423035"/>
                    <a:pt x="255604" y="432707"/>
                    <a:pt x="216354" y="432707"/>
                  </a:cubicBezTo>
                  <a:cubicBezTo>
                    <a:pt x="177102" y="432707"/>
                    <a:pt x="140902" y="423035"/>
                    <a:pt x="107754" y="403691"/>
                  </a:cubicBezTo>
                  <a:cubicBezTo>
                    <a:pt x="74606" y="384347"/>
                    <a:pt x="48360" y="358101"/>
                    <a:pt x="29016" y="324953"/>
                  </a:cubicBezTo>
                  <a:cubicBezTo>
                    <a:pt x="9672" y="291805"/>
                    <a:pt x="0" y="255605"/>
                    <a:pt x="0" y="216354"/>
                  </a:cubicBezTo>
                  <a:cubicBezTo>
                    <a:pt x="0" y="177102"/>
                    <a:pt x="9672" y="140902"/>
                    <a:pt x="29016" y="107754"/>
                  </a:cubicBezTo>
                  <a:cubicBezTo>
                    <a:pt x="48360" y="74606"/>
                    <a:pt x="74606" y="48360"/>
                    <a:pt x="107754" y="29016"/>
                  </a:cubicBezTo>
                  <a:cubicBezTo>
                    <a:pt x="140902" y="9672"/>
                    <a:pt x="177102" y="0"/>
                    <a:pt x="216354" y="0"/>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00"/>
            </a:p>
          </p:txBody>
        </p:sp>
      </p:grpSp>
      <p:grpSp>
        <p:nvGrpSpPr>
          <p:cNvPr id="81" name="Group 80">
            <a:extLst>
              <a:ext uri="{FF2B5EF4-FFF2-40B4-BE49-F238E27FC236}">
                <a16:creationId xmlns:a16="http://schemas.microsoft.com/office/drawing/2014/main" xmlns="" id="{FB9B819D-0C99-855B-4FE0-5783C006C820}"/>
              </a:ext>
            </a:extLst>
          </p:cNvPr>
          <p:cNvGrpSpPr/>
          <p:nvPr/>
        </p:nvGrpSpPr>
        <p:grpSpPr>
          <a:xfrm>
            <a:off x="255542" y="3792788"/>
            <a:ext cx="12106275" cy="3934941"/>
            <a:chOff x="-912510" y="-3098430"/>
            <a:chExt cx="12106275" cy="3934941"/>
          </a:xfrm>
        </p:grpSpPr>
        <p:grpSp>
          <p:nvGrpSpPr>
            <p:cNvPr id="82" name="Group 81">
              <a:extLst>
                <a:ext uri="{FF2B5EF4-FFF2-40B4-BE49-F238E27FC236}">
                  <a16:creationId xmlns:a16="http://schemas.microsoft.com/office/drawing/2014/main" xmlns="" id="{826FB7A7-6C56-4646-6EED-30ECFC56FEEF}"/>
                </a:ext>
              </a:extLst>
            </p:cNvPr>
            <p:cNvGrpSpPr/>
            <p:nvPr/>
          </p:nvGrpSpPr>
          <p:grpSpPr>
            <a:xfrm>
              <a:off x="-912510" y="-3098430"/>
              <a:ext cx="12106275" cy="3934941"/>
              <a:chOff x="-2058354" y="-3200468"/>
              <a:chExt cx="11836854" cy="3934941"/>
            </a:xfrm>
          </p:grpSpPr>
          <p:sp>
            <p:nvSpPr>
              <p:cNvPr id="84" name="TextBox 83">
                <a:extLst>
                  <a:ext uri="{FF2B5EF4-FFF2-40B4-BE49-F238E27FC236}">
                    <a16:creationId xmlns:a16="http://schemas.microsoft.com/office/drawing/2014/main" xmlns="" id="{5D644AF2-D45D-B818-82C6-E39E2579E91A}"/>
                  </a:ext>
                </a:extLst>
              </p:cNvPr>
              <p:cNvSpPr txBox="1"/>
              <p:nvPr/>
            </p:nvSpPr>
            <p:spPr>
              <a:xfrm>
                <a:off x="-2058354" y="-3200468"/>
                <a:ext cx="11836854" cy="1600439"/>
              </a:xfrm>
              <a:prstGeom prst="rect">
                <a:avLst/>
              </a:prstGeom>
              <a:noFill/>
            </p:spPr>
            <p:txBody>
              <a:bodyPr wrap="square" rtlCol="0">
                <a:spAutoFit/>
              </a:bodyPr>
              <a:lstStyle/>
              <a:p>
                <a:r>
                  <a:rPr lang="en-US" sz="3200" b="1" i="1" u="sng" dirty="0" err="1">
                    <a:solidFill>
                      <a:schemeClr val="bg1"/>
                    </a:solidFill>
                    <a:latin typeface="Times New Roman" panose="02020603050405020304" pitchFamily="18" charset="0"/>
                    <a:cs typeface="Times New Roman" panose="02020603050405020304" pitchFamily="18" charset="0"/>
                  </a:rPr>
                  <a:t>Câu</a:t>
                </a:r>
                <a:r>
                  <a:rPr lang="en-US" sz="3200" b="1" i="1" u="sng" dirty="0">
                    <a:solidFill>
                      <a:schemeClr val="bg1"/>
                    </a:solidFill>
                    <a:latin typeface="Times New Roman" panose="02020603050405020304" pitchFamily="18" charset="0"/>
                    <a:cs typeface="Times New Roman" panose="02020603050405020304" pitchFamily="18" charset="0"/>
                  </a:rPr>
                  <a:t> 4:</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Gieo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một</a:t>
                </a:r>
                <a:r>
                  <a:rPr lang="en-US" sz="3200" b="1" dirty="0">
                    <a:solidFill>
                      <a:schemeClr val="bg1"/>
                    </a:solidFill>
                    <a:latin typeface="Times New Roman" panose="02020603050405020304" pitchFamily="18" charset="0"/>
                    <a:cs typeface="Times New Roman" panose="02020603050405020304" pitchFamily="18" charset="0"/>
                  </a:rPr>
                  <a:t> con </a:t>
                </a:r>
                <a:r>
                  <a:rPr lang="en-US" sz="3200" b="1" dirty="0" err="1">
                    <a:solidFill>
                      <a:schemeClr val="bg1"/>
                    </a:solidFill>
                    <a:latin typeface="Times New Roman" panose="02020603050405020304" pitchFamily="18" charset="0"/>
                    <a:cs typeface="Times New Roman" panose="02020603050405020304" pitchFamily="18" charset="0"/>
                  </a:rPr>
                  <a:t>xúc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xắc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thấy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xuất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hiện</a:t>
                </a:r>
                <a:r>
                  <a:rPr lang="en-US" sz="3200" b="1">
                    <a:solidFill>
                      <a:schemeClr val="bg1"/>
                    </a:solidFill>
                    <a:latin typeface="Times New Roman" panose="02020603050405020304" pitchFamily="18" charset="0"/>
                    <a:cs typeface="Times New Roman" panose="02020603050405020304" pitchFamily="18" charset="0"/>
                  </a:rPr>
                  <a:t> 5 chấm </a:t>
                </a:r>
                <a:r>
                  <a:rPr lang="en-US" sz="3200" b="1" dirty="0" err="1">
                    <a:solidFill>
                      <a:schemeClr val="bg1"/>
                    </a:solidFill>
                    <a:latin typeface="Times New Roman" panose="02020603050405020304" pitchFamily="18" charset="0"/>
                    <a:cs typeface="Times New Roman" panose="02020603050405020304" pitchFamily="18" charset="0"/>
                  </a:rPr>
                  <a:t>trên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cùng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biến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cố</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Gieo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được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mặt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có</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số</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chấm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ước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của</a:t>
                </a:r>
                <a:r>
                  <a:rPr lang="en-US" sz="3200" b="1">
                    <a:solidFill>
                      <a:schemeClr val="bg1"/>
                    </a:solidFill>
                    <a:latin typeface="Times New Roman" panose="02020603050405020304" pitchFamily="18" charset="0"/>
                    <a:cs typeface="Times New Roman" panose="02020603050405020304" pitchFamily="18" charset="0"/>
                  </a:rPr>
                  <a:t> 10 ” </a:t>
                </a:r>
                <a:endParaRPr lang="en-US" sz="3200" b="1" dirty="0">
                  <a:solidFill>
                    <a:schemeClr val="bg1"/>
                  </a:solidFill>
                  <a:latin typeface="Times New Roman" panose="02020603050405020304" pitchFamily="18" charset="0"/>
                  <a:cs typeface="Times New Roman" panose="02020603050405020304" pitchFamily="18" charset="0"/>
                </a:endParaRPr>
              </a:p>
              <a:p>
                <a:r>
                  <a:rPr lang="en-US" sz="3200" b="1" dirty="0" err="1">
                    <a:solidFill>
                      <a:schemeClr val="bg1"/>
                    </a:solidFill>
                    <a:latin typeface="Times New Roman" panose="02020603050405020304" pitchFamily="18" charset="0"/>
                    <a:cs typeface="Times New Roman" panose="02020603050405020304" pitchFamily="18" charset="0"/>
                  </a:rPr>
                  <a:t>xảy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ra</a:t>
                </a:r>
                <a:r>
                  <a:rPr lang="en-US" sz="3200" b="1" dirty="0">
                    <a:solidFill>
                      <a:schemeClr val="bg1"/>
                    </a:solidFill>
                    <a:latin typeface="Times New Roman" panose="02020603050405020304" pitchFamily="18" charset="0"/>
                    <a:cs typeface="Times New Roman" panose="02020603050405020304" pitchFamily="18" charset="0"/>
                  </a:rPr>
                  <a:t> hay </a:t>
                </a:r>
                <a:r>
                  <a:rPr lang="en-US" sz="3200" b="1" dirty="0" err="1">
                    <a:solidFill>
                      <a:schemeClr val="bg1"/>
                    </a:solidFill>
                    <a:latin typeface="Times New Roman" panose="02020603050405020304" pitchFamily="18" charset="0"/>
                    <a:cs typeface="Times New Roman" panose="02020603050405020304" pitchFamily="18" charset="0"/>
                  </a:rPr>
                  <a:t>không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xảy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ra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Giải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thích</a:t>
                </a:r>
                <a:r>
                  <a:rPr lang="en-US" sz="3200" b="1" dirty="0">
                    <a:solidFill>
                      <a:schemeClr val="bg1"/>
                    </a:solidFill>
                    <a:latin typeface="Times New Roman" panose="02020603050405020304" pitchFamily="18" charset="0"/>
                    <a:cs typeface="Times New Roman" panose="02020603050405020304" pitchFamily="18" charset="0"/>
                  </a:rPr>
                  <a:t>.</a:t>
                </a:r>
              </a:p>
            </p:txBody>
          </p:sp>
          <p:graphicFrame>
            <p:nvGraphicFramePr>
              <p:cNvPr id="85" name="Object 84">
                <a:extLst>
                  <a:ext uri="{FF2B5EF4-FFF2-40B4-BE49-F238E27FC236}">
                    <a16:creationId xmlns:a16="http://schemas.microsoft.com/office/drawing/2014/main" xmlns="" id="{89ACEAFB-72E8-4FB2-1986-908BA92A8D19}"/>
                  </a:ext>
                </a:extLst>
              </p:cNvPr>
              <p:cNvGraphicFramePr>
                <a:graphicFrameLocks noChangeAspect="1"/>
              </p:cNvGraphicFramePr>
              <p:nvPr>
                <p:extLst>
                  <p:ext uri="{D42A27DB-BD31-4B8C-83A1-F6EECF244321}">
                    <p14:modId xmlns:p14="http://schemas.microsoft.com/office/powerpoint/2010/main" val="3409289526"/>
                  </p:ext>
                </p:extLst>
              </p:nvPr>
            </p:nvGraphicFramePr>
            <p:xfrm>
              <a:off x="6908898" y="-124081"/>
              <a:ext cx="332824" cy="501496"/>
            </p:xfrm>
            <a:graphic>
              <a:graphicData uri="http://schemas.openxmlformats.org/presentationml/2006/ole">
                <mc:AlternateContent xmlns:mc="http://schemas.openxmlformats.org/markup-compatibility/2006">
                  <mc:Choice xmlns:v="urn:schemas-microsoft-com:vml" Requires="v">
                    <p:oleObj spid="_x0000_s4383" name="Equation" r:id="rId19" imgW="126720" imgH="190440" progId="Equation.DSMT4">
                      <p:embed/>
                    </p:oleObj>
                  </mc:Choice>
                  <mc:Fallback>
                    <p:oleObj name="Equation" r:id="rId19" imgW="126720" imgH="190440" progId="Equation.DSMT4">
                      <p:embed/>
                      <p:pic>
                        <p:nvPicPr>
                          <p:cNvPr id="58" name="Object 57">
                            <a:extLst>
                              <a:ext uri="{FF2B5EF4-FFF2-40B4-BE49-F238E27FC236}">
                                <a16:creationId xmlns:a16="http://schemas.microsoft.com/office/drawing/2014/main" xmlns="" id="{83B272F8-18BE-A4EB-69A5-861E60029749}"/>
                              </a:ext>
                            </a:extLst>
                          </p:cNvPr>
                          <p:cNvPicPr/>
                          <p:nvPr/>
                        </p:nvPicPr>
                        <p:blipFill>
                          <a:blip r:embed="rId17"/>
                          <a:stretch>
                            <a:fillRect/>
                          </a:stretch>
                        </p:blipFill>
                        <p:spPr>
                          <a:xfrm>
                            <a:off x="6908898" y="-124081"/>
                            <a:ext cx="332824" cy="501496"/>
                          </a:xfrm>
                          <a:prstGeom prst="rect">
                            <a:avLst/>
                          </a:prstGeom>
                        </p:spPr>
                      </p:pic>
                    </p:oleObj>
                  </mc:Fallback>
                </mc:AlternateContent>
              </a:graphicData>
            </a:graphic>
          </p:graphicFrame>
          <p:graphicFrame>
            <p:nvGraphicFramePr>
              <p:cNvPr id="86" name="Object 85">
                <a:extLst>
                  <a:ext uri="{FF2B5EF4-FFF2-40B4-BE49-F238E27FC236}">
                    <a16:creationId xmlns:a16="http://schemas.microsoft.com/office/drawing/2014/main" xmlns="" id="{BEE574E0-94EC-41F2-0D1E-F5D90680D483}"/>
                  </a:ext>
                </a:extLst>
              </p:cNvPr>
              <p:cNvGraphicFramePr>
                <a:graphicFrameLocks noChangeAspect="1"/>
              </p:cNvGraphicFramePr>
              <p:nvPr>
                <p:extLst>
                  <p:ext uri="{D42A27DB-BD31-4B8C-83A1-F6EECF244321}">
                    <p14:modId xmlns:p14="http://schemas.microsoft.com/office/powerpoint/2010/main" val="134820236"/>
                  </p:ext>
                </p:extLst>
              </p:nvPr>
            </p:nvGraphicFramePr>
            <p:xfrm>
              <a:off x="7046208" y="337754"/>
              <a:ext cx="420506" cy="396719"/>
            </p:xfrm>
            <a:graphic>
              <a:graphicData uri="http://schemas.openxmlformats.org/presentationml/2006/ole">
                <mc:AlternateContent xmlns:mc="http://schemas.openxmlformats.org/markup-compatibility/2006">
                  <mc:Choice xmlns:v="urn:schemas-microsoft-com:vml" Requires="v">
                    <p:oleObj spid="_x0000_s4384" name="Equation" r:id="rId20" imgW="203040" imgH="190440" progId="Equation.DSMT4">
                      <p:embed/>
                    </p:oleObj>
                  </mc:Choice>
                  <mc:Fallback>
                    <p:oleObj name="Equation" r:id="rId20" imgW="203040" imgH="190440" progId="Equation.DSMT4">
                      <p:embed/>
                      <p:pic>
                        <p:nvPicPr>
                          <p:cNvPr id="60" name="Object 59">
                            <a:extLst>
                              <a:ext uri="{FF2B5EF4-FFF2-40B4-BE49-F238E27FC236}">
                                <a16:creationId xmlns:a16="http://schemas.microsoft.com/office/drawing/2014/main" xmlns="" id="{A5D864D9-79B5-340F-7F47-1FACD8EDC717}"/>
                              </a:ext>
                            </a:extLst>
                          </p:cNvPr>
                          <p:cNvPicPr/>
                          <p:nvPr/>
                        </p:nvPicPr>
                        <p:blipFill>
                          <a:blip r:embed="rId21"/>
                          <a:stretch>
                            <a:fillRect/>
                          </a:stretch>
                        </p:blipFill>
                        <p:spPr>
                          <a:xfrm>
                            <a:off x="7046208" y="337754"/>
                            <a:ext cx="420506" cy="396719"/>
                          </a:xfrm>
                          <a:prstGeom prst="rect">
                            <a:avLst/>
                          </a:prstGeom>
                        </p:spPr>
                      </p:pic>
                    </p:oleObj>
                  </mc:Fallback>
                </mc:AlternateContent>
              </a:graphicData>
            </a:graphic>
          </p:graphicFrame>
        </p:grpSp>
        <p:pic>
          <p:nvPicPr>
            <p:cNvPr id="83" name="Picture 82" descr="A picture containing chart&#10;&#10;Description automatically generated">
              <a:extLst>
                <a:ext uri="{FF2B5EF4-FFF2-40B4-BE49-F238E27FC236}">
                  <a16:creationId xmlns:a16="http://schemas.microsoft.com/office/drawing/2014/main" xmlns="" id="{25F85CCD-092D-6FE9-6966-39C79E1267DA}"/>
                </a:ext>
              </a:extLst>
            </p:cNvPr>
            <p:cNvPicPr>
              <a:picLocks noChangeAspect="1"/>
            </p:cNvPicPr>
            <p:nvPr/>
          </p:nvPicPr>
          <p:blipFill>
            <a:blip r:embed="rId18"/>
            <a:stretch>
              <a:fillRect/>
            </a:stretch>
          </p:blipFill>
          <p:spPr>
            <a:xfrm>
              <a:off x="7526398" y="-2254989"/>
              <a:ext cx="3068814" cy="1232879"/>
            </a:xfrm>
            <a:prstGeom prst="rect">
              <a:avLst/>
            </a:prstGeom>
          </p:spPr>
        </p:pic>
      </p:grpSp>
      <p:grpSp>
        <p:nvGrpSpPr>
          <p:cNvPr id="90" name="Group 89">
            <a:extLst>
              <a:ext uri="{FF2B5EF4-FFF2-40B4-BE49-F238E27FC236}">
                <a16:creationId xmlns:a16="http://schemas.microsoft.com/office/drawing/2014/main" xmlns="" id="{88ECC900-400F-3927-9B5B-9035AEDE5874}"/>
              </a:ext>
            </a:extLst>
          </p:cNvPr>
          <p:cNvGrpSpPr/>
          <p:nvPr/>
        </p:nvGrpSpPr>
        <p:grpSpPr>
          <a:xfrm>
            <a:off x="285997" y="3769644"/>
            <a:ext cx="12106275" cy="2213301"/>
            <a:chOff x="-542522" y="3189730"/>
            <a:chExt cx="12106275" cy="2213301"/>
          </a:xfrm>
        </p:grpSpPr>
        <p:grpSp>
          <p:nvGrpSpPr>
            <p:cNvPr id="92" name="Group 91">
              <a:extLst>
                <a:ext uri="{FF2B5EF4-FFF2-40B4-BE49-F238E27FC236}">
                  <a16:creationId xmlns:a16="http://schemas.microsoft.com/office/drawing/2014/main" xmlns="" id="{BE6C2F4B-BC60-6DE6-B62B-37BCDE105AD8}"/>
                </a:ext>
              </a:extLst>
            </p:cNvPr>
            <p:cNvGrpSpPr/>
            <p:nvPr/>
          </p:nvGrpSpPr>
          <p:grpSpPr>
            <a:xfrm>
              <a:off x="-542522" y="3189730"/>
              <a:ext cx="12106275" cy="1600439"/>
              <a:chOff x="-1154374" y="4720382"/>
              <a:chExt cx="11836854" cy="1600439"/>
            </a:xfrm>
          </p:grpSpPr>
          <p:sp>
            <p:nvSpPr>
              <p:cNvPr id="94" name="TextBox 93">
                <a:extLst>
                  <a:ext uri="{FF2B5EF4-FFF2-40B4-BE49-F238E27FC236}">
                    <a16:creationId xmlns:a16="http://schemas.microsoft.com/office/drawing/2014/main" xmlns="" id="{1FBE650C-6A1B-9C6F-0225-D96DC67C3C06}"/>
                  </a:ext>
                </a:extLst>
              </p:cNvPr>
              <p:cNvSpPr txBox="1"/>
              <p:nvPr/>
            </p:nvSpPr>
            <p:spPr>
              <a:xfrm>
                <a:off x="-1154374" y="4720382"/>
                <a:ext cx="11836854" cy="1600439"/>
              </a:xfrm>
              <a:prstGeom prst="rect">
                <a:avLst/>
              </a:prstGeom>
              <a:noFill/>
            </p:spPr>
            <p:txBody>
              <a:bodyPr wrap="square" rtlCol="0">
                <a:spAutoFit/>
              </a:bodyPr>
              <a:lstStyle/>
              <a:p>
                <a:r>
                  <a:rPr lang="en-US" sz="3200" b="1" i="1" u="sng" dirty="0" err="1">
                    <a:solidFill>
                      <a:schemeClr val="bg1"/>
                    </a:solidFill>
                    <a:latin typeface="Times New Roman" panose="02020603050405020304" pitchFamily="18" charset="0"/>
                    <a:cs typeface="Times New Roman" panose="02020603050405020304" pitchFamily="18" charset="0"/>
                  </a:rPr>
                  <a:t>Câu</a:t>
                </a:r>
                <a:r>
                  <a:rPr lang="en-US" sz="3200" b="1" i="1" u="sng" dirty="0">
                    <a:solidFill>
                      <a:schemeClr val="bg1"/>
                    </a:solidFill>
                    <a:latin typeface="Times New Roman" panose="02020603050405020304" pitchFamily="18" charset="0"/>
                    <a:cs typeface="Times New Roman" panose="02020603050405020304" pitchFamily="18" charset="0"/>
                  </a:rPr>
                  <a:t> 5:</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Gieo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một</a:t>
                </a:r>
                <a:r>
                  <a:rPr lang="en-US" sz="3200" b="1" dirty="0">
                    <a:solidFill>
                      <a:schemeClr val="bg1"/>
                    </a:solidFill>
                    <a:latin typeface="Times New Roman" panose="02020603050405020304" pitchFamily="18" charset="0"/>
                    <a:cs typeface="Times New Roman" panose="02020603050405020304" pitchFamily="18" charset="0"/>
                  </a:rPr>
                  <a:t> con </a:t>
                </a:r>
                <a:r>
                  <a:rPr lang="en-US" sz="3200" b="1" dirty="0" err="1">
                    <a:solidFill>
                      <a:schemeClr val="bg1"/>
                    </a:solidFill>
                    <a:latin typeface="Times New Roman" panose="02020603050405020304" pitchFamily="18" charset="0"/>
                    <a:cs typeface="Times New Roman" panose="02020603050405020304" pitchFamily="18" charset="0"/>
                  </a:rPr>
                  <a:t>xúc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xắc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thấy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xuất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hiện</a:t>
                </a:r>
                <a:r>
                  <a:rPr lang="en-US" sz="3200" b="1">
                    <a:solidFill>
                      <a:schemeClr val="bg1"/>
                    </a:solidFill>
                    <a:latin typeface="Times New Roman" panose="02020603050405020304" pitchFamily="18" charset="0"/>
                    <a:cs typeface="Times New Roman" panose="02020603050405020304" pitchFamily="18" charset="0"/>
                  </a:rPr>
                  <a:t>    chấm </a:t>
                </a:r>
                <a:r>
                  <a:rPr lang="en-US" sz="3200" b="1" dirty="0" err="1">
                    <a:solidFill>
                      <a:schemeClr val="bg1"/>
                    </a:solidFill>
                    <a:latin typeface="Times New Roman" panose="02020603050405020304" pitchFamily="18" charset="0"/>
                    <a:cs typeface="Times New Roman" panose="02020603050405020304" pitchFamily="18" charset="0"/>
                  </a:rPr>
                  <a:t>trên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cùng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biến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cố</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mặt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bị</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úp</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xuống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có</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số</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chấm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số</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lẻ</a:t>
                </a:r>
                <a:r>
                  <a:rPr lang="en-US" sz="3200" b="1" dirty="0">
                    <a:solidFill>
                      <a:schemeClr val="bg1"/>
                    </a:solidFill>
                    <a:latin typeface="Times New Roman" panose="02020603050405020304" pitchFamily="18" charset="0"/>
                    <a:cs typeface="Times New Roman" panose="02020603050405020304" pitchFamily="18" charset="0"/>
                  </a:rPr>
                  <a:t>” </a:t>
                </a:r>
              </a:p>
              <a:p>
                <a:r>
                  <a:rPr lang="en-US" sz="3200" b="1" dirty="0" err="1">
                    <a:solidFill>
                      <a:schemeClr val="bg1"/>
                    </a:solidFill>
                    <a:latin typeface="Times New Roman" panose="02020603050405020304" pitchFamily="18" charset="0"/>
                    <a:cs typeface="Times New Roman" panose="02020603050405020304" pitchFamily="18" charset="0"/>
                  </a:rPr>
                  <a:t>xảy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ra</a:t>
                </a:r>
                <a:r>
                  <a:rPr lang="en-US" sz="3200" b="1" dirty="0">
                    <a:solidFill>
                      <a:schemeClr val="bg1"/>
                    </a:solidFill>
                    <a:latin typeface="Times New Roman" panose="02020603050405020304" pitchFamily="18" charset="0"/>
                    <a:cs typeface="Times New Roman" panose="02020603050405020304" pitchFamily="18" charset="0"/>
                  </a:rPr>
                  <a:t> hay </a:t>
                </a:r>
                <a:r>
                  <a:rPr lang="en-US" sz="3200" b="1" dirty="0" err="1">
                    <a:solidFill>
                      <a:schemeClr val="bg1"/>
                    </a:solidFill>
                    <a:latin typeface="Times New Roman" panose="02020603050405020304" pitchFamily="18" charset="0"/>
                    <a:cs typeface="Times New Roman" panose="02020603050405020304" pitchFamily="18" charset="0"/>
                  </a:rPr>
                  <a:t>không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xảy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ra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Giải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thích</a:t>
                </a:r>
                <a:r>
                  <a:rPr lang="en-US" sz="3200" b="1" dirty="0">
                    <a:solidFill>
                      <a:schemeClr val="bg1"/>
                    </a:solidFill>
                    <a:latin typeface="Times New Roman" panose="02020603050405020304" pitchFamily="18" charset="0"/>
                    <a:cs typeface="Times New Roman" panose="02020603050405020304" pitchFamily="18" charset="0"/>
                  </a:rPr>
                  <a:t>.</a:t>
                </a:r>
              </a:p>
            </p:txBody>
          </p:sp>
          <p:graphicFrame>
            <p:nvGraphicFramePr>
              <p:cNvPr id="95" name="Object 94">
                <a:extLst>
                  <a:ext uri="{FF2B5EF4-FFF2-40B4-BE49-F238E27FC236}">
                    <a16:creationId xmlns:a16="http://schemas.microsoft.com/office/drawing/2014/main" xmlns="" id="{0CF3685A-EA72-F9E1-8C7D-60FE17168916}"/>
                  </a:ext>
                </a:extLst>
              </p:cNvPr>
              <p:cNvGraphicFramePr>
                <a:graphicFrameLocks noChangeAspect="1"/>
              </p:cNvGraphicFramePr>
              <p:nvPr>
                <p:extLst>
                  <p:ext uri="{D42A27DB-BD31-4B8C-83A1-F6EECF244321}">
                    <p14:modId xmlns:p14="http://schemas.microsoft.com/office/powerpoint/2010/main" val="913572722"/>
                  </p:ext>
                </p:extLst>
              </p:nvPr>
            </p:nvGraphicFramePr>
            <p:xfrm>
              <a:off x="6891533" y="4785224"/>
              <a:ext cx="350837" cy="528637"/>
            </p:xfrm>
            <a:graphic>
              <a:graphicData uri="http://schemas.openxmlformats.org/presentationml/2006/ole">
                <mc:AlternateContent xmlns:mc="http://schemas.openxmlformats.org/markup-compatibility/2006">
                  <mc:Choice xmlns:v="urn:schemas-microsoft-com:vml" Requires="v">
                    <p:oleObj spid="_x0000_s4385" name="Equation" r:id="rId22" imgW="126720" imgH="190440" progId="Equation.DSMT4">
                      <p:embed/>
                    </p:oleObj>
                  </mc:Choice>
                  <mc:Fallback>
                    <p:oleObj name="Equation" r:id="rId22" imgW="126720" imgH="190440" progId="Equation.DSMT4">
                      <p:embed/>
                      <p:pic>
                        <p:nvPicPr>
                          <p:cNvPr id="17" name="Object 16">
                            <a:extLst>
                              <a:ext uri="{FF2B5EF4-FFF2-40B4-BE49-F238E27FC236}">
                                <a16:creationId xmlns:a16="http://schemas.microsoft.com/office/drawing/2014/main" xmlns="" id="{C6FF8331-8D07-2FAC-9F17-2ACBC5BB9F76}"/>
                              </a:ext>
                            </a:extLst>
                          </p:cNvPr>
                          <p:cNvPicPr/>
                          <p:nvPr/>
                        </p:nvPicPr>
                        <p:blipFill>
                          <a:blip r:embed="rId17"/>
                          <a:stretch>
                            <a:fillRect/>
                          </a:stretch>
                        </p:blipFill>
                        <p:spPr>
                          <a:xfrm>
                            <a:off x="6891533" y="4785224"/>
                            <a:ext cx="350837" cy="528637"/>
                          </a:xfrm>
                          <a:prstGeom prst="rect">
                            <a:avLst/>
                          </a:prstGeom>
                        </p:spPr>
                      </p:pic>
                    </p:oleObj>
                  </mc:Fallback>
                </mc:AlternateContent>
              </a:graphicData>
            </a:graphic>
          </p:graphicFrame>
        </p:grpSp>
        <p:pic>
          <p:nvPicPr>
            <p:cNvPr id="93" name="Picture 92" descr="A picture containing chart&#10;&#10;Description automatically generated">
              <a:extLst>
                <a:ext uri="{FF2B5EF4-FFF2-40B4-BE49-F238E27FC236}">
                  <a16:creationId xmlns:a16="http://schemas.microsoft.com/office/drawing/2014/main" xmlns="" id="{CF68A938-BC3C-DBAD-9C4B-C52B267B4D22}"/>
                </a:ext>
              </a:extLst>
            </p:cNvPr>
            <p:cNvPicPr>
              <a:picLocks noChangeAspect="1"/>
            </p:cNvPicPr>
            <p:nvPr/>
          </p:nvPicPr>
          <p:blipFill>
            <a:blip r:embed="rId18"/>
            <a:stretch>
              <a:fillRect/>
            </a:stretch>
          </p:blipFill>
          <p:spPr>
            <a:xfrm>
              <a:off x="7896295" y="4170152"/>
              <a:ext cx="3068814" cy="1232879"/>
            </a:xfrm>
            <a:prstGeom prst="rect">
              <a:avLst/>
            </a:prstGeom>
          </p:spPr>
        </p:pic>
      </p:grpSp>
      <p:grpSp>
        <p:nvGrpSpPr>
          <p:cNvPr id="96" name="Group 95">
            <a:extLst>
              <a:ext uri="{FF2B5EF4-FFF2-40B4-BE49-F238E27FC236}">
                <a16:creationId xmlns:a16="http://schemas.microsoft.com/office/drawing/2014/main" xmlns="" id="{CC0D69BD-884F-8583-5C1E-AF1A62F34CD6}"/>
              </a:ext>
            </a:extLst>
          </p:cNvPr>
          <p:cNvGrpSpPr/>
          <p:nvPr/>
        </p:nvGrpSpPr>
        <p:grpSpPr>
          <a:xfrm>
            <a:off x="315511" y="5400724"/>
            <a:ext cx="2382832" cy="905969"/>
            <a:chOff x="264523" y="2029585"/>
            <a:chExt cx="2382832" cy="905969"/>
          </a:xfrm>
        </p:grpSpPr>
        <p:sp>
          <p:nvSpPr>
            <p:cNvPr id="100" name="Freeform 310">
              <a:extLst>
                <a:ext uri="{FF2B5EF4-FFF2-40B4-BE49-F238E27FC236}">
                  <a16:creationId xmlns:a16="http://schemas.microsoft.com/office/drawing/2014/main" xmlns="" id="{E24A0AE9-ABF3-7178-29E3-21E20B1C1873}"/>
                </a:ext>
              </a:extLst>
            </p:cNvPr>
            <p:cNvSpPr/>
            <p:nvPr/>
          </p:nvSpPr>
          <p:spPr>
            <a:xfrm>
              <a:off x="264523" y="2029585"/>
              <a:ext cx="504903" cy="518509"/>
            </a:xfrm>
            <a:custGeom>
              <a:avLst/>
              <a:gdLst>
                <a:gd name="connsiteX0" fmla="*/ 162406 w 432707"/>
                <a:gd name="connsiteY0" fmla="*/ 107965 h 432707"/>
                <a:gd name="connsiteX1" fmla="*/ 171280 w 432707"/>
                <a:gd name="connsiteY1" fmla="*/ 110712 h 432707"/>
                <a:gd name="connsiteX2" fmla="*/ 324530 w 432707"/>
                <a:gd name="connsiteY2" fmla="*/ 200859 h 432707"/>
                <a:gd name="connsiteX3" fmla="*/ 333545 w 432707"/>
                <a:gd name="connsiteY3" fmla="*/ 216354 h 432707"/>
                <a:gd name="connsiteX4" fmla="*/ 324530 w 432707"/>
                <a:gd name="connsiteY4" fmla="*/ 231848 h 432707"/>
                <a:gd name="connsiteX5" fmla="*/ 171280 w 432707"/>
                <a:gd name="connsiteY5" fmla="*/ 321995 h 432707"/>
                <a:gd name="connsiteX6" fmla="*/ 162265 w 432707"/>
                <a:gd name="connsiteY6" fmla="*/ 324530 h 432707"/>
                <a:gd name="connsiteX7" fmla="*/ 153250 w 432707"/>
                <a:gd name="connsiteY7" fmla="*/ 322277 h 432707"/>
                <a:gd name="connsiteX8" fmla="*/ 144236 w 432707"/>
                <a:gd name="connsiteY8" fmla="*/ 306501 h 432707"/>
                <a:gd name="connsiteX9" fmla="*/ 144236 w 432707"/>
                <a:gd name="connsiteY9" fmla="*/ 126206 h 432707"/>
                <a:gd name="connsiteX10" fmla="*/ 153250 w 432707"/>
                <a:gd name="connsiteY10" fmla="*/ 110430 h 432707"/>
                <a:gd name="connsiteX11" fmla="*/ 162406 w 432707"/>
                <a:gd name="connsiteY11" fmla="*/ 107965 h 432707"/>
                <a:gd name="connsiteX12" fmla="*/ 216354 w 432707"/>
                <a:gd name="connsiteY12" fmla="*/ 63103 h 432707"/>
                <a:gd name="connsiteX13" fmla="*/ 139446 w 432707"/>
                <a:gd name="connsiteY13" fmla="*/ 83668 h 432707"/>
                <a:gd name="connsiteX14" fmla="*/ 83668 w 432707"/>
                <a:gd name="connsiteY14" fmla="*/ 139447 h 432707"/>
                <a:gd name="connsiteX15" fmla="*/ 63103 w 432707"/>
                <a:gd name="connsiteY15" fmla="*/ 216354 h 432707"/>
                <a:gd name="connsiteX16" fmla="*/ 83668 w 432707"/>
                <a:gd name="connsiteY16" fmla="*/ 293260 h 432707"/>
                <a:gd name="connsiteX17" fmla="*/ 139446 w 432707"/>
                <a:gd name="connsiteY17" fmla="*/ 349039 h 432707"/>
                <a:gd name="connsiteX18" fmla="*/ 216354 w 432707"/>
                <a:gd name="connsiteY18" fmla="*/ 369604 h 432707"/>
                <a:gd name="connsiteX19" fmla="*/ 293260 w 432707"/>
                <a:gd name="connsiteY19" fmla="*/ 349039 h 432707"/>
                <a:gd name="connsiteX20" fmla="*/ 349039 w 432707"/>
                <a:gd name="connsiteY20" fmla="*/ 293260 h 432707"/>
                <a:gd name="connsiteX21" fmla="*/ 369604 w 432707"/>
                <a:gd name="connsiteY21" fmla="*/ 216354 h 432707"/>
                <a:gd name="connsiteX22" fmla="*/ 349039 w 432707"/>
                <a:gd name="connsiteY22" fmla="*/ 139447 h 432707"/>
                <a:gd name="connsiteX23" fmla="*/ 293260 w 432707"/>
                <a:gd name="connsiteY23" fmla="*/ 83668 h 432707"/>
                <a:gd name="connsiteX24" fmla="*/ 216354 w 432707"/>
                <a:gd name="connsiteY24" fmla="*/ 63103 h 432707"/>
                <a:gd name="connsiteX25" fmla="*/ 216354 w 432707"/>
                <a:gd name="connsiteY25" fmla="*/ 0 h 432707"/>
                <a:gd name="connsiteX26" fmla="*/ 324952 w 432707"/>
                <a:gd name="connsiteY26" fmla="*/ 29016 h 432707"/>
                <a:gd name="connsiteX27" fmla="*/ 403691 w 432707"/>
                <a:gd name="connsiteY27" fmla="*/ 107754 h 432707"/>
                <a:gd name="connsiteX28" fmla="*/ 432707 w 432707"/>
                <a:gd name="connsiteY28" fmla="*/ 216354 h 432707"/>
                <a:gd name="connsiteX29" fmla="*/ 403691 w 432707"/>
                <a:gd name="connsiteY29" fmla="*/ 324953 h 432707"/>
                <a:gd name="connsiteX30" fmla="*/ 324952 w 432707"/>
                <a:gd name="connsiteY30" fmla="*/ 403691 h 432707"/>
                <a:gd name="connsiteX31" fmla="*/ 216354 w 432707"/>
                <a:gd name="connsiteY31" fmla="*/ 432707 h 432707"/>
                <a:gd name="connsiteX32" fmla="*/ 107754 w 432707"/>
                <a:gd name="connsiteY32" fmla="*/ 403691 h 432707"/>
                <a:gd name="connsiteX33" fmla="*/ 29016 w 432707"/>
                <a:gd name="connsiteY33" fmla="*/ 324953 h 432707"/>
                <a:gd name="connsiteX34" fmla="*/ 0 w 432707"/>
                <a:gd name="connsiteY34" fmla="*/ 216354 h 432707"/>
                <a:gd name="connsiteX35" fmla="*/ 29016 w 432707"/>
                <a:gd name="connsiteY35" fmla="*/ 107754 h 432707"/>
                <a:gd name="connsiteX36" fmla="*/ 107754 w 432707"/>
                <a:gd name="connsiteY36" fmla="*/ 29016 h 432707"/>
                <a:gd name="connsiteX37" fmla="*/ 216354 w 432707"/>
                <a:gd name="connsiteY37" fmla="*/ 0 h 43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2707" h="432707">
                  <a:moveTo>
                    <a:pt x="162406" y="107965"/>
                  </a:moveTo>
                  <a:cubicBezTo>
                    <a:pt x="165410" y="108012"/>
                    <a:pt x="168368" y="108928"/>
                    <a:pt x="171280" y="110712"/>
                  </a:cubicBezTo>
                  <a:lnTo>
                    <a:pt x="324530" y="200859"/>
                  </a:lnTo>
                  <a:cubicBezTo>
                    <a:pt x="330540" y="204240"/>
                    <a:pt x="333545" y="209405"/>
                    <a:pt x="333545" y="216354"/>
                  </a:cubicBezTo>
                  <a:cubicBezTo>
                    <a:pt x="333545" y="223302"/>
                    <a:pt x="330540" y="228467"/>
                    <a:pt x="324530" y="231848"/>
                  </a:cubicBezTo>
                  <a:lnTo>
                    <a:pt x="171280" y="321995"/>
                  </a:lnTo>
                  <a:cubicBezTo>
                    <a:pt x="168462" y="323685"/>
                    <a:pt x="165458" y="324530"/>
                    <a:pt x="162265" y="324530"/>
                  </a:cubicBezTo>
                  <a:cubicBezTo>
                    <a:pt x="159260" y="324530"/>
                    <a:pt x="156256" y="323779"/>
                    <a:pt x="153250" y="322277"/>
                  </a:cubicBezTo>
                  <a:cubicBezTo>
                    <a:pt x="147240" y="318708"/>
                    <a:pt x="144236" y="313450"/>
                    <a:pt x="144236" y="306501"/>
                  </a:cubicBezTo>
                  <a:lnTo>
                    <a:pt x="144236" y="126206"/>
                  </a:lnTo>
                  <a:cubicBezTo>
                    <a:pt x="144236" y="119257"/>
                    <a:pt x="147240" y="113999"/>
                    <a:pt x="153250" y="110430"/>
                  </a:cubicBezTo>
                  <a:cubicBezTo>
                    <a:pt x="156350" y="108740"/>
                    <a:pt x="159401" y="107918"/>
                    <a:pt x="162406" y="107965"/>
                  </a:cubicBezTo>
                  <a:close/>
                  <a:moveTo>
                    <a:pt x="216354" y="63103"/>
                  </a:moveTo>
                  <a:cubicBezTo>
                    <a:pt x="188558" y="63103"/>
                    <a:pt x="162922" y="69958"/>
                    <a:pt x="139446" y="83668"/>
                  </a:cubicBezTo>
                  <a:cubicBezTo>
                    <a:pt x="115970" y="97378"/>
                    <a:pt x="97378" y="115971"/>
                    <a:pt x="83668" y="139447"/>
                  </a:cubicBezTo>
                  <a:cubicBezTo>
                    <a:pt x="69958" y="162922"/>
                    <a:pt x="63103" y="188558"/>
                    <a:pt x="63103" y="216354"/>
                  </a:cubicBezTo>
                  <a:cubicBezTo>
                    <a:pt x="63103" y="244149"/>
                    <a:pt x="69958" y="269785"/>
                    <a:pt x="83668" y="293260"/>
                  </a:cubicBezTo>
                  <a:cubicBezTo>
                    <a:pt x="97378" y="316736"/>
                    <a:pt x="115970" y="335329"/>
                    <a:pt x="139446" y="349039"/>
                  </a:cubicBezTo>
                  <a:cubicBezTo>
                    <a:pt x="162922" y="362749"/>
                    <a:pt x="188558" y="369604"/>
                    <a:pt x="216354" y="369604"/>
                  </a:cubicBezTo>
                  <a:cubicBezTo>
                    <a:pt x="244149" y="369604"/>
                    <a:pt x="269784" y="362749"/>
                    <a:pt x="293260" y="349039"/>
                  </a:cubicBezTo>
                  <a:cubicBezTo>
                    <a:pt x="316736" y="335329"/>
                    <a:pt x="335328" y="316736"/>
                    <a:pt x="349039" y="293260"/>
                  </a:cubicBezTo>
                  <a:cubicBezTo>
                    <a:pt x="362748" y="269785"/>
                    <a:pt x="369604" y="244149"/>
                    <a:pt x="369604" y="216354"/>
                  </a:cubicBezTo>
                  <a:cubicBezTo>
                    <a:pt x="369604" y="188558"/>
                    <a:pt x="362748" y="162922"/>
                    <a:pt x="349039" y="139447"/>
                  </a:cubicBezTo>
                  <a:cubicBezTo>
                    <a:pt x="335328" y="115971"/>
                    <a:pt x="316736" y="97378"/>
                    <a:pt x="293260" y="83668"/>
                  </a:cubicBezTo>
                  <a:cubicBezTo>
                    <a:pt x="269784" y="69958"/>
                    <a:pt x="244149" y="63103"/>
                    <a:pt x="216354" y="63103"/>
                  </a:cubicBezTo>
                  <a:close/>
                  <a:moveTo>
                    <a:pt x="216354" y="0"/>
                  </a:moveTo>
                  <a:cubicBezTo>
                    <a:pt x="255604" y="0"/>
                    <a:pt x="291804" y="9672"/>
                    <a:pt x="324952" y="29016"/>
                  </a:cubicBezTo>
                  <a:cubicBezTo>
                    <a:pt x="358100" y="48360"/>
                    <a:pt x="384346" y="74606"/>
                    <a:pt x="403691" y="107754"/>
                  </a:cubicBezTo>
                  <a:cubicBezTo>
                    <a:pt x="423035" y="140902"/>
                    <a:pt x="432707" y="177102"/>
                    <a:pt x="432707" y="216354"/>
                  </a:cubicBezTo>
                  <a:cubicBezTo>
                    <a:pt x="432707" y="255605"/>
                    <a:pt x="423035" y="291805"/>
                    <a:pt x="403691" y="324953"/>
                  </a:cubicBezTo>
                  <a:cubicBezTo>
                    <a:pt x="384346" y="358101"/>
                    <a:pt x="358100" y="384347"/>
                    <a:pt x="324952" y="403691"/>
                  </a:cubicBezTo>
                  <a:cubicBezTo>
                    <a:pt x="291804" y="423035"/>
                    <a:pt x="255604" y="432707"/>
                    <a:pt x="216354" y="432707"/>
                  </a:cubicBezTo>
                  <a:cubicBezTo>
                    <a:pt x="177102" y="432707"/>
                    <a:pt x="140902" y="423035"/>
                    <a:pt x="107754" y="403691"/>
                  </a:cubicBezTo>
                  <a:cubicBezTo>
                    <a:pt x="74606" y="384347"/>
                    <a:pt x="48360" y="358101"/>
                    <a:pt x="29016" y="324953"/>
                  </a:cubicBezTo>
                  <a:cubicBezTo>
                    <a:pt x="9672" y="291805"/>
                    <a:pt x="0" y="255605"/>
                    <a:pt x="0" y="216354"/>
                  </a:cubicBezTo>
                  <a:cubicBezTo>
                    <a:pt x="0" y="177102"/>
                    <a:pt x="9672" y="140902"/>
                    <a:pt x="29016" y="107754"/>
                  </a:cubicBezTo>
                  <a:cubicBezTo>
                    <a:pt x="48360" y="74606"/>
                    <a:pt x="74606" y="48360"/>
                    <a:pt x="107754" y="29016"/>
                  </a:cubicBezTo>
                  <a:cubicBezTo>
                    <a:pt x="140902" y="9672"/>
                    <a:pt x="177102" y="0"/>
                    <a:pt x="216354" y="0"/>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00"/>
            </a:p>
          </p:txBody>
        </p:sp>
        <p:graphicFrame>
          <p:nvGraphicFramePr>
            <p:cNvPr id="98" name="Object 97">
              <a:extLst>
                <a:ext uri="{FF2B5EF4-FFF2-40B4-BE49-F238E27FC236}">
                  <a16:creationId xmlns:a16="http://schemas.microsoft.com/office/drawing/2014/main" xmlns="" id="{35BCEAF7-3D1E-8686-1CAD-08EBBEA2FFA5}"/>
                </a:ext>
              </a:extLst>
            </p:cNvPr>
            <p:cNvGraphicFramePr>
              <a:graphicFrameLocks noChangeAspect="1"/>
            </p:cNvGraphicFramePr>
            <p:nvPr>
              <p:extLst>
                <p:ext uri="{D42A27DB-BD31-4B8C-83A1-F6EECF244321}">
                  <p14:modId xmlns:p14="http://schemas.microsoft.com/office/powerpoint/2010/main" val="385848866"/>
                </p:ext>
              </p:extLst>
            </p:nvPr>
          </p:nvGraphicFramePr>
          <p:xfrm>
            <a:off x="815380" y="2456129"/>
            <a:ext cx="1831975" cy="479425"/>
          </p:xfrm>
          <a:graphic>
            <a:graphicData uri="http://schemas.openxmlformats.org/presentationml/2006/ole">
              <mc:AlternateContent xmlns:mc="http://schemas.openxmlformats.org/markup-compatibility/2006">
                <mc:Choice xmlns:v="urn:schemas-microsoft-com:vml" Requires="v">
                  <p:oleObj spid="_x0000_s4386" name="Equation" r:id="rId23" imgW="825480" imgH="215640" progId="Equation.DSMT4">
                    <p:embed/>
                  </p:oleObj>
                </mc:Choice>
                <mc:Fallback>
                  <p:oleObj name="Equation" r:id="rId23" imgW="825480" imgH="215640" progId="Equation.DSMT4">
                    <p:embed/>
                    <p:pic>
                      <p:nvPicPr>
                        <p:cNvPr id="4" name="Object 3">
                          <a:extLst>
                            <a:ext uri="{FF2B5EF4-FFF2-40B4-BE49-F238E27FC236}">
                              <a16:creationId xmlns:a16="http://schemas.microsoft.com/office/drawing/2014/main" xmlns="" id="{3DFF9336-C59D-50E9-8A91-FB66EBFB14FF}"/>
                            </a:ext>
                          </a:extLst>
                        </p:cNvPr>
                        <p:cNvPicPr/>
                        <p:nvPr/>
                      </p:nvPicPr>
                      <p:blipFill>
                        <a:blip r:embed="rId24"/>
                        <a:stretch>
                          <a:fillRect/>
                        </a:stretch>
                      </p:blipFill>
                      <p:spPr>
                        <a:xfrm>
                          <a:off x="815380" y="2456129"/>
                          <a:ext cx="1831975" cy="479425"/>
                        </a:xfrm>
                        <a:prstGeom prst="rect">
                          <a:avLst/>
                        </a:prstGeom>
                      </p:spPr>
                    </p:pic>
                  </p:oleObj>
                </mc:Fallback>
              </mc:AlternateContent>
            </a:graphicData>
          </a:graphic>
        </p:graphicFrame>
      </p:grpSp>
      <p:grpSp>
        <p:nvGrpSpPr>
          <p:cNvPr id="101" name="Group 100">
            <a:extLst>
              <a:ext uri="{FF2B5EF4-FFF2-40B4-BE49-F238E27FC236}">
                <a16:creationId xmlns:a16="http://schemas.microsoft.com/office/drawing/2014/main" xmlns="" id="{FF64003A-9761-3BAE-1DD5-BCA4A2E0145B}"/>
              </a:ext>
            </a:extLst>
          </p:cNvPr>
          <p:cNvGrpSpPr/>
          <p:nvPr/>
        </p:nvGrpSpPr>
        <p:grpSpPr>
          <a:xfrm>
            <a:off x="201337" y="3427363"/>
            <a:ext cx="11704671" cy="2739424"/>
            <a:chOff x="91931" y="299729"/>
            <a:chExt cx="11704671" cy="2739424"/>
          </a:xfrm>
        </p:grpSpPr>
        <p:grpSp>
          <p:nvGrpSpPr>
            <p:cNvPr id="102" name="Group 101">
              <a:extLst>
                <a:ext uri="{FF2B5EF4-FFF2-40B4-BE49-F238E27FC236}">
                  <a16:creationId xmlns:a16="http://schemas.microsoft.com/office/drawing/2014/main" xmlns="" id="{9C6793D9-A4F0-EB2C-3DEF-1D209C59E4D8}"/>
                </a:ext>
              </a:extLst>
            </p:cNvPr>
            <p:cNvGrpSpPr/>
            <p:nvPr/>
          </p:nvGrpSpPr>
          <p:grpSpPr>
            <a:xfrm>
              <a:off x="91931" y="299729"/>
              <a:ext cx="11678194" cy="1600439"/>
              <a:chOff x="-348047" y="4336510"/>
              <a:chExt cx="11418300" cy="1600439"/>
            </a:xfrm>
          </p:grpSpPr>
          <p:sp>
            <p:nvSpPr>
              <p:cNvPr id="104" name="TextBox 103">
                <a:extLst>
                  <a:ext uri="{FF2B5EF4-FFF2-40B4-BE49-F238E27FC236}">
                    <a16:creationId xmlns:a16="http://schemas.microsoft.com/office/drawing/2014/main" xmlns="" id="{D4CA5FD7-5AD3-CD5C-F197-7CC3C8F7D213}"/>
                  </a:ext>
                </a:extLst>
              </p:cNvPr>
              <p:cNvSpPr txBox="1"/>
              <p:nvPr/>
            </p:nvSpPr>
            <p:spPr>
              <a:xfrm>
                <a:off x="-348047" y="4336510"/>
                <a:ext cx="11418300" cy="1600439"/>
              </a:xfrm>
              <a:prstGeom prst="rect">
                <a:avLst/>
              </a:prstGeom>
              <a:noFill/>
            </p:spPr>
            <p:txBody>
              <a:bodyPr wrap="square" rtlCol="0">
                <a:spAutoFit/>
              </a:bodyPr>
              <a:lstStyle/>
              <a:p>
                <a:r>
                  <a:rPr lang="en-US" sz="3200" b="1" i="1" u="sng" dirty="0" err="1">
                    <a:solidFill>
                      <a:schemeClr val="bg1"/>
                    </a:solidFill>
                    <a:latin typeface="Times New Roman" panose="02020603050405020304" pitchFamily="18" charset="0"/>
                    <a:cs typeface="Times New Roman" panose="02020603050405020304" pitchFamily="18" charset="0"/>
                  </a:rPr>
                  <a:t>Câu</a:t>
                </a:r>
                <a:r>
                  <a:rPr lang="en-US" sz="3200" b="1" i="1" u="sng" dirty="0">
                    <a:solidFill>
                      <a:schemeClr val="bg1"/>
                    </a:solidFill>
                    <a:latin typeface="Times New Roman" panose="02020603050405020304" pitchFamily="18" charset="0"/>
                    <a:cs typeface="Times New Roman" panose="02020603050405020304" pitchFamily="18" charset="0"/>
                  </a:rPr>
                  <a:t> 6:</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Gieo</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một</a:t>
                </a:r>
                <a:r>
                  <a:rPr lang="fr-FR" sz="3200" dirty="0">
                    <a:solidFill>
                      <a:schemeClr val="bg1"/>
                    </a:solidFill>
                    <a:latin typeface="Times New Roman" panose="02020603050405020304" pitchFamily="18" charset="0"/>
                    <a:ea typeface="Times New Roman" panose="02020603050405020304" pitchFamily="18" charset="0"/>
                  </a:rPr>
                  <a:t> con </a:t>
                </a:r>
                <a:r>
                  <a:rPr lang="fr-FR" sz="3200" dirty="0" err="1">
                    <a:solidFill>
                      <a:schemeClr val="bg1"/>
                    </a:solidFill>
                    <a:latin typeface="Times New Roman" panose="02020603050405020304" pitchFamily="18" charset="0"/>
                    <a:ea typeface="Times New Roman" panose="02020603050405020304" pitchFamily="18" charset="0"/>
                  </a:rPr>
                  <a:t>xúc</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xắc</a:t>
                </a:r>
                <a:r>
                  <a:rPr lang="fr-FR" sz="3200" dirty="0">
                    <a:solidFill>
                      <a:schemeClr val="bg1"/>
                    </a:solidFill>
                    <a:latin typeface="Times New Roman" panose="02020603050405020304" pitchFamily="18" charset="0"/>
                    <a:ea typeface="Times New Roman" panose="02020603050405020304" pitchFamily="18" charset="0"/>
                  </a:rPr>
                  <a:t>. </a:t>
                </a:r>
              </a:p>
              <a:p>
                <a:r>
                  <a:rPr lang="fr-FR" sz="3200" dirty="0" err="1">
                    <a:solidFill>
                      <a:schemeClr val="bg1"/>
                    </a:solidFill>
                    <a:latin typeface="Times New Roman" panose="02020603050405020304" pitchFamily="18" charset="0"/>
                    <a:ea typeface="Times New Roman" panose="02020603050405020304" pitchFamily="18" charset="0"/>
                  </a:rPr>
                  <a:t>Biến</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cố</a:t>
                </a:r>
                <a:r>
                  <a:rPr lang="fr-FR" sz="3200" dirty="0">
                    <a:solidFill>
                      <a:schemeClr val="bg1"/>
                    </a:solidFill>
                    <a:latin typeface="Times New Roman" panose="02020603050405020304" pitchFamily="18" charset="0"/>
                    <a:ea typeface="Times New Roman" panose="02020603050405020304" pitchFamily="18" charset="0"/>
                  </a:rPr>
                  <a:t> « </a:t>
                </a:r>
                <a:r>
                  <a:rPr lang="fr-FR" sz="3200" dirty="0" err="1">
                    <a:solidFill>
                      <a:schemeClr val="bg1"/>
                    </a:solidFill>
                    <a:latin typeface="Times New Roman" panose="02020603050405020304" pitchFamily="18" charset="0"/>
                    <a:ea typeface="Times New Roman" panose="02020603050405020304" pitchFamily="18" charset="0"/>
                  </a:rPr>
                  <a:t>gieo</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được</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mặt</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có</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tối</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thiểu</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chấm</a:t>
                </a:r>
                <a:r>
                  <a:rPr lang="fr-FR" sz="3200" dirty="0">
                    <a:solidFill>
                      <a:schemeClr val="bg1"/>
                    </a:solidFill>
                    <a:latin typeface="Times New Roman" panose="02020603050405020304" pitchFamily="18" charset="0"/>
                    <a:ea typeface="Times New Roman" panose="02020603050405020304" pitchFamily="18" charset="0"/>
                  </a:rPr>
                  <a:t> » là </a:t>
                </a:r>
                <a:r>
                  <a:rPr lang="fr-FR" sz="3200" dirty="0" err="1">
                    <a:solidFill>
                      <a:schemeClr val="bg1"/>
                    </a:solidFill>
                    <a:latin typeface="Times New Roman" panose="02020603050405020304" pitchFamily="18" charset="0"/>
                    <a:ea typeface="Times New Roman" panose="02020603050405020304" pitchFamily="18" charset="0"/>
                  </a:rPr>
                  <a:t>loại</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biến</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cố</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nào</a:t>
                </a:r>
                <a:r>
                  <a:rPr lang="fr-FR" sz="3200" dirty="0">
                    <a:solidFill>
                      <a:schemeClr val="bg1"/>
                    </a:solidFill>
                    <a:latin typeface="Times New Roman" panose="02020603050405020304" pitchFamily="18" charset="0"/>
                    <a:ea typeface="Times New Roman" panose="02020603050405020304" pitchFamily="18" charset="0"/>
                  </a:rPr>
                  <a:t> ? (</a:t>
                </a:r>
                <a:r>
                  <a:rPr lang="fr-FR" sz="3200" dirty="0" err="1">
                    <a:solidFill>
                      <a:schemeClr val="bg1"/>
                    </a:solidFill>
                    <a:latin typeface="Times New Roman" panose="02020603050405020304" pitchFamily="18" charset="0"/>
                    <a:ea typeface="Times New Roman" panose="02020603050405020304" pitchFamily="18" charset="0"/>
                  </a:rPr>
                  <a:t>chắc</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chắn</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không</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thể</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ngẫu</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nhiên</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Tại</a:t>
                </a:r>
                <a:r>
                  <a:rPr lang="fr-FR" sz="3200" dirty="0">
                    <a:solidFill>
                      <a:schemeClr val="bg1"/>
                    </a:solidFill>
                    <a:latin typeface="Times New Roman" panose="02020603050405020304" pitchFamily="18" charset="0"/>
                    <a:ea typeface="Times New Roman" panose="02020603050405020304" pitchFamily="18" charset="0"/>
                  </a:rPr>
                  <a:t> </a:t>
                </a:r>
                <a:r>
                  <a:rPr lang="fr-FR" sz="3200" dirty="0" err="1">
                    <a:solidFill>
                      <a:schemeClr val="bg1"/>
                    </a:solidFill>
                    <a:latin typeface="Times New Roman" panose="02020603050405020304" pitchFamily="18" charset="0"/>
                    <a:ea typeface="Times New Roman" panose="02020603050405020304" pitchFamily="18" charset="0"/>
                  </a:rPr>
                  <a:t>sao</a:t>
                </a:r>
                <a:r>
                  <a:rPr lang="fr-FR" sz="3200" dirty="0">
                    <a:solidFill>
                      <a:schemeClr val="bg1"/>
                    </a:solidFill>
                    <a:latin typeface="Times New Roman" panose="02020603050405020304" pitchFamily="18" charset="0"/>
                    <a:ea typeface="Times New Roman" panose="02020603050405020304" pitchFamily="18" charset="0"/>
                  </a:rPr>
                  <a:t> ?</a:t>
                </a:r>
                <a:endParaRPr lang="en-US" sz="2800" dirty="0">
                  <a:solidFill>
                    <a:schemeClr val="bg1"/>
                  </a:solidFill>
                  <a:latin typeface="Times New Roman" panose="02020603050405020304" pitchFamily="18" charset="0"/>
                  <a:ea typeface="Times New Roman" panose="02020603050405020304" pitchFamily="18" charset="0"/>
                </a:endParaRPr>
              </a:p>
            </p:txBody>
          </p:sp>
          <p:graphicFrame>
            <p:nvGraphicFramePr>
              <p:cNvPr id="105" name="Object 104">
                <a:extLst>
                  <a:ext uri="{FF2B5EF4-FFF2-40B4-BE49-F238E27FC236}">
                    <a16:creationId xmlns:a16="http://schemas.microsoft.com/office/drawing/2014/main" xmlns="" id="{5DBB8D86-72D9-270B-6D67-F2B1465196A3}"/>
                  </a:ext>
                </a:extLst>
              </p:cNvPr>
              <p:cNvGraphicFramePr>
                <a:graphicFrameLocks noChangeAspect="1"/>
              </p:cNvGraphicFramePr>
              <p:nvPr>
                <p:extLst>
                  <p:ext uri="{D42A27DB-BD31-4B8C-83A1-F6EECF244321}">
                    <p14:modId xmlns:p14="http://schemas.microsoft.com/office/powerpoint/2010/main" val="178817154"/>
                  </p:ext>
                </p:extLst>
              </p:nvPr>
            </p:nvGraphicFramePr>
            <p:xfrm>
              <a:off x="5564311" y="4848275"/>
              <a:ext cx="219530" cy="385791"/>
            </p:xfrm>
            <a:graphic>
              <a:graphicData uri="http://schemas.openxmlformats.org/presentationml/2006/ole">
                <mc:AlternateContent xmlns:mc="http://schemas.openxmlformats.org/markup-compatibility/2006">
                  <mc:Choice xmlns:v="urn:schemas-microsoft-com:vml" Requires="v">
                    <p:oleObj spid="_x0000_s4387" name="Equation" r:id="rId25" imgW="101520" imgH="177480" progId="Equation.DSMT4">
                      <p:embed/>
                    </p:oleObj>
                  </mc:Choice>
                  <mc:Fallback>
                    <p:oleObj name="Equation" r:id="rId25" imgW="101520" imgH="177480" progId="Equation.DSMT4">
                      <p:embed/>
                      <p:pic>
                        <p:nvPicPr>
                          <p:cNvPr id="14" name="Object 13">
                            <a:extLst>
                              <a:ext uri="{FF2B5EF4-FFF2-40B4-BE49-F238E27FC236}">
                                <a16:creationId xmlns:a16="http://schemas.microsoft.com/office/drawing/2014/main" xmlns="" id="{6355B6F1-E627-6B07-2C02-3130C425060E}"/>
                              </a:ext>
                            </a:extLst>
                          </p:cNvPr>
                          <p:cNvPicPr/>
                          <p:nvPr/>
                        </p:nvPicPr>
                        <p:blipFill>
                          <a:blip r:embed="rId26"/>
                          <a:stretch>
                            <a:fillRect/>
                          </a:stretch>
                        </p:blipFill>
                        <p:spPr>
                          <a:xfrm>
                            <a:off x="5564311" y="4848275"/>
                            <a:ext cx="219530" cy="385791"/>
                          </a:xfrm>
                          <a:prstGeom prst="rect">
                            <a:avLst/>
                          </a:prstGeom>
                        </p:spPr>
                      </p:pic>
                    </p:oleObj>
                  </mc:Fallback>
                </mc:AlternateContent>
              </a:graphicData>
            </a:graphic>
          </p:graphicFrame>
        </p:grpSp>
        <p:pic>
          <p:nvPicPr>
            <p:cNvPr id="103" name="Picture 102" descr="A picture containing chart&#10;&#10;Description automatically generated">
              <a:extLst>
                <a:ext uri="{FF2B5EF4-FFF2-40B4-BE49-F238E27FC236}">
                  <a16:creationId xmlns:a16="http://schemas.microsoft.com/office/drawing/2014/main" xmlns="" id="{3151DF8D-6C71-BCBE-AF74-7260E58372C2}"/>
                </a:ext>
              </a:extLst>
            </p:cNvPr>
            <p:cNvPicPr>
              <a:picLocks noChangeAspect="1"/>
            </p:cNvPicPr>
            <p:nvPr/>
          </p:nvPicPr>
          <p:blipFill>
            <a:blip r:embed="rId18"/>
            <a:stretch>
              <a:fillRect/>
            </a:stretch>
          </p:blipFill>
          <p:spPr>
            <a:xfrm>
              <a:off x="8005921" y="1516268"/>
              <a:ext cx="3790681" cy="1522885"/>
            </a:xfrm>
            <a:prstGeom prst="rect">
              <a:avLst/>
            </a:prstGeom>
          </p:spPr>
        </p:pic>
      </p:grpSp>
      <p:grpSp>
        <p:nvGrpSpPr>
          <p:cNvPr id="114" name="Group 113">
            <a:extLst>
              <a:ext uri="{FF2B5EF4-FFF2-40B4-BE49-F238E27FC236}">
                <a16:creationId xmlns:a16="http://schemas.microsoft.com/office/drawing/2014/main" xmlns="" id="{EE7A4221-DD0E-5E1C-D822-727247D8E3D1}"/>
              </a:ext>
            </a:extLst>
          </p:cNvPr>
          <p:cNvGrpSpPr/>
          <p:nvPr/>
        </p:nvGrpSpPr>
        <p:grpSpPr>
          <a:xfrm>
            <a:off x="376663" y="5117791"/>
            <a:ext cx="7626284" cy="1107996"/>
            <a:chOff x="10457373" y="86441"/>
            <a:chExt cx="7835801" cy="1107995"/>
          </a:xfrm>
        </p:grpSpPr>
        <p:sp>
          <p:nvSpPr>
            <p:cNvPr id="115" name="TextBox 114">
              <a:extLst>
                <a:ext uri="{FF2B5EF4-FFF2-40B4-BE49-F238E27FC236}">
                  <a16:creationId xmlns:a16="http://schemas.microsoft.com/office/drawing/2014/main" xmlns="" id="{826A1158-C34E-5F32-EE0E-A037A9D3A3DD}"/>
                </a:ext>
              </a:extLst>
            </p:cNvPr>
            <p:cNvSpPr txBox="1"/>
            <p:nvPr/>
          </p:nvSpPr>
          <p:spPr>
            <a:xfrm>
              <a:off x="10871558" y="86441"/>
              <a:ext cx="7421616" cy="1107995"/>
            </a:xfrm>
            <a:prstGeom prst="rect">
              <a:avLst/>
            </a:prstGeom>
            <a:noFill/>
          </p:spPr>
          <p:txBody>
            <a:bodyPr wrap="square" rtlCol="0">
              <a:spAutoFit/>
            </a:bodyPr>
            <a:lstStyle/>
            <a:p>
              <a:r>
                <a:rPr lang="en-US" sz="3200" b="1" i="1" dirty="0" err="1">
                  <a:solidFill>
                    <a:srgbClr val="002060"/>
                  </a:solidFill>
                  <a:latin typeface="Times New Roman" panose="02020603050405020304" pitchFamily="18" charset="0"/>
                  <a:ea typeface="Times New Roman" panose="02020603050405020304" pitchFamily="18" charset="0"/>
                </a:rPr>
                <a:t>Biến</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cố</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này</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là</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biến</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cố</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không</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thể</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vì</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các</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số</a:t>
              </a:r>
              <a:r>
                <a:rPr lang="en-US" sz="3200" b="1" i="1" dirty="0">
                  <a:solidFill>
                    <a:srgbClr val="002060"/>
                  </a:solidFill>
                  <a:latin typeface="Times New Roman" panose="02020603050405020304" pitchFamily="18" charset="0"/>
                  <a:ea typeface="Times New Roman" panose="02020603050405020304" pitchFamily="18" charset="0"/>
                </a:rPr>
                <a:t> 1;2;3;4;5;6 </a:t>
              </a:r>
              <a:r>
                <a:rPr lang="en-US" sz="3200" b="1" i="1" dirty="0" err="1">
                  <a:solidFill>
                    <a:srgbClr val="002060"/>
                  </a:solidFill>
                  <a:latin typeface="Times New Roman" panose="02020603050405020304" pitchFamily="18" charset="0"/>
                  <a:ea typeface="Times New Roman" panose="02020603050405020304" pitchFamily="18" charset="0"/>
                </a:rPr>
                <a:t>không</a:t>
              </a:r>
              <a:r>
                <a:rPr lang="en-US" sz="3200" b="1" i="1" dirty="0">
                  <a:solidFill>
                    <a:srgbClr val="002060"/>
                  </a:solidFill>
                  <a:latin typeface="Times New Roman" panose="02020603050405020304" pitchFamily="18" charset="0"/>
                  <a:ea typeface="Times New Roman" panose="02020603050405020304" pitchFamily="18" charset="0"/>
                </a:rPr>
                <a:t> chia </a:t>
              </a:r>
              <a:r>
                <a:rPr lang="en-US" sz="3200" b="1" i="1" dirty="0" err="1">
                  <a:solidFill>
                    <a:srgbClr val="002060"/>
                  </a:solidFill>
                  <a:latin typeface="Times New Roman" panose="02020603050405020304" pitchFamily="18" charset="0"/>
                  <a:ea typeface="Times New Roman" panose="02020603050405020304" pitchFamily="18" charset="0"/>
                </a:rPr>
                <a:t>hết</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cho</a:t>
              </a:r>
              <a:r>
                <a:rPr lang="en-US" sz="3200" b="1" i="1" dirty="0">
                  <a:solidFill>
                    <a:srgbClr val="002060"/>
                  </a:solidFill>
                  <a:latin typeface="Times New Roman" panose="02020603050405020304" pitchFamily="18" charset="0"/>
                  <a:ea typeface="Times New Roman" panose="02020603050405020304" pitchFamily="18" charset="0"/>
                </a:rPr>
                <a:t> 8.</a:t>
              </a:r>
              <a:endParaRPr lang="en-US" sz="3200" b="1" dirty="0">
                <a:solidFill>
                  <a:srgbClr val="002060"/>
                </a:solidFill>
                <a:latin typeface="Times New Roman" panose="02020603050405020304" pitchFamily="18" charset="0"/>
                <a:ea typeface="Times New Roman" panose="02020603050405020304" pitchFamily="18" charset="0"/>
              </a:endParaRPr>
            </a:p>
          </p:txBody>
        </p:sp>
        <p:sp>
          <p:nvSpPr>
            <p:cNvPr id="116" name="Freeform 310">
              <a:extLst>
                <a:ext uri="{FF2B5EF4-FFF2-40B4-BE49-F238E27FC236}">
                  <a16:creationId xmlns:a16="http://schemas.microsoft.com/office/drawing/2014/main" xmlns="" id="{E66FA256-705F-10AB-A91C-5B80F5872F2D}"/>
                </a:ext>
              </a:extLst>
            </p:cNvPr>
            <p:cNvSpPr/>
            <p:nvPr/>
          </p:nvSpPr>
          <p:spPr>
            <a:xfrm>
              <a:off x="10457373" y="368928"/>
              <a:ext cx="518774" cy="518509"/>
            </a:xfrm>
            <a:custGeom>
              <a:avLst/>
              <a:gdLst>
                <a:gd name="connsiteX0" fmla="*/ 162406 w 432707"/>
                <a:gd name="connsiteY0" fmla="*/ 107965 h 432707"/>
                <a:gd name="connsiteX1" fmla="*/ 171280 w 432707"/>
                <a:gd name="connsiteY1" fmla="*/ 110712 h 432707"/>
                <a:gd name="connsiteX2" fmla="*/ 324530 w 432707"/>
                <a:gd name="connsiteY2" fmla="*/ 200859 h 432707"/>
                <a:gd name="connsiteX3" fmla="*/ 333545 w 432707"/>
                <a:gd name="connsiteY3" fmla="*/ 216354 h 432707"/>
                <a:gd name="connsiteX4" fmla="*/ 324530 w 432707"/>
                <a:gd name="connsiteY4" fmla="*/ 231848 h 432707"/>
                <a:gd name="connsiteX5" fmla="*/ 171280 w 432707"/>
                <a:gd name="connsiteY5" fmla="*/ 321995 h 432707"/>
                <a:gd name="connsiteX6" fmla="*/ 162265 w 432707"/>
                <a:gd name="connsiteY6" fmla="*/ 324530 h 432707"/>
                <a:gd name="connsiteX7" fmla="*/ 153250 w 432707"/>
                <a:gd name="connsiteY7" fmla="*/ 322277 h 432707"/>
                <a:gd name="connsiteX8" fmla="*/ 144236 w 432707"/>
                <a:gd name="connsiteY8" fmla="*/ 306501 h 432707"/>
                <a:gd name="connsiteX9" fmla="*/ 144236 w 432707"/>
                <a:gd name="connsiteY9" fmla="*/ 126206 h 432707"/>
                <a:gd name="connsiteX10" fmla="*/ 153250 w 432707"/>
                <a:gd name="connsiteY10" fmla="*/ 110430 h 432707"/>
                <a:gd name="connsiteX11" fmla="*/ 162406 w 432707"/>
                <a:gd name="connsiteY11" fmla="*/ 107965 h 432707"/>
                <a:gd name="connsiteX12" fmla="*/ 216354 w 432707"/>
                <a:gd name="connsiteY12" fmla="*/ 63103 h 432707"/>
                <a:gd name="connsiteX13" fmla="*/ 139446 w 432707"/>
                <a:gd name="connsiteY13" fmla="*/ 83668 h 432707"/>
                <a:gd name="connsiteX14" fmla="*/ 83668 w 432707"/>
                <a:gd name="connsiteY14" fmla="*/ 139447 h 432707"/>
                <a:gd name="connsiteX15" fmla="*/ 63103 w 432707"/>
                <a:gd name="connsiteY15" fmla="*/ 216354 h 432707"/>
                <a:gd name="connsiteX16" fmla="*/ 83668 w 432707"/>
                <a:gd name="connsiteY16" fmla="*/ 293260 h 432707"/>
                <a:gd name="connsiteX17" fmla="*/ 139446 w 432707"/>
                <a:gd name="connsiteY17" fmla="*/ 349039 h 432707"/>
                <a:gd name="connsiteX18" fmla="*/ 216354 w 432707"/>
                <a:gd name="connsiteY18" fmla="*/ 369604 h 432707"/>
                <a:gd name="connsiteX19" fmla="*/ 293260 w 432707"/>
                <a:gd name="connsiteY19" fmla="*/ 349039 h 432707"/>
                <a:gd name="connsiteX20" fmla="*/ 349039 w 432707"/>
                <a:gd name="connsiteY20" fmla="*/ 293260 h 432707"/>
                <a:gd name="connsiteX21" fmla="*/ 369604 w 432707"/>
                <a:gd name="connsiteY21" fmla="*/ 216354 h 432707"/>
                <a:gd name="connsiteX22" fmla="*/ 349039 w 432707"/>
                <a:gd name="connsiteY22" fmla="*/ 139447 h 432707"/>
                <a:gd name="connsiteX23" fmla="*/ 293260 w 432707"/>
                <a:gd name="connsiteY23" fmla="*/ 83668 h 432707"/>
                <a:gd name="connsiteX24" fmla="*/ 216354 w 432707"/>
                <a:gd name="connsiteY24" fmla="*/ 63103 h 432707"/>
                <a:gd name="connsiteX25" fmla="*/ 216354 w 432707"/>
                <a:gd name="connsiteY25" fmla="*/ 0 h 432707"/>
                <a:gd name="connsiteX26" fmla="*/ 324952 w 432707"/>
                <a:gd name="connsiteY26" fmla="*/ 29016 h 432707"/>
                <a:gd name="connsiteX27" fmla="*/ 403691 w 432707"/>
                <a:gd name="connsiteY27" fmla="*/ 107754 h 432707"/>
                <a:gd name="connsiteX28" fmla="*/ 432707 w 432707"/>
                <a:gd name="connsiteY28" fmla="*/ 216354 h 432707"/>
                <a:gd name="connsiteX29" fmla="*/ 403691 w 432707"/>
                <a:gd name="connsiteY29" fmla="*/ 324953 h 432707"/>
                <a:gd name="connsiteX30" fmla="*/ 324952 w 432707"/>
                <a:gd name="connsiteY30" fmla="*/ 403691 h 432707"/>
                <a:gd name="connsiteX31" fmla="*/ 216354 w 432707"/>
                <a:gd name="connsiteY31" fmla="*/ 432707 h 432707"/>
                <a:gd name="connsiteX32" fmla="*/ 107754 w 432707"/>
                <a:gd name="connsiteY32" fmla="*/ 403691 h 432707"/>
                <a:gd name="connsiteX33" fmla="*/ 29016 w 432707"/>
                <a:gd name="connsiteY33" fmla="*/ 324953 h 432707"/>
                <a:gd name="connsiteX34" fmla="*/ 0 w 432707"/>
                <a:gd name="connsiteY34" fmla="*/ 216354 h 432707"/>
                <a:gd name="connsiteX35" fmla="*/ 29016 w 432707"/>
                <a:gd name="connsiteY35" fmla="*/ 107754 h 432707"/>
                <a:gd name="connsiteX36" fmla="*/ 107754 w 432707"/>
                <a:gd name="connsiteY36" fmla="*/ 29016 h 432707"/>
                <a:gd name="connsiteX37" fmla="*/ 216354 w 432707"/>
                <a:gd name="connsiteY37" fmla="*/ 0 h 43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2707" h="432707">
                  <a:moveTo>
                    <a:pt x="162406" y="107965"/>
                  </a:moveTo>
                  <a:cubicBezTo>
                    <a:pt x="165410" y="108012"/>
                    <a:pt x="168368" y="108928"/>
                    <a:pt x="171280" y="110712"/>
                  </a:cubicBezTo>
                  <a:lnTo>
                    <a:pt x="324530" y="200859"/>
                  </a:lnTo>
                  <a:cubicBezTo>
                    <a:pt x="330540" y="204240"/>
                    <a:pt x="333545" y="209405"/>
                    <a:pt x="333545" y="216354"/>
                  </a:cubicBezTo>
                  <a:cubicBezTo>
                    <a:pt x="333545" y="223302"/>
                    <a:pt x="330540" y="228467"/>
                    <a:pt x="324530" y="231848"/>
                  </a:cubicBezTo>
                  <a:lnTo>
                    <a:pt x="171280" y="321995"/>
                  </a:lnTo>
                  <a:cubicBezTo>
                    <a:pt x="168462" y="323685"/>
                    <a:pt x="165458" y="324530"/>
                    <a:pt x="162265" y="324530"/>
                  </a:cubicBezTo>
                  <a:cubicBezTo>
                    <a:pt x="159260" y="324530"/>
                    <a:pt x="156256" y="323779"/>
                    <a:pt x="153250" y="322277"/>
                  </a:cubicBezTo>
                  <a:cubicBezTo>
                    <a:pt x="147240" y="318708"/>
                    <a:pt x="144236" y="313450"/>
                    <a:pt x="144236" y="306501"/>
                  </a:cubicBezTo>
                  <a:lnTo>
                    <a:pt x="144236" y="126206"/>
                  </a:lnTo>
                  <a:cubicBezTo>
                    <a:pt x="144236" y="119257"/>
                    <a:pt x="147240" y="113999"/>
                    <a:pt x="153250" y="110430"/>
                  </a:cubicBezTo>
                  <a:cubicBezTo>
                    <a:pt x="156350" y="108740"/>
                    <a:pt x="159401" y="107918"/>
                    <a:pt x="162406" y="107965"/>
                  </a:cubicBezTo>
                  <a:close/>
                  <a:moveTo>
                    <a:pt x="216354" y="63103"/>
                  </a:moveTo>
                  <a:cubicBezTo>
                    <a:pt x="188558" y="63103"/>
                    <a:pt x="162922" y="69958"/>
                    <a:pt x="139446" y="83668"/>
                  </a:cubicBezTo>
                  <a:cubicBezTo>
                    <a:pt x="115970" y="97378"/>
                    <a:pt x="97378" y="115971"/>
                    <a:pt x="83668" y="139447"/>
                  </a:cubicBezTo>
                  <a:cubicBezTo>
                    <a:pt x="69958" y="162922"/>
                    <a:pt x="63103" y="188558"/>
                    <a:pt x="63103" y="216354"/>
                  </a:cubicBezTo>
                  <a:cubicBezTo>
                    <a:pt x="63103" y="244149"/>
                    <a:pt x="69958" y="269785"/>
                    <a:pt x="83668" y="293260"/>
                  </a:cubicBezTo>
                  <a:cubicBezTo>
                    <a:pt x="97378" y="316736"/>
                    <a:pt x="115970" y="335329"/>
                    <a:pt x="139446" y="349039"/>
                  </a:cubicBezTo>
                  <a:cubicBezTo>
                    <a:pt x="162922" y="362749"/>
                    <a:pt x="188558" y="369604"/>
                    <a:pt x="216354" y="369604"/>
                  </a:cubicBezTo>
                  <a:cubicBezTo>
                    <a:pt x="244149" y="369604"/>
                    <a:pt x="269784" y="362749"/>
                    <a:pt x="293260" y="349039"/>
                  </a:cubicBezTo>
                  <a:cubicBezTo>
                    <a:pt x="316736" y="335329"/>
                    <a:pt x="335328" y="316736"/>
                    <a:pt x="349039" y="293260"/>
                  </a:cubicBezTo>
                  <a:cubicBezTo>
                    <a:pt x="362748" y="269785"/>
                    <a:pt x="369604" y="244149"/>
                    <a:pt x="369604" y="216354"/>
                  </a:cubicBezTo>
                  <a:cubicBezTo>
                    <a:pt x="369604" y="188558"/>
                    <a:pt x="362748" y="162922"/>
                    <a:pt x="349039" y="139447"/>
                  </a:cubicBezTo>
                  <a:cubicBezTo>
                    <a:pt x="335328" y="115971"/>
                    <a:pt x="316736" y="97378"/>
                    <a:pt x="293260" y="83668"/>
                  </a:cubicBezTo>
                  <a:cubicBezTo>
                    <a:pt x="269784" y="69958"/>
                    <a:pt x="244149" y="63103"/>
                    <a:pt x="216354" y="63103"/>
                  </a:cubicBezTo>
                  <a:close/>
                  <a:moveTo>
                    <a:pt x="216354" y="0"/>
                  </a:moveTo>
                  <a:cubicBezTo>
                    <a:pt x="255604" y="0"/>
                    <a:pt x="291804" y="9672"/>
                    <a:pt x="324952" y="29016"/>
                  </a:cubicBezTo>
                  <a:cubicBezTo>
                    <a:pt x="358100" y="48360"/>
                    <a:pt x="384346" y="74606"/>
                    <a:pt x="403691" y="107754"/>
                  </a:cubicBezTo>
                  <a:cubicBezTo>
                    <a:pt x="423035" y="140902"/>
                    <a:pt x="432707" y="177102"/>
                    <a:pt x="432707" y="216354"/>
                  </a:cubicBezTo>
                  <a:cubicBezTo>
                    <a:pt x="432707" y="255605"/>
                    <a:pt x="423035" y="291805"/>
                    <a:pt x="403691" y="324953"/>
                  </a:cubicBezTo>
                  <a:cubicBezTo>
                    <a:pt x="384346" y="358101"/>
                    <a:pt x="358100" y="384347"/>
                    <a:pt x="324952" y="403691"/>
                  </a:cubicBezTo>
                  <a:cubicBezTo>
                    <a:pt x="291804" y="423035"/>
                    <a:pt x="255604" y="432707"/>
                    <a:pt x="216354" y="432707"/>
                  </a:cubicBezTo>
                  <a:cubicBezTo>
                    <a:pt x="177102" y="432707"/>
                    <a:pt x="140902" y="423035"/>
                    <a:pt x="107754" y="403691"/>
                  </a:cubicBezTo>
                  <a:cubicBezTo>
                    <a:pt x="74606" y="384347"/>
                    <a:pt x="48360" y="358101"/>
                    <a:pt x="29016" y="324953"/>
                  </a:cubicBezTo>
                  <a:cubicBezTo>
                    <a:pt x="9672" y="291805"/>
                    <a:pt x="0" y="255605"/>
                    <a:pt x="0" y="216354"/>
                  </a:cubicBezTo>
                  <a:cubicBezTo>
                    <a:pt x="0" y="177102"/>
                    <a:pt x="9672" y="140902"/>
                    <a:pt x="29016" y="107754"/>
                  </a:cubicBezTo>
                  <a:cubicBezTo>
                    <a:pt x="48360" y="74606"/>
                    <a:pt x="74606" y="48360"/>
                    <a:pt x="107754" y="29016"/>
                  </a:cubicBezTo>
                  <a:cubicBezTo>
                    <a:pt x="140902" y="9672"/>
                    <a:pt x="177102" y="0"/>
                    <a:pt x="216354" y="0"/>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00"/>
            </a:p>
          </p:txBody>
        </p:sp>
      </p:grpSp>
      <p:grpSp>
        <p:nvGrpSpPr>
          <p:cNvPr id="117" name="Group 116">
            <a:extLst>
              <a:ext uri="{FF2B5EF4-FFF2-40B4-BE49-F238E27FC236}">
                <a16:creationId xmlns:a16="http://schemas.microsoft.com/office/drawing/2014/main" xmlns="" id="{D34E4DA0-C56B-D527-9306-252BE9D1E1BA}"/>
              </a:ext>
            </a:extLst>
          </p:cNvPr>
          <p:cNvGrpSpPr/>
          <p:nvPr/>
        </p:nvGrpSpPr>
        <p:grpSpPr>
          <a:xfrm>
            <a:off x="208113" y="3352299"/>
            <a:ext cx="11584379" cy="2580800"/>
            <a:chOff x="-3196557" y="4351479"/>
            <a:chExt cx="15647314" cy="2163837"/>
          </a:xfrm>
        </p:grpSpPr>
        <p:grpSp>
          <p:nvGrpSpPr>
            <p:cNvPr id="118" name="Group 117">
              <a:extLst>
                <a:ext uri="{FF2B5EF4-FFF2-40B4-BE49-F238E27FC236}">
                  <a16:creationId xmlns:a16="http://schemas.microsoft.com/office/drawing/2014/main" xmlns="" id="{A33F0F06-784B-FA98-5262-B797EBC35736}"/>
                </a:ext>
              </a:extLst>
            </p:cNvPr>
            <p:cNvGrpSpPr/>
            <p:nvPr/>
          </p:nvGrpSpPr>
          <p:grpSpPr>
            <a:xfrm>
              <a:off x="-3196557" y="4351479"/>
              <a:ext cx="15647314" cy="1355430"/>
              <a:chOff x="-3753603" y="7248581"/>
              <a:chExt cx="15299088" cy="1355430"/>
            </a:xfrm>
          </p:grpSpPr>
          <p:sp>
            <p:nvSpPr>
              <p:cNvPr id="120" name="TextBox 119">
                <a:extLst>
                  <a:ext uri="{FF2B5EF4-FFF2-40B4-BE49-F238E27FC236}">
                    <a16:creationId xmlns:a16="http://schemas.microsoft.com/office/drawing/2014/main" xmlns="" id="{C3269B8D-F386-1B2C-D8AD-E558427E4092}"/>
                  </a:ext>
                </a:extLst>
              </p:cNvPr>
              <p:cNvSpPr txBox="1"/>
              <p:nvPr/>
            </p:nvSpPr>
            <p:spPr>
              <a:xfrm>
                <a:off x="-3753603" y="7262145"/>
                <a:ext cx="15299088" cy="1341866"/>
              </a:xfrm>
              <a:prstGeom prst="rect">
                <a:avLst/>
              </a:prstGeom>
              <a:noFill/>
            </p:spPr>
            <p:txBody>
              <a:bodyPr wrap="square" rtlCol="0">
                <a:spAutoFit/>
              </a:bodyPr>
              <a:lstStyle/>
              <a:p>
                <a:r>
                  <a:rPr lang="en-US" sz="3200" b="1" i="1" u="sng" dirty="0" err="1">
                    <a:solidFill>
                      <a:schemeClr val="bg1"/>
                    </a:solidFill>
                    <a:latin typeface="Times New Roman" panose="02020603050405020304" pitchFamily="18" charset="0"/>
                    <a:cs typeface="Times New Roman" panose="02020603050405020304" pitchFamily="18" charset="0"/>
                  </a:rPr>
                  <a:t>Câu</a:t>
                </a:r>
                <a:r>
                  <a:rPr lang="en-US" sz="3200" b="1" i="1" u="sng" dirty="0">
                    <a:solidFill>
                      <a:schemeClr val="bg1"/>
                    </a:solidFill>
                    <a:latin typeface="Times New Roman" panose="02020603050405020304" pitchFamily="18" charset="0"/>
                    <a:cs typeface="Times New Roman" panose="02020603050405020304" pitchFamily="18" charset="0"/>
                  </a:rPr>
                  <a:t> 7:</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Gieo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một</a:t>
                </a:r>
                <a:r>
                  <a:rPr lang="en-US" sz="3200" b="1" dirty="0">
                    <a:solidFill>
                      <a:schemeClr val="bg1"/>
                    </a:solidFill>
                    <a:latin typeface="Times New Roman" panose="02020603050405020304" pitchFamily="18" charset="0"/>
                    <a:cs typeface="Times New Roman" panose="02020603050405020304" pitchFamily="18" charset="0"/>
                  </a:rPr>
                  <a:t> con </a:t>
                </a:r>
                <a:r>
                  <a:rPr lang="en-US" sz="3200" b="1" dirty="0" err="1">
                    <a:solidFill>
                      <a:schemeClr val="bg1"/>
                    </a:solidFill>
                    <a:latin typeface="Times New Roman" panose="02020603050405020304" pitchFamily="18" charset="0"/>
                    <a:cs typeface="Times New Roman" panose="02020603050405020304" pitchFamily="18" charset="0"/>
                  </a:rPr>
                  <a:t>xúc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xắc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thấy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xuất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err="1">
                    <a:solidFill>
                      <a:schemeClr val="bg1"/>
                    </a:solidFill>
                    <a:latin typeface="Times New Roman" panose="02020603050405020304" pitchFamily="18" charset="0"/>
                    <a:cs typeface="Times New Roman" panose="02020603050405020304" pitchFamily="18" charset="0"/>
                  </a:rPr>
                  <a:t>hiện</a:t>
                </a:r>
                <a:r>
                  <a:rPr lang="en-US" sz="3200" b="1">
                    <a:solidFill>
                      <a:schemeClr val="bg1"/>
                    </a:solidFill>
                    <a:latin typeface="Times New Roman" panose="02020603050405020304" pitchFamily="18" charset="0"/>
                    <a:cs typeface="Times New Roman" panose="02020603050405020304" pitchFamily="18" charset="0"/>
                  </a:rPr>
                  <a:t>     chấm </a:t>
                </a:r>
                <a:r>
                  <a:rPr lang="en-US" sz="3200" b="1" dirty="0" err="1">
                    <a:solidFill>
                      <a:schemeClr val="bg1"/>
                    </a:solidFill>
                    <a:latin typeface="Times New Roman" panose="02020603050405020304" pitchFamily="18" charset="0"/>
                    <a:cs typeface="Times New Roman" panose="02020603050405020304" pitchFamily="18" charset="0"/>
                  </a:rPr>
                  <a:t>trên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cùng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biến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cố</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gieo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được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mặt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có</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số</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chấm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bội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của</a:t>
                </a:r>
                <a:r>
                  <a:rPr lang="en-US" sz="3200" b="1" dirty="0">
                    <a:solidFill>
                      <a:schemeClr val="bg1"/>
                    </a:solidFill>
                    <a:latin typeface="Times New Roman" panose="02020603050405020304" pitchFamily="18" charset="0"/>
                    <a:cs typeface="Times New Roman" panose="02020603050405020304" pitchFamily="18" charset="0"/>
                  </a:rPr>
                  <a:t> 8” </a:t>
                </a:r>
                <a:r>
                  <a:rPr lang="en-US" sz="3200" b="1" dirty="0" err="1">
                    <a:solidFill>
                      <a:schemeClr val="bg1"/>
                    </a:solidFill>
                    <a:latin typeface="Times New Roman" panose="02020603050405020304" pitchFamily="18" charset="0"/>
                    <a:cs typeface="Times New Roman" panose="02020603050405020304" pitchFamily="18" charset="0"/>
                  </a:rPr>
                  <a:t>là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biến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cố</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chắc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chắn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không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thể</a:t>
                </a:r>
                <a:r>
                  <a:rPr lang="en-US" sz="3200" b="1" dirty="0">
                    <a:solidFill>
                      <a:schemeClr val="bg1"/>
                    </a:solidFill>
                    <a:latin typeface="Times New Roman" panose="02020603050405020304" pitchFamily="18" charset="0"/>
                    <a:cs typeface="Times New Roman" panose="02020603050405020304" pitchFamily="18" charset="0"/>
                  </a:rPr>
                  <a:t> hay </a:t>
                </a:r>
                <a:r>
                  <a:rPr lang="en-US" sz="3200" b="1" dirty="0" err="1">
                    <a:solidFill>
                      <a:schemeClr val="bg1"/>
                    </a:solidFill>
                    <a:latin typeface="Times New Roman" panose="02020603050405020304" pitchFamily="18" charset="0"/>
                    <a:cs typeface="Times New Roman" panose="02020603050405020304" pitchFamily="18" charset="0"/>
                  </a:rPr>
                  <a:t>ngẫu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nhiên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Giải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thích</a:t>
                </a:r>
                <a:r>
                  <a:rPr lang="en-US" sz="3200" b="1" dirty="0">
                    <a:solidFill>
                      <a:schemeClr val="bg1"/>
                    </a:solidFill>
                    <a:latin typeface="Times New Roman" panose="02020603050405020304" pitchFamily="18" charset="0"/>
                    <a:cs typeface="Times New Roman" panose="02020603050405020304" pitchFamily="18" charset="0"/>
                  </a:rPr>
                  <a:t>.</a:t>
                </a:r>
              </a:p>
            </p:txBody>
          </p:sp>
          <p:graphicFrame>
            <p:nvGraphicFramePr>
              <p:cNvPr id="121" name="Object 120">
                <a:extLst>
                  <a:ext uri="{FF2B5EF4-FFF2-40B4-BE49-F238E27FC236}">
                    <a16:creationId xmlns:a16="http://schemas.microsoft.com/office/drawing/2014/main" xmlns="" id="{B5C807E6-5747-07B9-5758-60010C3403F9}"/>
                  </a:ext>
                </a:extLst>
              </p:cNvPr>
              <p:cNvGraphicFramePr>
                <a:graphicFrameLocks noChangeAspect="1"/>
              </p:cNvGraphicFramePr>
              <p:nvPr>
                <p:extLst>
                  <p:ext uri="{D42A27DB-BD31-4B8C-83A1-F6EECF244321}">
                    <p14:modId xmlns:p14="http://schemas.microsoft.com/office/powerpoint/2010/main" val="1900327271"/>
                  </p:ext>
                </p:extLst>
              </p:nvPr>
            </p:nvGraphicFramePr>
            <p:xfrm>
              <a:off x="7265928" y="7248581"/>
              <a:ext cx="349161" cy="451440"/>
            </p:xfrm>
            <a:graphic>
              <a:graphicData uri="http://schemas.openxmlformats.org/presentationml/2006/ole">
                <mc:AlternateContent xmlns:mc="http://schemas.openxmlformats.org/markup-compatibility/2006">
                  <mc:Choice xmlns:v="urn:schemas-microsoft-com:vml" Requires="v">
                    <p:oleObj spid="_x0000_s4388" name="Equation" r:id="rId27" imgW="126720" imgH="190440" progId="Equation.DSMT4">
                      <p:embed/>
                    </p:oleObj>
                  </mc:Choice>
                  <mc:Fallback>
                    <p:oleObj name="Equation" r:id="rId27" imgW="126720" imgH="190440" progId="Equation.DSMT4">
                      <p:embed/>
                      <p:pic>
                        <p:nvPicPr>
                          <p:cNvPr id="51" name="Object 50">
                            <a:extLst>
                              <a:ext uri="{FF2B5EF4-FFF2-40B4-BE49-F238E27FC236}">
                                <a16:creationId xmlns:a16="http://schemas.microsoft.com/office/drawing/2014/main" xmlns="" id="{C96A50DF-CA79-39FB-5505-D12F426462A6}"/>
                              </a:ext>
                            </a:extLst>
                          </p:cNvPr>
                          <p:cNvPicPr/>
                          <p:nvPr/>
                        </p:nvPicPr>
                        <p:blipFill>
                          <a:blip r:embed="rId17"/>
                          <a:stretch>
                            <a:fillRect/>
                          </a:stretch>
                        </p:blipFill>
                        <p:spPr>
                          <a:xfrm>
                            <a:off x="7265928" y="7248581"/>
                            <a:ext cx="349161" cy="451440"/>
                          </a:xfrm>
                          <a:prstGeom prst="rect">
                            <a:avLst/>
                          </a:prstGeom>
                        </p:spPr>
                      </p:pic>
                    </p:oleObj>
                  </mc:Fallback>
                </mc:AlternateContent>
              </a:graphicData>
            </a:graphic>
          </p:graphicFrame>
        </p:grpSp>
        <p:pic>
          <p:nvPicPr>
            <p:cNvPr id="119" name="Picture 118" descr="A picture containing chart&#10;&#10;Description automatically generated">
              <a:extLst>
                <a:ext uri="{FF2B5EF4-FFF2-40B4-BE49-F238E27FC236}">
                  <a16:creationId xmlns:a16="http://schemas.microsoft.com/office/drawing/2014/main" xmlns="" id="{608C53EF-413F-75FD-3F95-68BD59308607}"/>
                </a:ext>
              </a:extLst>
            </p:cNvPr>
            <p:cNvPicPr>
              <a:picLocks noChangeAspect="1"/>
            </p:cNvPicPr>
            <p:nvPr/>
          </p:nvPicPr>
          <p:blipFill>
            <a:blip r:embed="rId18"/>
            <a:stretch>
              <a:fillRect/>
            </a:stretch>
          </p:blipFill>
          <p:spPr>
            <a:xfrm>
              <a:off x="8439725" y="5494596"/>
              <a:ext cx="3668366" cy="1020720"/>
            </a:xfrm>
            <a:prstGeom prst="rect">
              <a:avLst/>
            </a:prstGeom>
          </p:spPr>
        </p:pic>
      </p:grpSp>
      <p:graphicFrame>
        <p:nvGraphicFramePr>
          <p:cNvPr id="124" name="Object 123">
            <a:extLst>
              <a:ext uri="{FF2B5EF4-FFF2-40B4-BE49-F238E27FC236}">
                <a16:creationId xmlns:a16="http://schemas.microsoft.com/office/drawing/2014/main" xmlns="" id="{B43E36B1-C05A-FC5B-E518-A28D773EFCCA}"/>
              </a:ext>
            </a:extLst>
          </p:cNvPr>
          <p:cNvGraphicFramePr>
            <a:graphicFrameLocks noChangeAspect="1"/>
          </p:cNvGraphicFramePr>
          <p:nvPr>
            <p:extLst>
              <p:ext uri="{D42A27DB-BD31-4B8C-83A1-F6EECF244321}">
                <p14:modId xmlns:p14="http://schemas.microsoft.com/office/powerpoint/2010/main" val="2525621552"/>
              </p:ext>
            </p:extLst>
          </p:nvPr>
        </p:nvGraphicFramePr>
        <p:xfrm>
          <a:off x="5438881" y="8272459"/>
          <a:ext cx="318439" cy="226644"/>
        </p:xfrm>
        <a:graphic>
          <a:graphicData uri="http://schemas.openxmlformats.org/presentationml/2006/ole">
            <mc:AlternateContent xmlns:mc="http://schemas.openxmlformats.org/markup-compatibility/2006">
              <mc:Choice xmlns:v="urn:schemas-microsoft-com:vml" Requires="v">
                <p:oleObj spid="_x0000_s4389" name="Equation" r:id="rId28" imgW="126720" imgH="190440" progId="Equation.DSMT4">
                  <p:embed/>
                </p:oleObj>
              </mc:Choice>
              <mc:Fallback>
                <p:oleObj name="Equation" r:id="rId28" imgW="126720" imgH="190440" progId="Equation.DSMT4">
                  <p:embed/>
                  <p:pic>
                    <p:nvPicPr>
                      <p:cNvPr id="7" name="Object 6">
                        <a:extLst>
                          <a:ext uri="{FF2B5EF4-FFF2-40B4-BE49-F238E27FC236}">
                            <a16:creationId xmlns:a16="http://schemas.microsoft.com/office/drawing/2014/main" xmlns="" id="{847497ED-65A1-003F-06EF-6C310FF773A1}"/>
                          </a:ext>
                        </a:extLst>
                      </p:cNvPr>
                      <p:cNvPicPr/>
                      <p:nvPr/>
                    </p:nvPicPr>
                    <p:blipFill>
                      <a:blip r:embed="rId29"/>
                      <a:stretch>
                        <a:fillRect/>
                      </a:stretch>
                    </p:blipFill>
                    <p:spPr>
                      <a:xfrm>
                        <a:off x="5438881" y="8272459"/>
                        <a:ext cx="318439" cy="226644"/>
                      </a:xfrm>
                      <a:prstGeom prst="rect">
                        <a:avLst/>
                      </a:prstGeom>
                    </p:spPr>
                  </p:pic>
                </p:oleObj>
              </mc:Fallback>
            </mc:AlternateContent>
          </a:graphicData>
        </a:graphic>
      </p:graphicFrame>
      <p:pic>
        <p:nvPicPr>
          <p:cNvPr id="136" name="Picture 135">
            <a:extLst>
              <a:ext uri="{FF2B5EF4-FFF2-40B4-BE49-F238E27FC236}">
                <a16:creationId xmlns:a16="http://schemas.microsoft.com/office/drawing/2014/main" xmlns="" id="{BF4198A6-ACC2-1068-15B3-D4264DD7F667}"/>
              </a:ext>
            </a:extLst>
          </p:cNvPr>
          <p:cNvPicPr>
            <a:picLocks noChangeAspect="1"/>
          </p:cNvPicPr>
          <p:nvPr/>
        </p:nvPicPr>
        <p:blipFill>
          <a:blip r:embed="rId30" cstate="email">
            <a:extLst>
              <a:ext uri="{BEBA8EAE-BF5A-486C-A8C5-ECC9F3942E4B}">
                <a14:imgProps xmlns:a14="http://schemas.microsoft.com/office/drawing/2010/main">
                  <a14:imgLayer r:embed="rId31">
                    <a14:imgEffect>
                      <a14:backgroundRemoval t="9494" b="89241" l="4459" r="94586">
                        <a14:foregroundMark x1="17834" y1="44937" x2="24841" y2="21519"/>
                        <a14:foregroundMark x1="24841" y1="21519" x2="40446" y2="13291"/>
                        <a14:foregroundMark x1="40446" y1="13291" x2="65605" y2="30380"/>
                        <a14:foregroundMark x1="65605" y1="30380" x2="88535" y2="60759"/>
                        <a14:foregroundMark x1="88535" y1="60759" x2="91083" y2="86709"/>
                        <a14:foregroundMark x1="91083" y1="86709" x2="23567" y2="91772"/>
                        <a14:foregroundMark x1="23567" y1="91772" x2="12102" y2="86709"/>
                        <a14:foregroundMark x1="12102" y1="86709" x2="4777" y2="63291"/>
                        <a14:foregroundMark x1="4777" y1="63291" x2="19108" y2="51266"/>
                        <a14:foregroundMark x1="19108" y1="51266" x2="18471" y2="43038"/>
                        <a14:foregroundMark x1="34395" y1="9494" x2="46497" y2="10127"/>
                        <a14:foregroundMark x1="92675" y1="56962" x2="94586" y2="78481"/>
                        <a14:foregroundMark x1="94586" y1="78481" x2="92357" y2="85443"/>
                      </a14:backgroundRemoval>
                    </a14:imgEffect>
                  </a14:imgLayer>
                </a14:imgProps>
              </a:ext>
              <a:ext uri="{28A0092B-C50C-407E-A947-70E740481C1C}">
                <a14:useLocalDpi xmlns:a14="http://schemas.microsoft.com/office/drawing/2010/main"/>
              </a:ext>
            </a:extLst>
          </a:blip>
          <a:stretch>
            <a:fillRect/>
          </a:stretch>
        </p:blipFill>
        <p:spPr>
          <a:xfrm>
            <a:off x="26276" y="-15892"/>
            <a:ext cx="1507501" cy="758552"/>
          </a:xfrm>
          <a:prstGeom prst="rect">
            <a:avLst/>
          </a:prstGeom>
        </p:spPr>
      </p:pic>
      <p:pic>
        <p:nvPicPr>
          <p:cNvPr id="137" name="Picture 136">
            <a:extLst>
              <a:ext uri="{FF2B5EF4-FFF2-40B4-BE49-F238E27FC236}">
                <a16:creationId xmlns:a16="http://schemas.microsoft.com/office/drawing/2014/main" xmlns="" id="{4C62DFD7-D97F-F5B9-B605-6D6A34D8488D}"/>
              </a:ext>
            </a:extLst>
          </p:cNvPr>
          <p:cNvPicPr>
            <a:picLocks noChangeAspect="1"/>
          </p:cNvPicPr>
          <p:nvPr/>
        </p:nvPicPr>
        <p:blipFill>
          <a:blip r:embed="rId32" cstate="email">
            <a:extLst>
              <a:ext uri="{BEBA8EAE-BF5A-486C-A8C5-ECC9F3942E4B}">
                <a14:imgProps xmlns:a14="http://schemas.microsoft.com/office/drawing/2010/main">
                  <a14:imgLayer r:embed="rId33">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grpSp>
        <p:nvGrpSpPr>
          <p:cNvPr id="87" name="Group 86">
            <a:extLst>
              <a:ext uri="{FF2B5EF4-FFF2-40B4-BE49-F238E27FC236}">
                <a16:creationId xmlns:a16="http://schemas.microsoft.com/office/drawing/2014/main" xmlns="" id="{CB74E616-BA60-4FCA-83A9-E1651258B924}"/>
              </a:ext>
            </a:extLst>
          </p:cNvPr>
          <p:cNvGrpSpPr/>
          <p:nvPr/>
        </p:nvGrpSpPr>
        <p:grpSpPr>
          <a:xfrm>
            <a:off x="196163" y="5221235"/>
            <a:ext cx="7961252" cy="1107996"/>
            <a:chOff x="2349944" y="4977097"/>
            <a:chExt cx="8179974" cy="1107995"/>
          </a:xfrm>
        </p:grpSpPr>
        <p:sp>
          <p:nvSpPr>
            <p:cNvPr id="88" name="TextBox 87">
              <a:extLst>
                <a:ext uri="{FF2B5EF4-FFF2-40B4-BE49-F238E27FC236}">
                  <a16:creationId xmlns:a16="http://schemas.microsoft.com/office/drawing/2014/main" xmlns="" id="{9B420A16-9835-4544-A499-07DB481E6518}"/>
                </a:ext>
              </a:extLst>
            </p:cNvPr>
            <p:cNvSpPr txBox="1"/>
            <p:nvPr/>
          </p:nvSpPr>
          <p:spPr>
            <a:xfrm>
              <a:off x="2817855" y="4977097"/>
              <a:ext cx="7712063" cy="1107995"/>
            </a:xfrm>
            <a:prstGeom prst="rect">
              <a:avLst/>
            </a:prstGeom>
            <a:noFill/>
          </p:spPr>
          <p:txBody>
            <a:bodyPr wrap="square" rtlCol="0">
              <a:spAutoFit/>
            </a:bodyPr>
            <a:lstStyle/>
            <a:p>
              <a:r>
                <a:rPr lang="en-US" sz="3200" b="1" i="1" dirty="0" err="1">
                  <a:solidFill>
                    <a:srgbClr val="002060"/>
                  </a:solidFill>
                  <a:latin typeface="Times New Roman" panose="02020603050405020304" pitchFamily="18" charset="0"/>
                  <a:ea typeface="Times New Roman" panose="02020603050405020304" pitchFamily="18" charset="0"/>
                </a:rPr>
                <a:t>Biến</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cố</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này</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không</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thể</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xảy</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ra</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vì</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mặt</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trên</a:t>
              </a:r>
              <a:r>
                <a:rPr lang="en-US" sz="3200" b="1" i="1" dirty="0">
                  <a:solidFill>
                    <a:srgbClr val="002060"/>
                  </a:solidFill>
                  <a:latin typeface="Times New Roman" panose="02020603050405020304" pitchFamily="18" charset="0"/>
                  <a:ea typeface="Times New Roman" panose="02020603050405020304" pitchFamily="18" charset="0"/>
                </a:rPr>
                <a:t> 5 </a:t>
              </a:r>
              <a:r>
                <a:rPr lang="en-US" sz="3200" b="1" i="1" dirty="0" err="1">
                  <a:solidFill>
                    <a:srgbClr val="002060"/>
                  </a:solidFill>
                  <a:latin typeface="Times New Roman" panose="02020603050405020304" pitchFamily="18" charset="0"/>
                  <a:ea typeface="Times New Roman" panose="02020603050405020304" pitchFamily="18" charset="0"/>
                </a:rPr>
                <a:t>chấm</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thì</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mặt</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úp</a:t>
              </a:r>
              <a:r>
                <a:rPr lang="en-US" sz="3200" b="1" i="1" dirty="0">
                  <a:solidFill>
                    <a:srgbClr val="002060"/>
                  </a:solidFill>
                  <a:latin typeface="Times New Roman" panose="02020603050405020304" pitchFamily="18" charset="0"/>
                  <a:ea typeface="Times New Roman" panose="02020603050405020304" pitchFamily="18" charset="0"/>
                </a:rPr>
                <a:t> </a:t>
              </a:r>
              <a:r>
                <a:rPr lang="en-US" sz="3200" b="1" i="1" dirty="0" err="1">
                  <a:solidFill>
                    <a:srgbClr val="002060"/>
                  </a:solidFill>
                  <a:latin typeface="Times New Roman" panose="02020603050405020304" pitchFamily="18" charset="0"/>
                  <a:ea typeface="Times New Roman" panose="02020603050405020304" pitchFamily="18" charset="0"/>
                </a:rPr>
                <a:t>là</a:t>
              </a:r>
              <a:r>
                <a:rPr lang="en-US" sz="3200" b="1" i="1" dirty="0">
                  <a:solidFill>
                    <a:srgbClr val="002060"/>
                  </a:solidFill>
                  <a:latin typeface="Times New Roman" panose="02020603050405020304" pitchFamily="18" charset="0"/>
                  <a:ea typeface="Times New Roman" panose="02020603050405020304" pitchFamily="18" charset="0"/>
                </a:rPr>
                <a:t> 2 </a:t>
              </a:r>
              <a:r>
                <a:rPr lang="en-US" sz="3200" b="1" i="1" dirty="0" err="1">
                  <a:solidFill>
                    <a:srgbClr val="002060"/>
                  </a:solidFill>
                  <a:latin typeface="Times New Roman" panose="02020603050405020304" pitchFamily="18" charset="0"/>
                  <a:ea typeface="Times New Roman" panose="02020603050405020304" pitchFamily="18" charset="0"/>
                </a:rPr>
                <a:t>chấm</a:t>
              </a:r>
              <a:r>
                <a:rPr lang="en-US" sz="3200" b="1" i="1" dirty="0">
                  <a:solidFill>
                    <a:srgbClr val="002060"/>
                  </a:solidFill>
                  <a:latin typeface="Times New Roman" panose="02020603050405020304" pitchFamily="18" charset="0"/>
                  <a:ea typeface="Times New Roman" panose="02020603050405020304" pitchFamily="18" charset="0"/>
                </a:rPr>
                <a:t>”</a:t>
              </a:r>
              <a:endParaRPr lang="en-US" sz="3200" b="1" dirty="0">
                <a:solidFill>
                  <a:srgbClr val="002060"/>
                </a:solidFill>
                <a:latin typeface="Times New Roman" panose="02020603050405020304" pitchFamily="18" charset="0"/>
                <a:ea typeface="Times New Roman" panose="02020603050405020304" pitchFamily="18" charset="0"/>
              </a:endParaRPr>
            </a:p>
          </p:txBody>
        </p:sp>
        <p:sp>
          <p:nvSpPr>
            <p:cNvPr id="89" name="Freeform 310">
              <a:extLst>
                <a:ext uri="{FF2B5EF4-FFF2-40B4-BE49-F238E27FC236}">
                  <a16:creationId xmlns:a16="http://schemas.microsoft.com/office/drawing/2014/main" xmlns="" id="{8A587C7D-34CC-432A-8684-0C1D5CB72802}"/>
                </a:ext>
              </a:extLst>
            </p:cNvPr>
            <p:cNvSpPr/>
            <p:nvPr/>
          </p:nvSpPr>
          <p:spPr>
            <a:xfrm>
              <a:off x="2349944" y="5357014"/>
              <a:ext cx="518774" cy="518509"/>
            </a:xfrm>
            <a:custGeom>
              <a:avLst/>
              <a:gdLst>
                <a:gd name="connsiteX0" fmla="*/ 162406 w 432707"/>
                <a:gd name="connsiteY0" fmla="*/ 107965 h 432707"/>
                <a:gd name="connsiteX1" fmla="*/ 171280 w 432707"/>
                <a:gd name="connsiteY1" fmla="*/ 110712 h 432707"/>
                <a:gd name="connsiteX2" fmla="*/ 324530 w 432707"/>
                <a:gd name="connsiteY2" fmla="*/ 200859 h 432707"/>
                <a:gd name="connsiteX3" fmla="*/ 333545 w 432707"/>
                <a:gd name="connsiteY3" fmla="*/ 216354 h 432707"/>
                <a:gd name="connsiteX4" fmla="*/ 324530 w 432707"/>
                <a:gd name="connsiteY4" fmla="*/ 231848 h 432707"/>
                <a:gd name="connsiteX5" fmla="*/ 171280 w 432707"/>
                <a:gd name="connsiteY5" fmla="*/ 321995 h 432707"/>
                <a:gd name="connsiteX6" fmla="*/ 162265 w 432707"/>
                <a:gd name="connsiteY6" fmla="*/ 324530 h 432707"/>
                <a:gd name="connsiteX7" fmla="*/ 153250 w 432707"/>
                <a:gd name="connsiteY7" fmla="*/ 322277 h 432707"/>
                <a:gd name="connsiteX8" fmla="*/ 144236 w 432707"/>
                <a:gd name="connsiteY8" fmla="*/ 306501 h 432707"/>
                <a:gd name="connsiteX9" fmla="*/ 144236 w 432707"/>
                <a:gd name="connsiteY9" fmla="*/ 126206 h 432707"/>
                <a:gd name="connsiteX10" fmla="*/ 153250 w 432707"/>
                <a:gd name="connsiteY10" fmla="*/ 110430 h 432707"/>
                <a:gd name="connsiteX11" fmla="*/ 162406 w 432707"/>
                <a:gd name="connsiteY11" fmla="*/ 107965 h 432707"/>
                <a:gd name="connsiteX12" fmla="*/ 216354 w 432707"/>
                <a:gd name="connsiteY12" fmla="*/ 63103 h 432707"/>
                <a:gd name="connsiteX13" fmla="*/ 139446 w 432707"/>
                <a:gd name="connsiteY13" fmla="*/ 83668 h 432707"/>
                <a:gd name="connsiteX14" fmla="*/ 83668 w 432707"/>
                <a:gd name="connsiteY14" fmla="*/ 139447 h 432707"/>
                <a:gd name="connsiteX15" fmla="*/ 63103 w 432707"/>
                <a:gd name="connsiteY15" fmla="*/ 216354 h 432707"/>
                <a:gd name="connsiteX16" fmla="*/ 83668 w 432707"/>
                <a:gd name="connsiteY16" fmla="*/ 293260 h 432707"/>
                <a:gd name="connsiteX17" fmla="*/ 139446 w 432707"/>
                <a:gd name="connsiteY17" fmla="*/ 349039 h 432707"/>
                <a:gd name="connsiteX18" fmla="*/ 216354 w 432707"/>
                <a:gd name="connsiteY18" fmla="*/ 369604 h 432707"/>
                <a:gd name="connsiteX19" fmla="*/ 293260 w 432707"/>
                <a:gd name="connsiteY19" fmla="*/ 349039 h 432707"/>
                <a:gd name="connsiteX20" fmla="*/ 349039 w 432707"/>
                <a:gd name="connsiteY20" fmla="*/ 293260 h 432707"/>
                <a:gd name="connsiteX21" fmla="*/ 369604 w 432707"/>
                <a:gd name="connsiteY21" fmla="*/ 216354 h 432707"/>
                <a:gd name="connsiteX22" fmla="*/ 349039 w 432707"/>
                <a:gd name="connsiteY22" fmla="*/ 139447 h 432707"/>
                <a:gd name="connsiteX23" fmla="*/ 293260 w 432707"/>
                <a:gd name="connsiteY23" fmla="*/ 83668 h 432707"/>
                <a:gd name="connsiteX24" fmla="*/ 216354 w 432707"/>
                <a:gd name="connsiteY24" fmla="*/ 63103 h 432707"/>
                <a:gd name="connsiteX25" fmla="*/ 216354 w 432707"/>
                <a:gd name="connsiteY25" fmla="*/ 0 h 432707"/>
                <a:gd name="connsiteX26" fmla="*/ 324952 w 432707"/>
                <a:gd name="connsiteY26" fmla="*/ 29016 h 432707"/>
                <a:gd name="connsiteX27" fmla="*/ 403691 w 432707"/>
                <a:gd name="connsiteY27" fmla="*/ 107754 h 432707"/>
                <a:gd name="connsiteX28" fmla="*/ 432707 w 432707"/>
                <a:gd name="connsiteY28" fmla="*/ 216354 h 432707"/>
                <a:gd name="connsiteX29" fmla="*/ 403691 w 432707"/>
                <a:gd name="connsiteY29" fmla="*/ 324953 h 432707"/>
                <a:gd name="connsiteX30" fmla="*/ 324952 w 432707"/>
                <a:gd name="connsiteY30" fmla="*/ 403691 h 432707"/>
                <a:gd name="connsiteX31" fmla="*/ 216354 w 432707"/>
                <a:gd name="connsiteY31" fmla="*/ 432707 h 432707"/>
                <a:gd name="connsiteX32" fmla="*/ 107754 w 432707"/>
                <a:gd name="connsiteY32" fmla="*/ 403691 h 432707"/>
                <a:gd name="connsiteX33" fmla="*/ 29016 w 432707"/>
                <a:gd name="connsiteY33" fmla="*/ 324953 h 432707"/>
                <a:gd name="connsiteX34" fmla="*/ 0 w 432707"/>
                <a:gd name="connsiteY34" fmla="*/ 216354 h 432707"/>
                <a:gd name="connsiteX35" fmla="*/ 29016 w 432707"/>
                <a:gd name="connsiteY35" fmla="*/ 107754 h 432707"/>
                <a:gd name="connsiteX36" fmla="*/ 107754 w 432707"/>
                <a:gd name="connsiteY36" fmla="*/ 29016 h 432707"/>
                <a:gd name="connsiteX37" fmla="*/ 216354 w 432707"/>
                <a:gd name="connsiteY37" fmla="*/ 0 h 43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32707" h="432707">
                  <a:moveTo>
                    <a:pt x="162406" y="107965"/>
                  </a:moveTo>
                  <a:cubicBezTo>
                    <a:pt x="165410" y="108012"/>
                    <a:pt x="168368" y="108928"/>
                    <a:pt x="171280" y="110712"/>
                  </a:cubicBezTo>
                  <a:lnTo>
                    <a:pt x="324530" y="200859"/>
                  </a:lnTo>
                  <a:cubicBezTo>
                    <a:pt x="330540" y="204240"/>
                    <a:pt x="333545" y="209405"/>
                    <a:pt x="333545" y="216354"/>
                  </a:cubicBezTo>
                  <a:cubicBezTo>
                    <a:pt x="333545" y="223302"/>
                    <a:pt x="330540" y="228467"/>
                    <a:pt x="324530" y="231848"/>
                  </a:cubicBezTo>
                  <a:lnTo>
                    <a:pt x="171280" y="321995"/>
                  </a:lnTo>
                  <a:cubicBezTo>
                    <a:pt x="168462" y="323685"/>
                    <a:pt x="165458" y="324530"/>
                    <a:pt x="162265" y="324530"/>
                  </a:cubicBezTo>
                  <a:cubicBezTo>
                    <a:pt x="159260" y="324530"/>
                    <a:pt x="156256" y="323779"/>
                    <a:pt x="153250" y="322277"/>
                  </a:cubicBezTo>
                  <a:cubicBezTo>
                    <a:pt x="147240" y="318708"/>
                    <a:pt x="144236" y="313450"/>
                    <a:pt x="144236" y="306501"/>
                  </a:cubicBezTo>
                  <a:lnTo>
                    <a:pt x="144236" y="126206"/>
                  </a:lnTo>
                  <a:cubicBezTo>
                    <a:pt x="144236" y="119257"/>
                    <a:pt x="147240" y="113999"/>
                    <a:pt x="153250" y="110430"/>
                  </a:cubicBezTo>
                  <a:cubicBezTo>
                    <a:pt x="156350" y="108740"/>
                    <a:pt x="159401" y="107918"/>
                    <a:pt x="162406" y="107965"/>
                  </a:cubicBezTo>
                  <a:close/>
                  <a:moveTo>
                    <a:pt x="216354" y="63103"/>
                  </a:moveTo>
                  <a:cubicBezTo>
                    <a:pt x="188558" y="63103"/>
                    <a:pt x="162922" y="69958"/>
                    <a:pt x="139446" y="83668"/>
                  </a:cubicBezTo>
                  <a:cubicBezTo>
                    <a:pt x="115970" y="97378"/>
                    <a:pt x="97378" y="115971"/>
                    <a:pt x="83668" y="139447"/>
                  </a:cubicBezTo>
                  <a:cubicBezTo>
                    <a:pt x="69958" y="162922"/>
                    <a:pt x="63103" y="188558"/>
                    <a:pt x="63103" y="216354"/>
                  </a:cubicBezTo>
                  <a:cubicBezTo>
                    <a:pt x="63103" y="244149"/>
                    <a:pt x="69958" y="269785"/>
                    <a:pt x="83668" y="293260"/>
                  </a:cubicBezTo>
                  <a:cubicBezTo>
                    <a:pt x="97378" y="316736"/>
                    <a:pt x="115970" y="335329"/>
                    <a:pt x="139446" y="349039"/>
                  </a:cubicBezTo>
                  <a:cubicBezTo>
                    <a:pt x="162922" y="362749"/>
                    <a:pt x="188558" y="369604"/>
                    <a:pt x="216354" y="369604"/>
                  </a:cubicBezTo>
                  <a:cubicBezTo>
                    <a:pt x="244149" y="369604"/>
                    <a:pt x="269784" y="362749"/>
                    <a:pt x="293260" y="349039"/>
                  </a:cubicBezTo>
                  <a:cubicBezTo>
                    <a:pt x="316736" y="335329"/>
                    <a:pt x="335328" y="316736"/>
                    <a:pt x="349039" y="293260"/>
                  </a:cubicBezTo>
                  <a:cubicBezTo>
                    <a:pt x="362748" y="269785"/>
                    <a:pt x="369604" y="244149"/>
                    <a:pt x="369604" y="216354"/>
                  </a:cubicBezTo>
                  <a:cubicBezTo>
                    <a:pt x="369604" y="188558"/>
                    <a:pt x="362748" y="162922"/>
                    <a:pt x="349039" y="139447"/>
                  </a:cubicBezTo>
                  <a:cubicBezTo>
                    <a:pt x="335328" y="115971"/>
                    <a:pt x="316736" y="97378"/>
                    <a:pt x="293260" y="83668"/>
                  </a:cubicBezTo>
                  <a:cubicBezTo>
                    <a:pt x="269784" y="69958"/>
                    <a:pt x="244149" y="63103"/>
                    <a:pt x="216354" y="63103"/>
                  </a:cubicBezTo>
                  <a:close/>
                  <a:moveTo>
                    <a:pt x="216354" y="0"/>
                  </a:moveTo>
                  <a:cubicBezTo>
                    <a:pt x="255604" y="0"/>
                    <a:pt x="291804" y="9672"/>
                    <a:pt x="324952" y="29016"/>
                  </a:cubicBezTo>
                  <a:cubicBezTo>
                    <a:pt x="358100" y="48360"/>
                    <a:pt x="384346" y="74606"/>
                    <a:pt x="403691" y="107754"/>
                  </a:cubicBezTo>
                  <a:cubicBezTo>
                    <a:pt x="423035" y="140902"/>
                    <a:pt x="432707" y="177102"/>
                    <a:pt x="432707" y="216354"/>
                  </a:cubicBezTo>
                  <a:cubicBezTo>
                    <a:pt x="432707" y="255605"/>
                    <a:pt x="423035" y="291805"/>
                    <a:pt x="403691" y="324953"/>
                  </a:cubicBezTo>
                  <a:cubicBezTo>
                    <a:pt x="384346" y="358101"/>
                    <a:pt x="358100" y="384347"/>
                    <a:pt x="324952" y="403691"/>
                  </a:cubicBezTo>
                  <a:cubicBezTo>
                    <a:pt x="291804" y="423035"/>
                    <a:pt x="255604" y="432707"/>
                    <a:pt x="216354" y="432707"/>
                  </a:cubicBezTo>
                  <a:cubicBezTo>
                    <a:pt x="177102" y="432707"/>
                    <a:pt x="140902" y="423035"/>
                    <a:pt x="107754" y="403691"/>
                  </a:cubicBezTo>
                  <a:cubicBezTo>
                    <a:pt x="74606" y="384347"/>
                    <a:pt x="48360" y="358101"/>
                    <a:pt x="29016" y="324953"/>
                  </a:cubicBezTo>
                  <a:cubicBezTo>
                    <a:pt x="9672" y="291805"/>
                    <a:pt x="0" y="255605"/>
                    <a:pt x="0" y="216354"/>
                  </a:cubicBezTo>
                  <a:cubicBezTo>
                    <a:pt x="0" y="177102"/>
                    <a:pt x="9672" y="140902"/>
                    <a:pt x="29016" y="107754"/>
                  </a:cubicBezTo>
                  <a:cubicBezTo>
                    <a:pt x="48360" y="74606"/>
                    <a:pt x="74606" y="48360"/>
                    <a:pt x="107754" y="29016"/>
                  </a:cubicBezTo>
                  <a:cubicBezTo>
                    <a:pt x="140902" y="9672"/>
                    <a:pt x="177102" y="0"/>
                    <a:pt x="216354" y="0"/>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00"/>
            </a:p>
          </p:txBody>
        </p:sp>
      </p:grpSp>
      <p:sp>
        <p:nvSpPr>
          <p:cNvPr id="97" name="TextBox 96">
            <a:extLst>
              <a:ext uri="{FF2B5EF4-FFF2-40B4-BE49-F238E27FC236}">
                <a16:creationId xmlns:a16="http://schemas.microsoft.com/office/drawing/2014/main" xmlns="" id="{16CBCDDF-AD45-4B41-A625-F041FA3FC6B0}"/>
              </a:ext>
            </a:extLst>
          </p:cNvPr>
          <p:cNvSpPr txBox="1"/>
          <p:nvPr/>
        </p:nvSpPr>
        <p:spPr>
          <a:xfrm>
            <a:off x="778849" y="5061165"/>
            <a:ext cx="8339667" cy="954107"/>
          </a:xfrm>
          <a:prstGeom prst="rect">
            <a:avLst/>
          </a:prstGeom>
          <a:noFill/>
        </p:spPr>
        <p:txBody>
          <a:bodyPr wrap="square" lIns="91434" tIns="45718" rIns="91434" bIns="45718">
            <a:spAutoFit/>
          </a:bodyPr>
          <a:lstStyle/>
          <a:p>
            <a:r>
              <a:rPr lang="fr-FR" sz="2800">
                <a:solidFill>
                  <a:srgbClr val="002060"/>
                </a:solidFill>
                <a:latin typeface="Times New Roman" panose="02020603050405020304" pitchFamily="18" charset="0"/>
                <a:ea typeface="Times New Roman" panose="02020603050405020304" pitchFamily="18" charset="0"/>
              </a:rPr>
              <a:t>Biến cố này là biến cố chắc chắn. Vì </a:t>
            </a:r>
            <a:r>
              <a:rPr lang="en-US" sz="2800">
                <a:solidFill>
                  <a:srgbClr val="002060"/>
                </a:solidFill>
                <a:latin typeface="Times New Roman" panose="02020603050405020304" pitchFamily="18" charset="0"/>
                <a:ea typeface="Times New Roman" panose="02020603050405020304" pitchFamily="18" charset="0"/>
              </a:rPr>
              <a:t> mặt của xúc xắc có số chấm lần lượt là </a:t>
            </a:r>
            <a:endParaRPr lang="en-US" sz="2800" b="1" dirty="0">
              <a:solidFill>
                <a:srgbClr val="00206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5787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ppt_x"/>
                                          </p:val>
                                        </p:tav>
                                        <p:tav tm="100000">
                                          <p:val>
                                            <p:strVal val="#ppt_x"/>
                                          </p:val>
                                        </p:tav>
                                      </p:tavLst>
                                    </p:anim>
                                    <p:anim calcmode="lin" valueType="num">
                                      <p:cBhvr additive="base">
                                        <p:cTn id="2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xit" presetSubtype="32" fill="hold" grpId="1" nodeType="clickEffect">
                                  <p:stCondLst>
                                    <p:cond delay="0"/>
                                  </p:stCondLst>
                                  <p:childTnLst>
                                    <p:animEffect transition="out" filter="box(out)">
                                      <p:cBhvr>
                                        <p:cTn id="24" dur="2000"/>
                                        <p:tgtEl>
                                          <p:spTgt spid="50"/>
                                        </p:tgtEl>
                                      </p:cBhvr>
                                    </p:animEffect>
                                    <p:set>
                                      <p:cBhvr>
                                        <p:cTn id="25" dur="1" fill="hold">
                                          <p:stCondLst>
                                            <p:cond delay="1999"/>
                                          </p:stCondLst>
                                        </p:cTn>
                                        <p:tgtEl>
                                          <p:spTgt spid="5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42" presetClass="exit" presetSubtype="0" fill="hold" nodeType="withEffect">
                                  <p:stCondLst>
                                    <p:cond delay="0"/>
                                  </p:stCondLst>
                                  <p:childTnLst>
                                    <p:animEffect transition="out" filter="fade">
                                      <p:cBhvr>
                                        <p:cTn id="32" dur="1000"/>
                                        <p:tgtEl>
                                          <p:spTgt spid="46"/>
                                        </p:tgtEl>
                                      </p:cBhvr>
                                    </p:animEffect>
                                    <p:anim calcmode="lin" valueType="num">
                                      <p:cBhvr>
                                        <p:cTn id="33" dur="1000"/>
                                        <p:tgtEl>
                                          <p:spTgt spid="46"/>
                                        </p:tgtEl>
                                        <p:attrNameLst>
                                          <p:attrName>ppt_x</p:attrName>
                                        </p:attrNameLst>
                                      </p:cBhvr>
                                      <p:tavLst>
                                        <p:tav tm="0">
                                          <p:val>
                                            <p:strVal val="ppt_x"/>
                                          </p:val>
                                        </p:tav>
                                        <p:tav tm="100000">
                                          <p:val>
                                            <p:strVal val="ppt_x"/>
                                          </p:val>
                                        </p:tav>
                                      </p:tavLst>
                                    </p:anim>
                                    <p:anim calcmode="lin" valueType="num">
                                      <p:cBhvr>
                                        <p:cTn id="34" dur="1000"/>
                                        <p:tgtEl>
                                          <p:spTgt spid="46"/>
                                        </p:tgtEl>
                                        <p:attrNameLst>
                                          <p:attrName>ppt_y</p:attrName>
                                        </p:attrNameLst>
                                      </p:cBhvr>
                                      <p:tavLst>
                                        <p:tav tm="0">
                                          <p:val>
                                            <p:strVal val="ppt_y"/>
                                          </p:val>
                                        </p:tav>
                                        <p:tav tm="100000">
                                          <p:val>
                                            <p:strVal val="ppt_y+.1"/>
                                          </p:val>
                                        </p:tav>
                                      </p:tavLst>
                                    </p:anim>
                                    <p:set>
                                      <p:cBhvr>
                                        <p:cTn id="35" dur="1" fill="hold">
                                          <p:stCondLst>
                                            <p:cond delay="999"/>
                                          </p:stCondLst>
                                        </p:cTn>
                                        <p:tgtEl>
                                          <p:spTgt spid="4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1000"/>
                                        <p:tgtEl>
                                          <p:spTgt spid="52"/>
                                        </p:tgtEl>
                                      </p:cBhvr>
                                    </p:animEffect>
                                    <p:anim calcmode="lin" valueType="num">
                                      <p:cBhvr>
                                        <p:cTn id="46" dur="1000" fill="hold"/>
                                        <p:tgtEl>
                                          <p:spTgt spid="52"/>
                                        </p:tgtEl>
                                        <p:attrNameLst>
                                          <p:attrName>ppt_x</p:attrName>
                                        </p:attrNameLst>
                                      </p:cBhvr>
                                      <p:tavLst>
                                        <p:tav tm="0">
                                          <p:val>
                                            <p:strVal val="#ppt_x"/>
                                          </p:val>
                                        </p:tav>
                                        <p:tav tm="100000">
                                          <p:val>
                                            <p:strVal val="#ppt_x"/>
                                          </p:val>
                                        </p:tav>
                                      </p:tavLst>
                                    </p:anim>
                                    <p:anim calcmode="lin" valueType="num">
                                      <p:cBhvr>
                                        <p:cTn id="4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1000"/>
                                        <p:tgtEl>
                                          <p:spTgt spid="55"/>
                                        </p:tgtEl>
                                      </p:cBhvr>
                                    </p:animEffect>
                                    <p:anim calcmode="lin" valueType="num">
                                      <p:cBhvr>
                                        <p:cTn id="53" dur="1000" fill="hold"/>
                                        <p:tgtEl>
                                          <p:spTgt spid="55"/>
                                        </p:tgtEl>
                                        <p:attrNameLst>
                                          <p:attrName>ppt_x</p:attrName>
                                        </p:attrNameLst>
                                      </p:cBhvr>
                                      <p:tavLst>
                                        <p:tav tm="0">
                                          <p:val>
                                            <p:strVal val="#ppt_x"/>
                                          </p:val>
                                        </p:tav>
                                        <p:tav tm="100000">
                                          <p:val>
                                            <p:strVal val="#ppt_x"/>
                                          </p:val>
                                        </p:tav>
                                      </p:tavLst>
                                    </p:anim>
                                    <p:anim calcmode="lin" valueType="num">
                                      <p:cBhvr>
                                        <p:cTn id="5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par>
                                <p:cTn id="60" presetID="42" presetClass="exit" presetSubtype="0" fill="hold" nodeType="withEffect">
                                  <p:stCondLst>
                                    <p:cond delay="0"/>
                                  </p:stCondLst>
                                  <p:childTnLst>
                                    <p:animEffect transition="out" filter="fade">
                                      <p:cBhvr>
                                        <p:cTn id="61" dur="1000"/>
                                        <p:tgtEl>
                                          <p:spTgt spid="55"/>
                                        </p:tgtEl>
                                      </p:cBhvr>
                                    </p:animEffect>
                                    <p:anim calcmode="lin" valueType="num">
                                      <p:cBhvr>
                                        <p:cTn id="62" dur="1000"/>
                                        <p:tgtEl>
                                          <p:spTgt spid="55"/>
                                        </p:tgtEl>
                                        <p:attrNameLst>
                                          <p:attrName>ppt_x</p:attrName>
                                        </p:attrNameLst>
                                      </p:cBhvr>
                                      <p:tavLst>
                                        <p:tav tm="0">
                                          <p:val>
                                            <p:strVal val="ppt_x"/>
                                          </p:val>
                                        </p:tav>
                                        <p:tav tm="100000">
                                          <p:val>
                                            <p:strVal val="ppt_x"/>
                                          </p:val>
                                        </p:tav>
                                      </p:tavLst>
                                    </p:anim>
                                    <p:anim calcmode="lin" valueType="num">
                                      <p:cBhvr>
                                        <p:cTn id="63" dur="1000"/>
                                        <p:tgtEl>
                                          <p:spTgt spid="55"/>
                                        </p:tgtEl>
                                        <p:attrNameLst>
                                          <p:attrName>ppt_y</p:attrName>
                                        </p:attrNameLst>
                                      </p:cBhvr>
                                      <p:tavLst>
                                        <p:tav tm="0">
                                          <p:val>
                                            <p:strVal val="ppt_y"/>
                                          </p:val>
                                        </p:tav>
                                        <p:tav tm="100000">
                                          <p:val>
                                            <p:strVal val="ppt_y+.1"/>
                                          </p:val>
                                        </p:tav>
                                      </p:tavLst>
                                    </p:anim>
                                    <p:set>
                                      <p:cBhvr>
                                        <p:cTn id="64" dur="1" fill="hold">
                                          <p:stCondLst>
                                            <p:cond delay="999"/>
                                          </p:stCondLst>
                                        </p:cTn>
                                        <p:tgtEl>
                                          <p:spTgt spid="55"/>
                                        </p:tgtEl>
                                        <p:attrNameLst>
                                          <p:attrName>style.visibility</p:attrName>
                                        </p:attrNameLst>
                                      </p:cBhvr>
                                      <p:to>
                                        <p:strVal val="hidden"/>
                                      </p:to>
                                    </p:set>
                                  </p:childTnLst>
                                </p:cTn>
                              </p:par>
                              <p:par>
                                <p:cTn id="65" presetID="42" presetClass="exit" presetSubtype="0" fill="hold" nodeType="withEffect">
                                  <p:stCondLst>
                                    <p:cond delay="0"/>
                                  </p:stCondLst>
                                  <p:childTnLst>
                                    <p:animEffect transition="out" filter="fade">
                                      <p:cBhvr>
                                        <p:cTn id="66" dur="1000"/>
                                        <p:tgtEl>
                                          <p:spTgt spid="52"/>
                                        </p:tgtEl>
                                      </p:cBhvr>
                                    </p:animEffect>
                                    <p:anim calcmode="lin" valueType="num">
                                      <p:cBhvr>
                                        <p:cTn id="67" dur="1000"/>
                                        <p:tgtEl>
                                          <p:spTgt spid="52"/>
                                        </p:tgtEl>
                                        <p:attrNameLst>
                                          <p:attrName>ppt_x</p:attrName>
                                        </p:attrNameLst>
                                      </p:cBhvr>
                                      <p:tavLst>
                                        <p:tav tm="0">
                                          <p:val>
                                            <p:strVal val="ppt_x"/>
                                          </p:val>
                                        </p:tav>
                                        <p:tav tm="100000">
                                          <p:val>
                                            <p:strVal val="ppt_x"/>
                                          </p:val>
                                        </p:tav>
                                      </p:tavLst>
                                    </p:anim>
                                    <p:anim calcmode="lin" valueType="num">
                                      <p:cBhvr>
                                        <p:cTn id="68" dur="1000"/>
                                        <p:tgtEl>
                                          <p:spTgt spid="52"/>
                                        </p:tgtEl>
                                        <p:attrNameLst>
                                          <p:attrName>ppt_y</p:attrName>
                                        </p:attrNameLst>
                                      </p:cBhvr>
                                      <p:tavLst>
                                        <p:tav tm="0">
                                          <p:val>
                                            <p:strVal val="ppt_y"/>
                                          </p:val>
                                        </p:tav>
                                        <p:tav tm="100000">
                                          <p:val>
                                            <p:strVal val="ppt_y+.1"/>
                                          </p:val>
                                        </p:tav>
                                      </p:tavLst>
                                    </p:anim>
                                    <p:set>
                                      <p:cBhvr>
                                        <p:cTn id="69" dur="1" fill="hold">
                                          <p:stCondLst>
                                            <p:cond delay="999"/>
                                          </p:stCondLst>
                                        </p:cTn>
                                        <p:tgtEl>
                                          <p:spTgt spid="52"/>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73"/>
                                        </p:tgtEl>
                                        <p:attrNameLst>
                                          <p:attrName>style.visibility</p:attrName>
                                        </p:attrNameLst>
                                      </p:cBhvr>
                                      <p:to>
                                        <p:strVal val="visible"/>
                                      </p:to>
                                    </p:set>
                                    <p:animEffect transition="in" filter="fade">
                                      <p:cBhvr>
                                        <p:cTn id="79" dur="1000"/>
                                        <p:tgtEl>
                                          <p:spTgt spid="73"/>
                                        </p:tgtEl>
                                      </p:cBhvr>
                                    </p:animEffect>
                                    <p:anim calcmode="lin" valueType="num">
                                      <p:cBhvr>
                                        <p:cTn id="80" dur="1000" fill="hold"/>
                                        <p:tgtEl>
                                          <p:spTgt spid="73"/>
                                        </p:tgtEl>
                                        <p:attrNameLst>
                                          <p:attrName>ppt_x</p:attrName>
                                        </p:attrNameLst>
                                      </p:cBhvr>
                                      <p:tavLst>
                                        <p:tav tm="0">
                                          <p:val>
                                            <p:strVal val="#ppt_x"/>
                                          </p:val>
                                        </p:tav>
                                        <p:tav tm="100000">
                                          <p:val>
                                            <p:strVal val="#ppt_x"/>
                                          </p:val>
                                        </p:tav>
                                      </p:tavLst>
                                    </p:anim>
                                    <p:anim calcmode="lin" valueType="num">
                                      <p:cBhvr>
                                        <p:cTn id="81"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62"/>
                                        </p:tgtEl>
                                        <p:attrNameLst>
                                          <p:attrName>style.visibility</p:attrName>
                                        </p:attrNameLst>
                                      </p:cBhvr>
                                      <p:to>
                                        <p:strVal val="visible"/>
                                      </p:to>
                                    </p:set>
                                    <p:animEffect transition="in" filter="fade">
                                      <p:cBhvr>
                                        <p:cTn id="86" dur="1000"/>
                                        <p:tgtEl>
                                          <p:spTgt spid="62"/>
                                        </p:tgtEl>
                                      </p:cBhvr>
                                    </p:animEffect>
                                    <p:anim calcmode="lin" valueType="num">
                                      <p:cBhvr>
                                        <p:cTn id="87" dur="1000" fill="hold"/>
                                        <p:tgtEl>
                                          <p:spTgt spid="62"/>
                                        </p:tgtEl>
                                        <p:attrNameLst>
                                          <p:attrName>ppt_x</p:attrName>
                                        </p:attrNameLst>
                                      </p:cBhvr>
                                      <p:tavLst>
                                        <p:tav tm="0">
                                          <p:val>
                                            <p:strVal val="#ppt_x"/>
                                          </p:val>
                                        </p:tav>
                                        <p:tav tm="100000">
                                          <p:val>
                                            <p:strVal val="#ppt_x"/>
                                          </p:val>
                                        </p:tav>
                                      </p:tavLst>
                                    </p:anim>
                                    <p:anim calcmode="lin" valueType="num">
                                      <p:cBhvr>
                                        <p:cTn id="88"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grpId="1" nodeType="clickEffect">
                                  <p:stCondLst>
                                    <p:cond delay="0"/>
                                  </p:stCondLst>
                                  <p:childTnLst>
                                    <p:animEffect transition="out" filter="fade">
                                      <p:cBhvr>
                                        <p:cTn id="92" dur="500"/>
                                        <p:tgtEl>
                                          <p:spTgt spid="17"/>
                                        </p:tgtEl>
                                      </p:cBhvr>
                                    </p:animEffect>
                                    <p:set>
                                      <p:cBhvr>
                                        <p:cTn id="93" dur="1" fill="hold">
                                          <p:stCondLst>
                                            <p:cond delay="499"/>
                                          </p:stCondLst>
                                        </p:cTn>
                                        <p:tgtEl>
                                          <p:spTgt spid="17"/>
                                        </p:tgtEl>
                                        <p:attrNameLst>
                                          <p:attrName>style.visibility</p:attrName>
                                        </p:attrNameLst>
                                      </p:cBhvr>
                                      <p:to>
                                        <p:strVal val="hidden"/>
                                      </p:to>
                                    </p:set>
                                  </p:childTnLst>
                                </p:cTn>
                              </p:par>
                              <p:par>
                                <p:cTn id="94" presetID="42" presetClass="exit" presetSubtype="0" fill="hold" nodeType="withEffect">
                                  <p:stCondLst>
                                    <p:cond delay="0"/>
                                  </p:stCondLst>
                                  <p:childTnLst>
                                    <p:animEffect transition="out" filter="fade">
                                      <p:cBhvr>
                                        <p:cTn id="95" dur="1000"/>
                                        <p:tgtEl>
                                          <p:spTgt spid="62"/>
                                        </p:tgtEl>
                                      </p:cBhvr>
                                    </p:animEffect>
                                    <p:anim calcmode="lin" valueType="num">
                                      <p:cBhvr>
                                        <p:cTn id="96" dur="1000"/>
                                        <p:tgtEl>
                                          <p:spTgt spid="62"/>
                                        </p:tgtEl>
                                        <p:attrNameLst>
                                          <p:attrName>ppt_x</p:attrName>
                                        </p:attrNameLst>
                                      </p:cBhvr>
                                      <p:tavLst>
                                        <p:tav tm="0">
                                          <p:val>
                                            <p:strVal val="ppt_x"/>
                                          </p:val>
                                        </p:tav>
                                        <p:tav tm="100000">
                                          <p:val>
                                            <p:strVal val="ppt_x"/>
                                          </p:val>
                                        </p:tav>
                                      </p:tavLst>
                                    </p:anim>
                                    <p:anim calcmode="lin" valueType="num">
                                      <p:cBhvr>
                                        <p:cTn id="97" dur="1000"/>
                                        <p:tgtEl>
                                          <p:spTgt spid="62"/>
                                        </p:tgtEl>
                                        <p:attrNameLst>
                                          <p:attrName>ppt_y</p:attrName>
                                        </p:attrNameLst>
                                      </p:cBhvr>
                                      <p:tavLst>
                                        <p:tav tm="0">
                                          <p:val>
                                            <p:strVal val="ppt_y"/>
                                          </p:val>
                                        </p:tav>
                                        <p:tav tm="100000">
                                          <p:val>
                                            <p:strVal val="ppt_y+.1"/>
                                          </p:val>
                                        </p:tav>
                                      </p:tavLst>
                                    </p:anim>
                                    <p:set>
                                      <p:cBhvr>
                                        <p:cTn id="98" dur="1" fill="hold">
                                          <p:stCondLst>
                                            <p:cond delay="999"/>
                                          </p:stCondLst>
                                        </p:cTn>
                                        <p:tgtEl>
                                          <p:spTgt spid="62"/>
                                        </p:tgtEl>
                                        <p:attrNameLst>
                                          <p:attrName>style.visibility</p:attrName>
                                        </p:attrNameLst>
                                      </p:cBhvr>
                                      <p:to>
                                        <p:strVal val="hidden"/>
                                      </p:to>
                                    </p:set>
                                  </p:childTnLst>
                                </p:cTn>
                              </p:par>
                              <p:par>
                                <p:cTn id="99" presetID="42" presetClass="exit" presetSubtype="0" fill="hold" nodeType="withEffect">
                                  <p:stCondLst>
                                    <p:cond delay="0"/>
                                  </p:stCondLst>
                                  <p:childTnLst>
                                    <p:animEffect transition="out" filter="fade">
                                      <p:cBhvr>
                                        <p:cTn id="100" dur="1000"/>
                                        <p:tgtEl>
                                          <p:spTgt spid="73"/>
                                        </p:tgtEl>
                                      </p:cBhvr>
                                    </p:animEffect>
                                    <p:anim calcmode="lin" valueType="num">
                                      <p:cBhvr>
                                        <p:cTn id="101" dur="1000"/>
                                        <p:tgtEl>
                                          <p:spTgt spid="73"/>
                                        </p:tgtEl>
                                        <p:attrNameLst>
                                          <p:attrName>ppt_x</p:attrName>
                                        </p:attrNameLst>
                                      </p:cBhvr>
                                      <p:tavLst>
                                        <p:tav tm="0">
                                          <p:val>
                                            <p:strVal val="ppt_x"/>
                                          </p:val>
                                        </p:tav>
                                        <p:tav tm="100000">
                                          <p:val>
                                            <p:strVal val="ppt_x"/>
                                          </p:val>
                                        </p:tav>
                                      </p:tavLst>
                                    </p:anim>
                                    <p:anim calcmode="lin" valueType="num">
                                      <p:cBhvr>
                                        <p:cTn id="102" dur="1000"/>
                                        <p:tgtEl>
                                          <p:spTgt spid="73"/>
                                        </p:tgtEl>
                                        <p:attrNameLst>
                                          <p:attrName>ppt_y</p:attrName>
                                        </p:attrNameLst>
                                      </p:cBhvr>
                                      <p:tavLst>
                                        <p:tav tm="0">
                                          <p:val>
                                            <p:strVal val="ppt_y"/>
                                          </p:val>
                                        </p:tav>
                                        <p:tav tm="100000">
                                          <p:val>
                                            <p:strVal val="ppt_y+.1"/>
                                          </p:val>
                                        </p:tav>
                                      </p:tavLst>
                                    </p:anim>
                                    <p:set>
                                      <p:cBhvr>
                                        <p:cTn id="103" dur="1" fill="hold">
                                          <p:stCondLst>
                                            <p:cond delay="999"/>
                                          </p:stCondLst>
                                        </p:cTn>
                                        <p:tgtEl>
                                          <p:spTgt spid="73"/>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27"/>
                                        </p:tgtEl>
                                        <p:attrNameLst>
                                          <p:attrName>style.visibility</p:attrName>
                                        </p:attrNameLst>
                                      </p:cBhvr>
                                      <p:to>
                                        <p:strVal val="visible"/>
                                      </p:to>
                                    </p:set>
                                    <p:animEffect transition="in" filter="fade">
                                      <p:cBhvr>
                                        <p:cTn id="108" dur="500"/>
                                        <p:tgtEl>
                                          <p:spTgt spid="27"/>
                                        </p:tgtEl>
                                      </p:cBhvr>
                                    </p:animEffect>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nodeType="clickEffect">
                                  <p:stCondLst>
                                    <p:cond delay="0"/>
                                  </p:stCondLst>
                                  <p:childTnLst>
                                    <p:set>
                                      <p:cBhvr>
                                        <p:cTn id="112" dur="1" fill="hold">
                                          <p:stCondLst>
                                            <p:cond delay="0"/>
                                          </p:stCondLst>
                                        </p:cTn>
                                        <p:tgtEl>
                                          <p:spTgt spid="81"/>
                                        </p:tgtEl>
                                        <p:attrNameLst>
                                          <p:attrName>style.visibility</p:attrName>
                                        </p:attrNameLst>
                                      </p:cBhvr>
                                      <p:to>
                                        <p:strVal val="visible"/>
                                      </p:to>
                                    </p:set>
                                    <p:animEffect transition="in" filter="fade">
                                      <p:cBhvr>
                                        <p:cTn id="113" dur="1000"/>
                                        <p:tgtEl>
                                          <p:spTgt spid="81"/>
                                        </p:tgtEl>
                                      </p:cBhvr>
                                    </p:animEffect>
                                    <p:anim calcmode="lin" valueType="num">
                                      <p:cBhvr>
                                        <p:cTn id="114" dur="1000" fill="hold"/>
                                        <p:tgtEl>
                                          <p:spTgt spid="81"/>
                                        </p:tgtEl>
                                        <p:attrNameLst>
                                          <p:attrName>ppt_x</p:attrName>
                                        </p:attrNameLst>
                                      </p:cBhvr>
                                      <p:tavLst>
                                        <p:tav tm="0">
                                          <p:val>
                                            <p:strVal val="#ppt_x"/>
                                          </p:val>
                                        </p:tav>
                                        <p:tav tm="100000">
                                          <p:val>
                                            <p:strVal val="#ppt_x"/>
                                          </p:val>
                                        </p:tav>
                                      </p:tavLst>
                                    </p:anim>
                                    <p:anim calcmode="lin" valueType="num">
                                      <p:cBhvr>
                                        <p:cTn id="115"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nodeType="clickEffect">
                                  <p:stCondLst>
                                    <p:cond delay="0"/>
                                  </p:stCondLst>
                                  <p:childTnLst>
                                    <p:set>
                                      <p:cBhvr>
                                        <p:cTn id="119" dur="1" fill="hold">
                                          <p:stCondLst>
                                            <p:cond delay="0"/>
                                          </p:stCondLst>
                                        </p:cTn>
                                        <p:tgtEl>
                                          <p:spTgt spid="78"/>
                                        </p:tgtEl>
                                        <p:attrNameLst>
                                          <p:attrName>style.visibility</p:attrName>
                                        </p:attrNameLst>
                                      </p:cBhvr>
                                      <p:to>
                                        <p:strVal val="visible"/>
                                      </p:to>
                                    </p:set>
                                    <p:animEffect transition="in" filter="fade">
                                      <p:cBhvr>
                                        <p:cTn id="120" dur="1000"/>
                                        <p:tgtEl>
                                          <p:spTgt spid="78"/>
                                        </p:tgtEl>
                                      </p:cBhvr>
                                    </p:animEffect>
                                    <p:anim calcmode="lin" valueType="num">
                                      <p:cBhvr>
                                        <p:cTn id="121" dur="1000" fill="hold"/>
                                        <p:tgtEl>
                                          <p:spTgt spid="78"/>
                                        </p:tgtEl>
                                        <p:attrNameLst>
                                          <p:attrName>ppt_x</p:attrName>
                                        </p:attrNameLst>
                                      </p:cBhvr>
                                      <p:tavLst>
                                        <p:tav tm="0">
                                          <p:val>
                                            <p:strVal val="#ppt_x"/>
                                          </p:val>
                                        </p:tav>
                                        <p:tav tm="100000">
                                          <p:val>
                                            <p:strVal val="#ppt_x"/>
                                          </p:val>
                                        </p:tav>
                                      </p:tavLst>
                                    </p:anim>
                                    <p:anim calcmode="lin" valueType="num">
                                      <p:cBhvr>
                                        <p:cTn id="122"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1" nodeType="clickEffect">
                                  <p:stCondLst>
                                    <p:cond delay="0"/>
                                  </p:stCondLst>
                                  <p:childTnLst>
                                    <p:animEffect transition="out" filter="fade">
                                      <p:cBhvr>
                                        <p:cTn id="126" dur="500"/>
                                        <p:tgtEl>
                                          <p:spTgt spid="27"/>
                                        </p:tgtEl>
                                      </p:cBhvr>
                                    </p:animEffect>
                                    <p:set>
                                      <p:cBhvr>
                                        <p:cTn id="127" dur="1" fill="hold">
                                          <p:stCondLst>
                                            <p:cond delay="499"/>
                                          </p:stCondLst>
                                        </p:cTn>
                                        <p:tgtEl>
                                          <p:spTgt spid="27"/>
                                        </p:tgtEl>
                                        <p:attrNameLst>
                                          <p:attrName>style.visibility</p:attrName>
                                        </p:attrNameLst>
                                      </p:cBhvr>
                                      <p:to>
                                        <p:strVal val="hidden"/>
                                      </p:to>
                                    </p:set>
                                  </p:childTnLst>
                                </p:cTn>
                              </p:par>
                              <p:par>
                                <p:cTn id="128" presetID="42" presetClass="exit" presetSubtype="0" fill="hold" nodeType="withEffect">
                                  <p:stCondLst>
                                    <p:cond delay="0"/>
                                  </p:stCondLst>
                                  <p:childTnLst>
                                    <p:animEffect transition="out" filter="fade">
                                      <p:cBhvr>
                                        <p:cTn id="129" dur="1000"/>
                                        <p:tgtEl>
                                          <p:spTgt spid="81"/>
                                        </p:tgtEl>
                                      </p:cBhvr>
                                    </p:animEffect>
                                    <p:anim calcmode="lin" valueType="num">
                                      <p:cBhvr>
                                        <p:cTn id="130" dur="1000"/>
                                        <p:tgtEl>
                                          <p:spTgt spid="81"/>
                                        </p:tgtEl>
                                        <p:attrNameLst>
                                          <p:attrName>ppt_x</p:attrName>
                                        </p:attrNameLst>
                                      </p:cBhvr>
                                      <p:tavLst>
                                        <p:tav tm="0">
                                          <p:val>
                                            <p:strVal val="ppt_x"/>
                                          </p:val>
                                        </p:tav>
                                        <p:tav tm="100000">
                                          <p:val>
                                            <p:strVal val="ppt_x"/>
                                          </p:val>
                                        </p:tav>
                                      </p:tavLst>
                                    </p:anim>
                                    <p:anim calcmode="lin" valueType="num">
                                      <p:cBhvr>
                                        <p:cTn id="131" dur="1000"/>
                                        <p:tgtEl>
                                          <p:spTgt spid="81"/>
                                        </p:tgtEl>
                                        <p:attrNameLst>
                                          <p:attrName>ppt_y</p:attrName>
                                        </p:attrNameLst>
                                      </p:cBhvr>
                                      <p:tavLst>
                                        <p:tav tm="0">
                                          <p:val>
                                            <p:strVal val="ppt_y"/>
                                          </p:val>
                                        </p:tav>
                                        <p:tav tm="100000">
                                          <p:val>
                                            <p:strVal val="ppt_y+.1"/>
                                          </p:val>
                                        </p:tav>
                                      </p:tavLst>
                                    </p:anim>
                                    <p:set>
                                      <p:cBhvr>
                                        <p:cTn id="132" dur="1" fill="hold">
                                          <p:stCondLst>
                                            <p:cond delay="999"/>
                                          </p:stCondLst>
                                        </p:cTn>
                                        <p:tgtEl>
                                          <p:spTgt spid="81"/>
                                        </p:tgtEl>
                                        <p:attrNameLst>
                                          <p:attrName>style.visibility</p:attrName>
                                        </p:attrNameLst>
                                      </p:cBhvr>
                                      <p:to>
                                        <p:strVal val="hidden"/>
                                      </p:to>
                                    </p:set>
                                  </p:childTnLst>
                                </p:cTn>
                              </p:par>
                              <p:par>
                                <p:cTn id="133" presetID="42" presetClass="exit" presetSubtype="0" fill="hold" nodeType="withEffect">
                                  <p:stCondLst>
                                    <p:cond delay="0"/>
                                  </p:stCondLst>
                                  <p:childTnLst>
                                    <p:animEffect transition="out" filter="fade">
                                      <p:cBhvr>
                                        <p:cTn id="134" dur="1000"/>
                                        <p:tgtEl>
                                          <p:spTgt spid="78"/>
                                        </p:tgtEl>
                                      </p:cBhvr>
                                    </p:animEffect>
                                    <p:anim calcmode="lin" valueType="num">
                                      <p:cBhvr>
                                        <p:cTn id="135" dur="1000"/>
                                        <p:tgtEl>
                                          <p:spTgt spid="78"/>
                                        </p:tgtEl>
                                        <p:attrNameLst>
                                          <p:attrName>ppt_x</p:attrName>
                                        </p:attrNameLst>
                                      </p:cBhvr>
                                      <p:tavLst>
                                        <p:tav tm="0">
                                          <p:val>
                                            <p:strVal val="ppt_x"/>
                                          </p:val>
                                        </p:tav>
                                        <p:tav tm="100000">
                                          <p:val>
                                            <p:strVal val="ppt_x"/>
                                          </p:val>
                                        </p:tav>
                                      </p:tavLst>
                                    </p:anim>
                                    <p:anim calcmode="lin" valueType="num">
                                      <p:cBhvr>
                                        <p:cTn id="136" dur="1000"/>
                                        <p:tgtEl>
                                          <p:spTgt spid="78"/>
                                        </p:tgtEl>
                                        <p:attrNameLst>
                                          <p:attrName>ppt_y</p:attrName>
                                        </p:attrNameLst>
                                      </p:cBhvr>
                                      <p:tavLst>
                                        <p:tav tm="0">
                                          <p:val>
                                            <p:strVal val="ppt_y"/>
                                          </p:val>
                                        </p:tav>
                                        <p:tav tm="100000">
                                          <p:val>
                                            <p:strVal val="ppt_y+.1"/>
                                          </p:val>
                                        </p:tav>
                                      </p:tavLst>
                                    </p:anim>
                                    <p:set>
                                      <p:cBhvr>
                                        <p:cTn id="137" dur="1" fill="hold">
                                          <p:stCondLst>
                                            <p:cond delay="999"/>
                                          </p:stCondLst>
                                        </p:cTn>
                                        <p:tgtEl>
                                          <p:spTgt spid="78"/>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31"/>
                                        </p:tgtEl>
                                        <p:attrNameLst>
                                          <p:attrName>style.visibility</p:attrName>
                                        </p:attrNameLst>
                                      </p:cBhvr>
                                      <p:to>
                                        <p:strVal val="visible"/>
                                      </p:to>
                                    </p:set>
                                    <p:animEffect transition="in" filter="fade">
                                      <p:cBhvr>
                                        <p:cTn id="142" dur="500"/>
                                        <p:tgtEl>
                                          <p:spTgt spid="31"/>
                                        </p:tgtEl>
                                      </p:cBhvr>
                                    </p:animEffect>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nodeType="clickEffect">
                                  <p:stCondLst>
                                    <p:cond delay="0"/>
                                  </p:stCondLst>
                                  <p:childTnLst>
                                    <p:set>
                                      <p:cBhvr>
                                        <p:cTn id="146" dur="1" fill="hold">
                                          <p:stCondLst>
                                            <p:cond delay="0"/>
                                          </p:stCondLst>
                                        </p:cTn>
                                        <p:tgtEl>
                                          <p:spTgt spid="90"/>
                                        </p:tgtEl>
                                        <p:attrNameLst>
                                          <p:attrName>style.visibility</p:attrName>
                                        </p:attrNameLst>
                                      </p:cBhvr>
                                      <p:to>
                                        <p:strVal val="visible"/>
                                      </p:to>
                                    </p:set>
                                    <p:animEffect transition="in" filter="fade">
                                      <p:cBhvr>
                                        <p:cTn id="147" dur="1000"/>
                                        <p:tgtEl>
                                          <p:spTgt spid="90"/>
                                        </p:tgtEl>
                                      </p:cBhvr>
                                    </p:animEffect>
                                    <p:anim calcmode="lin" valueType="num">
                                      <p:cBhvr>
                                        <p:cTn id="148" dur="1000" fill="hold"/>
                                        <p:tgtEl>
                                          <p:spTgt spid="90"/>
                                        </p:tgtEl>
                                        <p:attrNameLst>
                                          <p:attrName>ppt_x</p:attrName>
                                        </p:attrNameLst>
                                      </p:cBhvr>
                                      <p:tavLst>
                                        <p:tav tm="0">
                                          <p:val>
                                            <p:strVal val="#ppt_x"/>
                                          </p:val>
                                        </p:tav>
                                        <p:tav tm="100000">
                                          <p:val>
                                            <p:strVal val="#ppt_x"/>
                                          </p:val>
                                        </p:tav>
                                      </p:tavLst>
                                    </p:anim>
                                    <p:anim calcmode="lin" valueType="num">
                                      <p:cBhvr>
                                        <p:cTn id="149"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nodeType="clickEffect">
                                  <p:stCondLst>
                                    <p:cond delay="0"/>
                                  </p:stCondLst>
                                  <p:childTnLst>
                                    <p:set>
                                      <p:cBhvr>
                                        <p:cTn id="153" dur="1" fill="hold">
                                          <p:stCondLst>
                                            <p:cond delay="0"/>
                                          </p:stCondLst>
                                        </p:cTn>
                                        <p:tgtEl>
                                          <p:spTgt spid="87"/>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10" presetClass="exit" presetSubtype="0" fill="hold" grpId="1" nodeType="clickEffect">
                                  <p:stCondLst>
                                    <p:cond delay="0"/>
                                  </p:stCondLst>
                                  <p:childTnLst>
                                    <p:animEffect transition="out" filter="fade">
                                      <p:cBhvr>
                                        <p:cTn id="157" dur="500"/>
                                        <p:tgtEl>
                                          <p:spTgt spid="31"/>
                                        </p:tgtEl>
                                      </p:cBhvr>
                                    </p:animEffect>
                                    <p:set>
                                      <p:cBhvr>
                                        <p:cTn id="158" dur="1" fill="hold">
                                          <p:stCondLst>
                                            <p:cond delay="499"/>
                                          </p:stCondLst>
                                        </p:cTn>
                                        <p:tgtEl>
                                          <p:spTgt spid="31"/>
                                        </p:tgtEl>
                                        <p:attrNameLst>
                                          <p:attrName>style.visibility</p:attrName>
                                        </p:attrNameLst>
                                      </p:cBhvr>
                                      <p:to>
                                        <p:strVal val="hidden"/>
                                      </p:to>
                                    </p:set>
                                  </p:childTnLst>
                                </p:cTn>
                              </p:par>
                              <p:par>
                                <p:cTn id="159" presetID="42" presetClass="exit" presetSubtype="0" fill="hold" nodeType="withEffect">
                                  <p:stCondLst>
                                    <p:cond delay="0"/>
                                  </p:stCondLst>
                                  <p:childTnLst>
                                    <p:animEffect transition="out" filter="fade">
                                      <p:cBhvr>
                                        <p:cTn id="160" dur="1000"/>
                                        <p:tgtEl>
                                          <p:spTgt spid="90"/>
                                        </p:tgtEl>
                                      </p:cBhvr>
                                    </p:animEffect>
                                    <p:anim calcmode="lin" valueType="num">
                                      <p:cBhvr>
                                        <p:cTn id="161" dur="1000"/>
                                        <p:tgtEl>
                                          <p:spTgt spid="90"/>
                                        </p:tgtEl>
                                        <p:attrNameLst>
                                          <p:attrName>ppt_x</p:attrName>
                                        </p:attrNameLst>
                                      </p:cBhvr>
                                      <p:tavLst>
                                        <p:tav tm="0">
                                          <p:val>
                                            <p:strVal val="ppt_x"/>
                                          </p:val>
                                        </p:tav>
                                        <p:tav tm="100000">
                                          <p:val>
                                            <p:strVal val="ppt_x"/>
                                          </p:val>
                                        </p:tav>
                                      </p:tavLst>
                                    </p:anim>
                                    <p:anim calcmode="lin" valueType="num">
                                      <p:cBhvr>
                                        <p:cTn id="162" dur="1000"/>
                                        <p:tgtEl>
                                          <p:spTgt spid="90"/>
                                        </p:tgtEl>
                                        <p:attrNameLst>
                                          <p:attrName>ppt_y</p:attrName>
                                        </p:attrNameLst>
                                      </p:cBhvr>
                                      <p:tavLst>
                                        <p:tav tm="0">
                                          <p:val>
                                            <p:strVal val="ppt_y"/>
                                          </p:val>
                                        </p:tav>
                                        <p:tav tm="100000">
                                          <p:val>
                                            <p:strVal val="ppt_y+.1"/>
                                          </p:val>
                                        </p:tav>
                                      </p:tavLst>
                                    </p:anim>
                                    <p:set>
                                      <p:cBhvr>
                                        <p:cTn id="163" dur="1" fill="hold">
                                          <p:stCondLst>
                                            <p:cond delay="999"/>
                                          </p:stCondLst>
                                        </p:cTn>
                                        <p:tgtEl>
                                          <p:spTgt spid="90"/>
                                        </p:tgtEl>
                                        <p:attrNameLst>
                                          <p:attrName>style.visibility</p:attrName>
                                        </p:attrNameLst>
                                      </p:cBhvr>
                                      <p:to>
                                        <p:strVal val="hidden"/>
                                      </p:to>
                                    </p:set>
                                  </p:childTnLst>
                                </p:cTn>
                              </p:par>
                            </p:childTnLst>
                          </p:cTn>
                        </p:par>
                      </p:childTnLst>
                    </p:cTn>
                  </p:par>
                  <p:par>
                    <p:cTn id="164" fill="hold">
                      <p:stCondLst>
                        <p:cond delay="indefinite"/>
                      </p:stCondLst>
                      <p:childTnLst>
                        <p:par>
                          <p:cTn id="165" fill="hold">
                            <p:stCondLst>
                              <p:cond delay="0"/>
                            </p:stCondLst>
                            <p:childTnLst>
                              <p:par>
                                <p:cTn id="166" presetID="42" presetClass="entr" presetSubtype="0" fill="hold" nodeType="clickEffect">
                                  <p:stCondLst>
                                    <p:cond delay="0"/>
                                  </p:stCondLst>
                                  <p:childTnLst>
                                    <p:set>
                                      <p:cBhvr>
                                        <p:cTn id="167" dur="1" fill="hold">
                                          <p:stCondLst>
                                            <p:cond delay="0"/>
                                          </p:stCondLst>
                                        </p:cTn>
                                        <p:tgtEl>
                                          <p:spTgt spid="87"/>
                                        </p:tgtEl>
                                        <p:attrNameLst>
                                          <p:attrName>style.visibility</p:attrName>
                                        </p:attrNameLst>
                                      </p:cBhvr>
                                      <p:to>
                                        <p:strVal val="visible"/>
                                      </p:to>
                                    </p:set>
                                    <p:animEffect transition="in" filter="fade">
                                      <p:cBhvr>
                                        <p:cTn id="168" dur="1000"/>
                                        <p:tgtEl>
                                          <p:spTgt spid="87"/>
                                        </p:tgtEl>
                                      </p:cBhvr>
                                    </p:animEffect>
                                    <p:anim calcmode="lin" valueType="num">
                                      <p:cBhvr>
                                        <p:cTn id="169" dur="1000" fill="hold"/>
                                        <p:tgtEl>
                                          <p:spTgt spid="87"/>
                                        </p:tgtEl>
                                        <p:attrNameLst>
                                          <p:attrName>ppt_x</p:attrName>
                                        </p:attrNameLst>
                                      </p:cBhvr>
                                      <p:tavLst>
                                        <p:tav tm="0">
                                          <p:val>
                                            <p:strVal val="#ppt_x"/>
                                          </p:val>
                                        </p:tav>
                                        <p:tav tm="100000">
                                          <p:val>
                                            <p:strVal val="#ppt_x"/>
                                          </p:val>
                                        </p:tav>
                                      </p:tavLst>
                                    </p:anim>
                                    <p:anim calcmode="lin" valueType="num">
                                      <p:cBhvr>
                                        <p:cTn id="170" dur="1000" fill="hold"/>
                                        <p:tgtEl>
                                          <p:spTgt spid="87"/>
                                        </p:tgtEl>
                                        <p:attrNameLst>
                                          <p:attrName>ppt_y</p:attrName>
                                        </p:attrNameLst>
                                      </p:cBhvr>
                                      <p:tavLst>
                                        <p:tav tm="0">
                                          <p:val>
                                            <p:strVal val="#ppt_y+.1"/>
                                          </p:val>
                                        </p:tav>
                                        <p:tav tm="100000">
                                          <p:val>
                                            <p:strVal val="#ppt_y"/>
                                          </p:val>
                                        </p:tav>
                                      </p:tavLst>
                                    </p:anim>
                                  </p:childTnLst>
                                </p:cTn>
                              </p:par>
                              <p:par>
                                <p:cTn id="171" presetID="42" presetClass="exit" presetSubtype="0" fill="hold" nodeType="withEffect">
                                  <p:stCondLst>
                                    <p:cond delay="0"/>
                                  </p:stCondLst>
                                  <p:childTnLst>
                                    <p:animEffect transition="out" filter="fade">
                                      <p:cBhvr>
                                        <p:cTn id="172" dur="1000"/>
                                        <p:tgtEl>
                                          <p:spTgt spid="87"/>
                                        </p:tgtEl>
                                      </p:cBhvr>
                                    </p:animEffect>
                                    <p:anim calcmode="lin" valueType="num">
                                      <p:cBhvr>
                                        <p:cTn id="173" dur="1000"/>
                                        <p:tgtEl>
                                          <p:spTgt spid="87"/>
                                        </p:tgtEl>
                                        <p:attrNameLst>
                                          <p:attrName>ppt_x</p:attrName>
                                        </p:attrNameLst>
                                      </p:cBhvr>
                                      <p:tavLst>
                                        <p:tav tm="0">
                                          <p:val>
                                            <p:strVal val="ppt_x"/>
                                          </p:val>
                                        </p:tav>
                                        <p:tav tm="100000">
                                          <p:val>
                                            <p:strVal val="ppt_x"/>
                                          </p:val>
                                        </p:tav>
                                      </p:tavLst>
                                    </p:anim>
                                    <p:anim calcmode="lin" valueType="num">
                                      <p:cBhvr>
                                        <p:cTn id="174" dur="1000"/>
                                        <p:tgtEl>
                                          <p:spTgt spid="87"/>
                                        </p:tgtEl>
                                        <p:attrNameLst>
                                          <p:attrName>ppt_y</p:attrName>
                                        </p:attrNameLst>
                                      </p:cBhvr>
                                      <p:tavLst>
                                        <p:tav tm="0">
                                          <p:val>
                                            <p:strVal val="ppt_y"/>
                                          </p:val>
                                        </p:tav>
                                        <p:tav tm="100000">
                                          <p:val>
                                            <p:strVal val="ppt_y+.1"/>
                                          </p:val>
                                        </p:tav>
                                      </p:tavLst>
                                    </p:anim>
                                    <p:set>
                                      <p:cBhvr>
                                        <p:cTn id="175" dur="1" fill="hold">
                                          <p:stCondLst>
                                            <p:cond delay="999"/>
                                          </p:stCondLst>
                                        </p:cTn>
                                        <p:tgtEl>
                                          <p:spTgt spid="87"/>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grpId="0" nodeType="clickEffect">
                                  <p:stCondLst>
                                    <p:cond delay="0"/>
                                  </p:stCondLst>
                                  <p:childTnLst>
                                    <p:set>
                                      <p:cBhvr>
                                        <p:cTn id="179" dur="1" fill="hold">
                                          <p:stCondLst>
                                            <p:cond delay="0"/>
                                          </p:stCondLst>
                                        </p:cTn>
                                        <p:tgtEl>
                                          <p:spTgt spid="22"/>
                                        </p:tgtEl>
                                        <p:attrNameLst>
                                          <p:attrName>style.visibility</p:attrName>
                                        </p:attrNameLst>
                                      </p:cBhvr>
                                      <p:to>
                                        <p:strVal val="visible"/>
                                      </p:to>
                                    </p:set>
                                    <p:animEffect transition="in" filter="fade">
                                      <p:cBhvr>
                                        <p:cTn id="180" dur="500"/>
                                        <p:tgtEl>
                                          <p:spTgt spid="22"/>
                                        </p:tgtEl>
                                      </p:cBhvr>
                                    </p:animEffect>
                                  </p:childTnLst>
                                </p:cTn>
                              </p:par>
                            </p:childTnLst>
                          </p:cTn>
                        </p:par>
                      </p:childTnLst>
                    </p:cTn>
                  </p:par>
                  <p:par>
                    <p:cTn id="181" fill="hold">
                      <p:stCondLst>
                        <p:cond delay="indefinite"/>
                      </p:stCondLst>
                      <p:childTnLst>
                        <p:par>
                          <p:cTn id="182" fill="hold">
                            <p:stCondLst>
                              <p:cond delay="0"/>
                            </p:stCondLst>
                            <p:childTnLst>
                              <p:par>
                                <p:cTn id="183" presetID="42" presetClass="entr" presetSubtype="0" fill="hold" nodeType="clickEffect">
                                  <p:stCondLst>
                                    <p:cond delay="0"/>
                                  </p:stCondLst>
                                  <p:childTnLst>
                                    <p:set>
                                      <p:cBhvr>
                                        <p:cTn id="184" dur="1" fill="hold">
                                          <p:stCondLst>
                                            <p:cond delay="0"/>
                                          </p:stCondLst>
                                        </p:cTn>
                                        <p:tgtEl>
                                          <p:spTgt spid="101"/>
                                        </p:tgtEl>
                                        <p:attrNameLst>
                                          <p:attrName>style.visibility</p:attrName>
                                        </p:attrNameLst>
                                      </p:cBhvr>
                                      <p:to>
                                        <p:strVal val="visible"/>
                                      </p:to>
                                    </p:set>
                                    <p:animEffect transition="in" filter="fade">
                                      <p:cBhvr>
                                        <p:cTn id="185" dur="1000"/>
                                        <p:tgtEl>
                                          <p:spTgt spid="101"/>
                                        </p:tgtEl>
                                      </p:cBhvr>
                                    </p:animEffect>
                                    <p:anim calcmode="lin" valueType="num">
                                      <p:cBhvr>
                                        <p:cTn id="186" dur="1000" fill="hold"/>
                                        <p:tgtEl>
                                          <p:spTgt spid="101"/>
                                        </p:tgtEl>
                                        <p:attrNameLst>
                                          <p:attrName>ppt_x</p:attrName>
                                        </p:attrNameLst>
                                      </p:cBhvr>
                                      <p:tavLst>
                                        <p:tav tm="0">
                                          <p:val>
                                            <p:strVal val="#ppt_x"/>
                                          </p:val>
                                        </p:tav>
                                        <p:tav tm="100000">
                                          <p:val>
                                            <p:strVal val="#ppt_x"/>
                                          </p:val>
                                        </p:tav>
                                      </p:tavLst>
                                    </p:anim>
                                    <p:anim calcmode="lin" valueType="num">
                                      <p:cBhvr>
                                        <p:cTn id="187"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par>
                    <p:cTn id="188" fill="hold">
                      <p:stCondLst>
                        <p:cond delay="indefinite"/>
                      </p:stCondLst>
                      <p:childTnLst>
                        <p:par>
                          <p:cTn id="189" fill="hold">
                            <p:stCondLst>
                              <p:cond delay="0"/>
                            </p:stCondLst>
                            <p:childTnLst>
                              <p:par>
                                <p:cTn id="190" presetID="42" presetClass="entr" presetSubtype="0" fill="hold" nodeType="clickEffect">
                                  <p:stCondLst>
                                    <p:cond delay="0"/>
                                  </p:stCondLst>
                                  <p:childTnLst>
                                    <p:set>
                                      <p:cBhvr>
                                        <p:cTn id="191" dur="1" fill="hold">
                                          <p:stCondLst>
                                            <p:cond delay="0"/>
                                          </p:stCondLst>
                                        </p:cTn>
                                        <p:tgtEl>
                                          <p:spTgt spid="96"/>
                                        </p:tgtEl>
                                        <p:attrNameLst>
                                          <p:attrName>style.visibility</p:attrName>
                                        </p:attrNameLst>
                                      </p:cBhvr>
                                      <p:to>
                                        <p:strVal val="visible"/>
                                      </p:to>
                                    </p:set>
                                    <p:animEffect transition="in" filter="fade">
                                      <p:cBhvr>
                                        <p:cTn id="192" dur="1000"/>
                                        <p:tgtEl>
                                          <p:spTgt spid="96"/>
                                        </p:tgtEl>
                                      </p:cBhvr>
                                    </p:animEffect>
                                    <p:anim calcmode="lin" valueType="num">
                                      <p:cBhvr>
                                        <p:cTn id="193" dur="1000" fill="hold"/>
                                        <p:tgtEl>
                                          <p:spTgt spid="96"/>
                                        </p:tgtEl>
                                        <p:attrNameLst>
                                          <p:attrName>ppt_x</p:attrName>
                                        </p:attrNameLst>
                                      </p:cBhvr>
                                      <p:tavLst>
                                        <p:tav tm="0">
                                          <p:val>
                                            <p:strVal val="#ppt_x"/>
                                          </p:val>
                                        </p:tav>
                                        <p:tav tm="100000">
                                          <p:val>
                                            <p:strVal val="#ppt_x"/>
                                          </p:val>
                                        </p:tav>
                                      </p:tavLst>
                                    </p:anim>
                                    <p:anim calcmode="lin" valueType="num">
                                      <p:cBhvr>
                                        <p:cTn id="194" dur="1000" fill="hold"/>
                                        <p:tgtEl>
                                          <p:spTgt spid="96"/>
                                        </p:tgtEl>
                                        <p:attrNameLst>
                                          <p:attrName>ppt_y</p:attrName>
                                        </p:attrNameLst>
                                      </p:cBhvr>
                                      <p:tavLst>
                                        <p:tav tm="0">
                                          <p:val>
                                            <p:strVal val="#ppt_y+.1"/>
                                          </p:val>
                                        </p:tav>
                                        <p:tav tm="100000">
                                          <p:val>
                                            <p:strVal val="#ppt_y"/>
                                          </p:val>
                                        </p:tav>
                                      </p:tavLst>
                                    </p:anim>
                                  </p:childTnLst>
                                </p:cTn>
                              </p:par>
                              <p:par>
                                <p:cTn id="195" presetID="22" presetClass="entr" presetSubtype="4" fill="hold" grpId="0" nodeType="withEffect">
                                  <p:stCondLst>
                                    <p:cond delay="0"/>
                                  </p:stCondLst>
                                  <p:childTnLst>
                                    <p:set>
                                      <p:cBhvr>
                                        <p:cTn id="196" dur="1" fill="hold">
                                          <p:stCondLst>
                                            <p:cond delay="0"/>
                                          </p:stCondLst>
                                        </p:cTn>
                                        <p:tgtEl>
                                          <p:spTgt spid="97"/>
                                        </p:tgtEl>
                                        <p:attrNameLst>
                                          <p:attrName>style.visibility</p:attrName>
                                        </p:attrNameLst>
                                      </p:cBhvr>
                                      <p:to>
                                        <p:strVal val="visible"/>
                                      </p:to>
                                    </p:set>
                                    <p:animEffect transition="in" filter="wipe(down)">
                                      <p:cBhvr>
                                        <p:cTn id="197" dur="500"/>
                                        <p:tgtEl>
                                          <p:spTgt spid="97"/>
                                        </p:tgtEl>
                                      </p:cBhvr>
                                    </p:animEffect>
                                  </p:childTnLst>
                                </p:cTn>
                              </p:par>
                            </p:childTnLst>
                          </p:cTn>
                        </p:par>
                      </p:childTnLst>
                    </p:cTn>
                  </p:par>
                  <p:par>
                    <p:cTn id="198" fill="hold">
                      <p:stCondLst>
                        <p:cond delay="indefinite"/>
                      </p:stCondLst>
                      <p:childTnLst>
                        <p:par>
                          <p:cTn id="199" fill="hold">
                            <p:stCondLst>
                              <p:cond delay="0"/>
                            </p:stCondLst>
                            <p:childTnLst>
                              <p:par>
                                <p:cTn id="200" presetID="22" presetClass="exit" presetSubtype="4" fill="hold" grpId="1" nodeType="clickEffect">
                                  <p:stCondLst>
                                    <p:cond delay="0"/>
                                  </p:stCondLst>
                                  <p:childTnLst>
                                    <p:animEffect transition="out" filter="wipe(down)">
                                      <p:cBhvr>
                                        <p:cTn id="201" dur="500"/>
                                        <p:tgtEl>
                                          <p:spTgt spid="97"/>
                                        </p:tgtEl>
                                      </p:cBhvr>
                                    </p:animEffect>
                                    <p:set>
                                      <p:cBhvr>
                                        <p:cTn id="202" dur="1" fill="hold">
                                          <p:stCondLst>
                                            <p:cond delay="499"/>
                                          </p:stCondLst>
                                        </p:cTn>
                                        <p:tgtEl>
                                          <p:spTgt spid="97"/>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22"/>
                                        </p:tgtEl>
                                      </p:cBhvr>
                                    </p:animEffect>
                                    <p:set>
                                      <p:cBhvr>
                                        <p:cTn id="207" dur="1" fill="hold">
                                          <p:stCondLst>
                                            <p:cond delay="499"/>
                                          </p:stCondLst>
                                        </p:cTn>
                                        <p:tgtEl>
                                          <p:spTgt spid="22"/>
                                        </p:tgtEl>
                                        <p:attrNameLst>
                                          <p:attrName>style.visibility</p:attrName>
                                        </p:attrNameLst>
                                      </p:cBhvr>
                                      <p:to>
                                        <p:strVal val="hidden"/>
                                      </p:to>
                                    </p:set>
                                  </p:childTnLst>
                                </p:cTn>
                              </p:par>
                              <p:par>
                                <p:cTn id="208" presetID="42" presetClass="exit" presetSubtype="0" fill="hold" nodeType="withEffect">
                                  <p:stCondLst>
                                    <p:cond delay="0"/>
                                  </p:stCondLst>
                                  <p:childTnLst>
                                    <p:animEffect transition="out" filter="fade">
                                      <p:cBhvr>
                                        <p:cTn id="209" dur="1000"/>
                                        <p:tgtEl>
                                          <p:spTgt spid="101"/>
                                        </p:tgtEl>
                                      </p:cBhvr>
                                    </p:animEffect>
                                    <p:anim calcmode="lin" valueType="num">
                                      <p:cBhvr>
                                        <p:cTn id="210" dur="1000"/>
                                        <p:tgtEl>
                                          <p:spTgt spid="101"/>
                                        </p:tgtEl>
                                        <p:attrNameLst>
                                          <p:attrName>ppt_x</p:attrName>
                                        </p:attrNameLst>
                                      </p:cBhvr>
                                      <p:tavLst>
                                        <p:tav tm="0">
                                          <p:val>
                                            <p:strVal val="ppt_x"/>
                                          </p:val>
                                        </p:tav>
                                        <p:tav tm="100000">
                                          <p:val>
                                            <p:strVal val="ppt_x"/>
                                          </p:val>
                                        </p:tav>
                                      </p:tavLst>
                                    </p:anim>
                                    <p:anim calcmode="lin" valueType="num">
                                      <p:cBhvr>
                                        <p:cTn id="211" dur="1000"/>
                                        <p:tgtEl>
                                          <p:spTgt spid="101"/>
                                        </p:tgtEl>
                                        <p:attrNameLst>
                                          <p:attrName>ppt_y</p:attrName>
                                        </p:attrNameLst>
                                      </p:cBhvr>
                                      <p:tavLst>
                                        <p:tav tm="0">
                                          <p:val>
                                            <p:strVal val="ppt_y"/>
                                          </p:val>
                                        </p:tav>
                                        <p:tav tm="100000">
                                          <p:val>
                                            <p:strVal val="ppt_y+.1"/>
                                          </p:val>
                                        </p:tav>
                                      </p:tavLst>
                                    </p:anim>
                                    <p:set>
                                      <p:cBhvr>
                                        <p:cTn id="212" dur="1" fill="hold">
                                          <p:stCondLst>
                                            <p:cond delay="999"/>
                                          </p:stCondLst>
                                        </p:cTn>
                                        <p:tgtEl>
                                          <p:spTgt spid="101"/>
                                        </p:tgtEl>
                                        <p:attrNameLst>
                                          <p:attrName>style.visibility</p:attrName>
                                        </p:attrNameLst>
                                      </p:cBhvr>
                                      <p:to>
                                        <p:strVal val="hidden"/>
                                      </p:to>
                                    </p:set>
                                  </p:childTnLst>
                                </p:cTn>
                              </p:par>
                              <p:par>
                                <p:cTn id="213" presetID="42" presetClass="exit" presetSubtype="0" fill="hold" nodeType="withEffect">
                                  <p:stCondLst>
                                    <p:cond delay="0"/>
                                  </p:stCondLst>
                                  <p:childTnLst>
                                    <p:animEffect transition="out" filter="fade">
                                      <p:cBhvr>
                                        <p:cTn id="214" dur="1000"/>
                                        <p:tgtEl>
                                          <p:spTgt spid="96"/>
                                        </p:tgtEl>
                                      </p:cBhvr>
                                    </p:animEffect>
                                    <p:anim calcmode="lin" valueType="num">
                                      <p:cBhvr>
                                        <p:cTn id="215" dur="1000"/>
                                        <p:tgtEl>
                                          <p:spTgt spid="96"/>
                                        </p:tgtEl>
                                        <p:attrNameLst>
                                          <p:attrName>ppt_x</p:attrName>
                                        </p:attrNameLst>
                                      </p:cBhvr>
                                      <p:tavLst>
                                        <p:tav tm="0">
                                          <p:val>
                                            <p:strVal val="ppt_x"/>
                                          </p:val>
                                        </p:tav>
                                        <p:tav tm="100000">
                                          <p:val>
                                            <p:strVal val="ppt_x"/>
                                          </p:val>
                                        </p:tav>
                                      </p:tavLst>
                                    </p:anim>
                                    <p:anim calcmode="lin" valueType="num">
                                      <p:cBhvr>
                                        <p:cTn id="216" dur="1000"/>
                                        <p:tgtEl>
                                          <p:spTgt spid="96"/>
                                        </p:tgtEl>
                                        <p:attrNameLst>
                                          <p:attrName>ppt_y</p:attrName>
                                        </p:attrNameLst>
                                      </p:cBhvr>
                                      <p:tavLst>
                                        <p:tav tm="0">
                                          <p:val>
                                            <p:strVal val="ppt_y"/>
                                          </p:val>
                                        </p:tav>
                                        <p:tav tm="100000">
                                          <p:val>
                                            <p:strVal val="ppt_y+.1"/>
                                          </p:val>
                                        </p:tav>
                                      </p:tavLst>
                                    </p:anim>
                                    <p:set>
                                      <p:cBhvr>
                                        <p:cTn id="217" dur="1" fill="hold">
                                          <p:stCondLst>
                                            <p:cond delay="999"/>
                                          </p:stCondLst>
                                        </p:cTn>
                                        <p:tgtEl>
                                          <p:spTgt spid="96"/>
                                        </p:tgtEl>
                                        <p:attrNameLst>
                                          <p:attrName>style.visibility</p:attrName>
                                        </p:attrNameLst>
                                      </p:cBhvr>
                                      <p:to>
                                        <p:strVal val="hidden"/>
                                      </p:to>
                                    </p:se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39"/>
                                        </p:tgtEl>
                                        <p:attrNameLst>
                                          <p:attrName>style.visibility</p:attrName>
                                        </p:attrNameLst>
                                      </p:cBhvr>
                                      <p:to>
                                        <p:strVal val="visible"/>
                                      </p:to>
                                    </p:set>
                                    <p:animEffect transition="in" filter="fade">
                                      <p:cBhvr>
                                        <p:cTn id="222" dur="500"/>
                                        <p:tgtEl>
                                          <p:spTgt spid="39"/>
                                        </p:tgtEl>
                                      </p:cBhvr>
                                    </p:animEffect>
                                  </p:childTnLst>
                                </p:cTn>
                              </p:par>
                            </p:childTnLst>
                          </p:cTn>
                        </p:par>
                      </p:childTnLst>
                    </p:cTn>
                  </p:par>
                  <p:par>
                    <p:cTn id="223" fill="hold">
                      <p:stCondLst>
                        <p:cond delay="indefinite"/>
                      </p:stCondLst>
                      <p:childTnLst>
                        <p:par>
                          <p:cTn id="224" fill="hold">
                            <p:stCondLst>
                              <p:cond delay="0"/>
                            </p:stCondLst>
                            <p:childTnLst>
                              <p:par>
                                <p:cTn id="225" presetID="42" presetClass="entr" presetSubtype="0" fill="hold" nodeType="clickEffect">
                                  <p:stCondLst>
                                    <p:cond delay="0"/>
                                  </p:stCondLst>
                                  <p:childTnLst>
                                    <p:set>
                                      <p:cBhvr>
                                        <p:cTn id="226" dur="1" fill="hold">
                                          <p:stCondLst>
                                            <p:cond delay="0"/>
                                          </p:stCondLst>
                                        </p:cTn>
                                        <p:tgtEl>
                                          <p:spTgt spid="117"/>
                                        </p:tgtEl>
                                        <p:attrNameLst>
                                          <p:attrName>style.visibility</p:attrName>
                                        </p:attrNameLst>
                                      </p:cBhvr>
                                      <p:to>
                                        <p:strVal val="visible"/>
                                      </p:to>
                                    </p:set>
                                    <p:animEffect transition="in" filter="fade">
                                      <p:cBhvr>
                                        <p:cTn id="227" dur="1000"/>
                                        <p:tgtEl>
                                          <p:spTgt spid="117"/>
                                        </p:tgtEl>
                                      </p:cBhvr>
                                    </p:animEffect>
                                    <p:anim calcmode="lin" valueType="num">
                                      <p:cBhvr>
                                        <p:cTn id="228" dur="1000" fill="hold"/>
                                        <p:tgtEl>
                                          <p:spTgt spid="117"/>
                                        </p:tgtEl>
                                        <p:attrNameLst>
                                          <p:attrName>ppt_x</p:attrName>
                                        </p:attrNameLst>
                                      </p:cBhvr>
                                      <p:tavLst>
                                        <p:tav tm="0">
                                          <p:val>
                                            <p:strVal val="#ppt_x"/>
                                          </p:val>
                                        </p:tav>
                                        <p:tav tm="100000">
                                          <p:val>
                                            <p:strVal val="#ppt_x"/>
                                          </p:val>
                                        </p:tav>
                                      </p:tavLst>
                                    </p:anim>
                                    <p:anim calcmode="lin" valueType="num">
                                      <p:cBhvr>
                                        <p:cTn id="229" dur="1000" fill="hold"/>
                                        <p:tgtEl>
                                          <p:spTgt spid="117"/>
                                        </p:tgtEl>
                                        <p:attrNameLst>
                                          <p:attrName>ppt_y</p:attrName>
                                        </p:attrNameLst>
                                      </p:cBhvr>
                                      <p:tavLst>
                                        <p:tav tm="0">
                                          <p:val>
                                            <p:strVal val="#ppt_y+.1"/>
                                          </p:val>
                                        </p:tav>
                                        <p:tav tm="100000">
                                          <p:val>
                                            <p:strVal val="#ppt_y"/>
                                          </p:val>
                                        </p:tav>
                                      </p:tavLst>
                                    </p:anim>
                                  </p:childTnLst>
                                </p:cTn>
                              </p:par>
                            </p:childTnLst>
                          </p:cTn>
                        </p:par>
                      </p:childTnLst>
                    </p:cTn>
                  </p:par>
                  <p:par>
                    <p:cTn id="230" fill="hold">
                      <p:stCondLst>
                        <p:cond delay="indefinite"/>
                      </p:stCondLst>
                      <p:childTnLst>
                        <p:par>
                          <p:cTn id="231" fill="hold">
                            <p:stCondLst>
                              <p:cond delay="0"/>
                            </p:stCondLst>
                            <p:childTnLst>
                              <p:par>
                                <p:cTn id="232" presetID="42" presetClass="entr" presetSubtype="0" fill="hold" nodeType="clickEffect">
                                  <p:stCondLst>
                                    <p:cond delay="0"/>
                                  </p:stCondLst>
                                  <p:childTnLst>
                                    <p:set>
                                      <p:cBhvr>
                                        <p:cTn id="233" dur="1" fill="hold">
                                          <p:stCondLst>
                                            <p:cond delay="0"/>
                                          </p:stCondLst>
                                        </p:cTn>
                                        <p:tgtEl>
                                          <p:spTgt spid="114"/>
                                        </p:tgtEl>
                                        <p:attrNameLst>
                                          <p:attrName>style.visibility</p:attrName>
                                        </p:attrNameLst>
                                      </p:cBhvr>
                                      <p:to>
                                        <p:strVal val="visible"/>
                                      </p:to>
                                    </p:set>
                                    <p:animEffect transition="in" filter="fade">
                                      <p:cBhvr>
                                        <p:cTn id="234" dur="1000"/>
                                        <p:tgtEl>
                                          <p:spTgt spid="114"/>
                                        </p:tgtEl>
                                      </p:cBhvr>
                                    </p:animEffect>
                                    <p:anim calcmode="lin" valueType="num">
                                      <p:cBhvr>
                                        <p:cTn id="235" dur="1000" fill="hold"/>
                                        <p:tgtEl>
                                          <p:spTgt spid="114"/>
                                        </p:tgtEl>
                                        <p:attrNameLst>
                                          <p:attrName>ppt_x</p:attrName>
                                        </p:attrNameLst>
                                      </p:cBhvr>
                                      <p:tavLst>
                                        <p:tav tm="0">
                                          <p:val>
                                            <p:strVal val="#ppt_x"/>
                                          </p:val>
                                        </p:tav>
                                        <p:tav tm="100000">
                                          <p:val>
                                            <p:strVal val="#ppt_x"/>
                                          </p:val>
                                        </p:tav>
                                      </p:tavLst>
                                    </p:anim>
                                    <p:anim calcmode="lin" valueType="num">
                                      <p:cBhvr>
                                        <p:cTn id="236"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par>
                    <p:cTn id="237" fill="hold">
                      <p:stCondLst>
                        <p:cond delay="indefinite"/>
                      </p:stCondLst>
                      <p:childTnLst>
                        <p:par>
                          <p:cTn id="238" fill="hold">
                            <p:stCondLst>
                              <p:cond delay="0"/>
                            </p:stCondLst>
                            <p:childTnLst>
                              <p:par>
                                <p:cTn id="239" presetID="10" presetClass="exit" presetSubtype="0" fill="hold" grpId="1" nodeType="clickEffect">
                                  <p:stCondLst>
                                    <p:cond delay="0"/>
                                  </p:stCondLst>
                                  <p:childTnLst>
                                    <p:animEffect transition="out" filter="fade">
                                      <p:cBhvr>
                                        <p:cTn id="240" dur="500"/>
                                        <p:tgtEl>
                                          <p:spTgt spid="39"/>
                                        </p:tgtEl>
                                      </p:cBhvr>
                                    </p:animEffect>
                                    <p:set>
                                      <p:cBhvr>
                                        <p:cTn id="241" dur="1" fill="hold">
                                          <p:stCondLst>
                                            <p:cond delay="499"/>
                                          </p:stCondLst>
                                        </p:cTn>
                                        <p:tgtEl>
                                          <p:spTgt spid="39"/>
                                        </p:tgtEl>
                                        <p:attrNameLst>
                                          <p:attrName>style.visibility</p:attrName>
                                        </p:attrNameLst>
                                      </p:cBhvr>
                                      <p:to>
                                        <p:strVal val="hidden"/>
                                      </p:to>
                                    </p:set>
                                  </p:childTnLst>
                                </p:cTn>
                              </p:par>
                              <p:par>
                                <p:cTn id="242" presetID="42" presetClass="exit" presetSubtype="0" fill="hold" nodeType="withEffect">
                                  <p:stCondLst>
                                    <p:cond delay="0"/>
                                  </p:stCondLst>
                                  <p:childTnLst>
                                    <p:animEffect transition="out" filter="fade">
                                      <p:cBhvr>
                                        <p:cTn id="243" dur="1000"/>
                                        <p:tgtEl>
                                          <p:spTgt spid="114"/>
                                        </p:tgtEl>
                                      </p:cBhvr>
                                    </p:animEffect>
                                    <p:anim calcmode="lin" valueType="num">
                                      <p:cBhvr>
                                        <p:cTn id="244" dur="1000"/>
                                        <p:tgtEl>
                                          <p:spTgt spid="114"/>
                                        </p:tgtEl>
                                        <p:attrNameLst>
                                          <p:attrName>ppt_x</p:attrName>
                                        </p:attrNameLst>
                                      </p:cBhvr>
                                      <p:tavLst>
                                        <p:tav tm="0">
                                          <p:val>
                                            <p:strVal val="ppt_x"/>
                                          </p:val>
                                        </p:tav>
                                        <p:tav tm="100000">
                                          <p:val>
                                            <p:strVal val="ppt_x"/>
                                          </p:val>
                                        </p:tav>
                                      </p:tavLst>
                                    </p:anim>
                                    <p:anim calcmode="lin" valueType="num">
                                      <p:cBhvr>
                                        <p:cTn id="245" dur="1000"/>
                                        <p:tgtEl>
                                          <p:spTgt spid="114"/>
                                        </p:tgtEl>
                                        <p:attrNameLst>
                                          <p:attrName>ppt_y</p:attrName>
                                        </p:attrNameLst>
                                      </p:cBhvr>
                                      <p:tavLst>
                                        <p:tav tm="0">
                                          <p:val>
                                            <p:strVal val="ppt_y"/>
                                          </p:val>
                                        </p:tav>
                                        <p:tav tm="100000">
                                          <p:val>
                                            <p:strVal val="ppt_y+.1"/>
                                          </p:val>
                                        </p:tav>
                                      </p:tavLst>
                                    </p:anim>
                                    <p:set>
                                      <p:cBhvr>
                                        <p:cTn id="246" dur="1" fill="hold">
                                          <p:stCondLst>
                                            <p:cond delay="999"/>
                                          </p:stCondLst>
                                        </p:cTn>
                                        <p:tgtEl>
                                          <p:spTgt spid="114"/>
                                        </p:tgtEl>
                                        <p:attrNameLst>
                                          <p:attrName>style.visibility</p:attrName>
                                        </p:attrNameLst>
                                      </p:cBhvr>
                                      <p:to>
                                        <p:strVal val="hidden"/>
                                      </p:to>
                                    </p:set>
                                  </p:childTnLst>
                                </p:cTn>
                              </p:par>
                              <p:par>
                                <p:cTn id="247" presetID="42" presetClass="exit" presetSubtype="0" fill="hold" nodeType="withEffect">
                                  <p:stCondLst>
                                    <p:cond delay="0"/>
                                  </p:stCondLst>
                                  <p:childTnLst>
                                    <p:animEffect transition="out" filter="fade">
                                      <p:cBhvr>
                                        <p:cTn id="248" dur="1000"/>
                                        <p:tgtEl>
                                          <p:spTgt spid="117"/>
                                        </p:tgtEl>
                                      </p:cBhvr>
                                    </p:animEffect>
                                    <p:anim calcmode="lin" valueType="num">
                                      <p:cBhvr>
                                        <p:cTn id="249" dur="1000"/>
                                        <p:tgtEl>
                                          <p:spTgt spid="117"/>
                                        </p:tgtEl>
                                        <p:attrNameLst>
                                          <p:attrName>ppt_x</p:attrName>
                                        </p:attrNameLst>
                                      </p:cBhvr>
                                      <p:tavLst>
                                        <p:tav tm="0">
                                          <p:val>
                                            <p:strVal val="ppt_x"/>
                                          </p:val>
                                        </p:tav>
                                        <p:tav tm="100000">
                                          <p:val>
                                            <p:strVal val="ppt_x"/>
                                          </p:val>
                                        </p:tav>
                                      </p:tavLst>
                                    </p:anim>
                                    <p:anim calcmode="lin" valueType="num">
                                      <p:cBhvr>
                                        <p:cTn id="250" dur="1000"/>
                                        <p:tgtEl>
                                          <p:spTgt spid="117"/>
                                        </p:tgtEl>
                                        <p:attrNameLst>
                                          <p:attrName>ppt_y</p:attrName>
                                        </p:attrNameLst>
                                      </p:cBhvr>
                                      <p:tavLst>
                                        <p:tav tm="0">
                                          <p:val>
                                            <p:strVal val="ppt_y"/>
                                          </p:val>
                                        </p:tav>
                                        <p:tav tm="100000">
                                          <p:val>
                                            <p:strVal val="ppt_y+.1"/>
                                          </p:val>
                                        </p:tav>
                                      </p:tavLst>
                                    </p:anim>
                                    <p:set>
                                      <p:cBhvr>
                                        <p:cTn id="251" dur="1" fill="hold">
                                          <p:stCondLst>
                                            <p:cond delay="999"/>
                                          </p:stCondLst>
                                        </p:cTn>
                                        <p:tgtEl>
                                          <p:spTgt spid="117"/>
                                        </p:tgtEl>
                                        <p:attrNameLst>
                                          <p:attrName>style.visibility</p:attrName>
                                        </p:attrNameLst>
                                      </p:cBhvr>
                                      <p:to>
                                        <p:strVal val="hidden"/>
                                      </p:to>
                                    </p:set>
                                  </p:childTnLst>
                                </p:cTn>
                              </p:par>
                            </p:childTnLst>
                          </p:cTn>
                        </p:par>
                      </p:childTnLst>
                    </p:cTn>
                  </p:par>
                  <p:par>
                    <p:cTn id="252" fill="hold">
                      <p:stCondLst>
                        <p:cond delay="indefinite"/>
                      </p:stCondLst>
                      <p:childTnLst>
                        <p:par>
                          <p:cTn id="253" fill="hold">
                            <p:stCondLst>
                              <p:cond delay="0"/>
                            </p:stCondLst>
                            <p:childTnLst>
                              <p:par>
                                <p:cTn id="254" presetID="1" presetClass="mediacall" presetSubtype="0" fill="hold" nodeType="clickEffect">
                                  <p:stCondLst>
                                    <p:cond delay="0"/>
                                  </p:stCondLst>
                                  <p:childTnLst>
                                    <p:cmd type="call" cmd="playFrom(0.0)">
                                      <p:cBhvr>
                                        <p:cTn id="255" dur="170762" fill="hold"/>
                                        <p:tgtEl>
                                          <p:spTgt spid="9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6" fill="hold" display="0">
                  <p:stCondLst>
                    <p:cond delay="indefinite"/>
                  </p:stCondLst>
                  <p:endCondLst>
                    <p:cond evt="onStopAudio" delay="0">
                      <p:tgtEl>
                        <p:sldTgt/>
                      </p:tgtEl>
                    </p:cond>
                  </p:endCondLst>
                </p:cTn>
                <p:tgtEl>
                  <p:spTgt spid="91"/>
                </p:tgtEl>
              </p:cMediaNode>
            </p:audio>
          </p:childTnLst>
        </p:cTn>
      </p:par>
    </p:tnLst>
    <p:bldLst>
      <p:bldP spid="7" grpId="0" animBg="1"/>
      <p:bldP spid="7" grpId="1" animBg="1"/>
      <p:bldP spid="13" grpId="0" animBg="1"/>
      <p:bldP spid="13" grpId="1" animBg="1"/>
      <p:bldP spid="17" grpId="0" animBg="1"/>
      <p:bldP spid="17" grpId="1" animBg="1"/>
      <p:bldP spid="22" grpId="0" animBg="1"/>
      <p:bldP spid="22" grpId="1" animBg="1"/>
      <p:bldP spid="27" grpId="0" animBg="1"/>
      <p:bldP spid="27" grpId="1" animBg="1"/>
      <p:bldP spid="31" grpId="0" animBg="1"/>
      <p:bldP spid="31" grpId="1" animBg="1"/>
      <p:bldP spid="39" grpId="0" animBg="1"/>
      <p:bldP spid="39" grpId="1" animBg="1"/>
      <p:bldP spid="50" grpId="0"/>
      <p:bldP spid="50" grpId="1"/>
      <p:bldP spid="97" grpId="0"/>
      <p:bldP spid="9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Kết quả hình ảnh cho virut corona">
            <a:hlinkClick r:id="rId2" action="ppaction://hlinksldjump"/>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51201" y="3098804"/>
            <a:ext cx="2658099" cy="37592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800043" y="302220"/>
            <a:ext cx="4020076" cy="933589"/>
          </a:xfrm>
          <a:prstGeom prst="rect">
            <a:avLst/>
          </a:prstGeom>
          <a:noFill/>
        </p:spPr>
        <p:txBody>
          <a:bodyPr wrap="none" lIns="91434" tIns="45718" rIns="91434" bIns="45718">
            <a:spAutoFit/>
          </a:bodyPr>
          <a:lstStyle/>
          <a:p>
            <a:pPr algn="ctr"/>
            <a:r>
              <a:rPr lang="en-US" sz="5500" b="1" spc="51" dirty="0">
                <a:ln w="9525" cmpd="sng">
                  <a:solidFill>
                    <a:schemeClr val="accent1"/>
                  </a:solidFill>
                  <a:prstDash val="solid"/>
                </a:ln>
                <a:solidFill>
                  <a:srgbClr val="FFFF00"/>
                </a:solidFill>
                <a:effectLst>
                  <a:glow rad="38100">
                    <a:schemeClr val="accent1">
                      <a:alpha val="40000"/>
                    </a:schemeClr>
                  </a:glow>
                </a:effectLst>
                <a:latin typeface="Times New Roman" panose="02020603050405020304" pitchFamily="18" charset="0"/>
                <a:cs typeface="Times New Roman" panose="02020603050405020304" pitchFamily="18" charset="0"/>
              </a:rPr>
              <a:t>TIÊU DIỆT </a:t>
            </a:r>
          </a:p>
        </p:txBody>
      </p:sp>
      <p:sp>
        <p:nvSpPr>
          <p:cNvPr id="13" name="Rectangle 12"/>
          <p:cNvSpPr/>
          <p:nvPr/>
        </p:nvSpPr>
        <p:spPr>
          <a:xfrm>
            <a:off x="1793821" y="1163120"/>
            <a:ext cx="5607091" cy="933589"/>
          </a:xfrm>
          <a:prstGeom prst="rect">
            <a:avLst/>
          </a:prstGeom>
          <a:noFill/>
        </p:spPr>
        <p:txBody>
          <a:bodyPr wrap="none" lIns="91434" tIns="45718" rIns="91434" bIns="45718">
            <a:spAutoFit/>
          </a:bodyPr>
          <a:lstStyle/>
          <a:p>
            <a:pPr algn="ctr"/>
            <a:r>
              <a:rPr lang="en-US" sz="55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CORONA VIRUS</a:t>
            </a:r>
            <a:endParaRPr lang="en-US" sz="55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17" name="V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08026" y="4733927"/>
            <a:ext cx="954263" cy="936700"/>
          </a:xfrm>
          <a:prstGeom prst="rect">
            <a:avLst/>
          </a:prstGeom>
        </p:spPr>
      </p:pic>
      <p:pic>
        <p:nvPicPr>
          <p:cNvPr id="18" name="V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91715" y="2147488"/>
            <a:ext cx="1987468" cy="1950889"/>
          </a:xfrm>
          <a:prstGeom prst="rect">
            <a:avLst/>
          </a:prstGeom>
        </p:spPr>
      </p:pic>
      <p:pic>
        <p:nvPicPr>
          <p:cNvPr id="19" name="V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72461" y="2666325"/>
            <a:ext cx="1553955" cy="1525355"/>
          </a:xfrm>
          <a:prstGeom prst="rect">
            <a:avLst/>
          </a:prstGeom>
        </p:spPr>
      </p:pic>
      <p:pic>
        <p:nvPicPr>
          <p:cNvPr id="21" name="V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85347" y="4680845"/>
            <a:ext cx="1881655" cy="1847023"/>
          </a:xfrm>
          <a:prstGeom prst="rect">
            <a:avLst/>
          </a:prstGeom>
        </p:spPr>
      </p:pic>
      <p:pic>
        <p:nvPicPr>
          <p:cNvPr id="22" name="V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225885" y="743684"/>
            <a:ext cx="1201063" cy="1178957"/>
          </a:xfrm>
          <a:prstGeom prst="rect">
            <a:avLst/>
          </a:prstGeom>
        </p:spPr>
      </p:pic>
      <p:pic>
        <p:nvPicPr>
          <p:cNvPr id="23" name="V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709829" y="5270459"/>
            <a:ext cx="1509640" cy="1481855"/>
          </a:xfrm>
          <a:prstGeom prst="rect">
            <a:avLst/>
          </a:prstGeom>
        </p:spPr>
      </p:pic>
      <p:sp>
        <p:nvSpPr>
          <p:cNvPr id="24" name="Oval 23">
            <a:hlinkClick r:id="rId11" action="ppaction://hlinksldjump"/>
          </p:cNvPr>
          <p:cNvSpPr/>
          <p:nvPr/>
        </p:nvSpPr>
        <p:spPr>
          <a:xfrm>
            <a:off x="1721268" y="2440225"/>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91434" tIns="45718" rIns="91434" bIns="45718" rtlCol="0" anchor="ctr"/>
          <a:lstStyle/>
          <a:p>
            <a:pPr algn="ctr"/>
            <a:r>
              <a:rPr lang="en-US" b="1" dirty="0"/>
              <a:t>1</a:t>
            </a:r>
          </a:p>
        </p:txBody>
      </p:sp>
      <p:sp>
        <p:nvSpPr>
          <p:cNvPr id="31" name="Oval 30">
            <a:hlinkClick r:id="rId12" action="ppaction://hlinksldjump"/>
          </p:cNvPr>
          <p:cNvSpPr/>
          <p:nvPr/>
        </p:nvSpPr>
        <p:spPr>
          <a:xfrm>
            <a:off x="2211473" y="2440225"/>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91434" tIns="45718" rIns="91434" bIns="45718" rtlCol="0" anchor="ctr"/>
          <a:lstStyle/>
          <a:p>
            <a:pPr algn="ctr"/>
            <a:r>
              <a:rPr lang="en-US" b="1" dirty="0"/>
              <a:t>2</a:t>
            </a:r>
          </a:p>
        </p:txBody>
      </p:sp>
      <p:sp>
        <p:nvSpPr>
          <p:cNvPr id="32" name="Oval 31">
            <a:hlinkClick r:id="rId13" action="ppaction://hlinksldjump"/>
          </p:cNvPr>
          <p:cNvSpPr/>
          <p:nvPr/>
        </p:nvSpPr>
        <p:spPr>
          <a:xfrm>
            <a:off x="2701679" y="2440225"/>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91434" tIns="45718" rIns="91434" bIns="45718" rtlCol="0" anchor="ctr"/>
          <a:lstStyle/>
          <a:p>
            <a:pPr algn="ctr"/>
            <a:r>
              <a:rPr lang="en-US" b="1" dirty="0"/>
              <a:t>3</a:t>
            </a:r>
          </a:p>
        </p:txBody>
      </p:sp>
      <p:sp>
        <p:nvSpPr>
          <p:cNvPr id="33" name="Oval 32">
            <a:hlinkClick r:id="rId14" action="ppaction://hlinksldjump"/>
          </p:cNvPr>
          <p:cNvSpPr/>
          <p:nvPr/>
        </p:nvSpPr>
        <p:spPr>
          <a:xfrm>
            <a:off x="1973653" y="2975013"/>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91434" tIns="45718" rIns="91434" bIns="45718" rtlCol="0" anchor="ctr"/>
          <a:lstStyle/>
          <a:p>
            <a:pPr algn="ctr"/>
            <a:r>
              <a:rPr lang="en-US" b="1" dirty="0"/>
              <a:t>4</a:t>
            </a:r>
          </a:p>
        </p:txBody>
      </p:sp>
      <p:sp>
        <p:nvSpPr>
          <p:cNvPr id="34" name="Oval 33">
            <a:hlinkClick r:id="rId15" action="ppaction://hlinksldjump"/>
          </p:cNvPr>
          <p:cNvSpPr/>
          <p:nvPr/>
        </p:nvSpPr>
        <p:spPr>
          <a:xfrm>
            <a:off x="2463859" y="2975013"/>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91434" tIns="45718" rIns="91434" bIns="45718" rtlCol="0" anchor="ctr"/>
          <a:lstStyle/>
          <a:p>
            <a:pPr algn="ctr"/>
            <a:r>
              <a:rPr lang="en-US" b="1" dirty="0"/>
              <a:t>5</a:t>
            </a:r>
          </a:p>
        </p:txBody>
      </p:sp>
      <p:sp>
        <p:nvSpPr>
          <p:cNvPr id="35" name="Oval 34">
            <a:hlinkClick r:id="rId16" action="ppaction://hlinksldjump"/>
          </p:cNvPr>
          <p:cNvSpPr/>
          <p:nvPr/>
        </p:nvSpPr>
        <p:spPr>
          <a:xfrm>
            <a:off x="2954063" y="2975013"/>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91434" tIns="45718" rIns="91434" bIns="45718" rtlCol="0" anchor="ctr"/>
          <a:lstStyle/>
          <a:p>
            <a:pPr algn="ctr"/>
            <a:r>
              <a:rPr lang="en-US" b="1" dirty="0"/>
              <a:t>6</a:t>
            </a:r>
          </a:p>
        </p:txBody>
      </p:sp>
      <p:pic>
        <p:nvPicPr>
          <p:cNvPr id="36" name="6" descr="Kết quả hình ảnh cho bắn súng png"/>
          <p:cNvPicPr>
            <a:picLocks noChangeAspect="1" noChangeArrowheads="1"/>
          </p:cNvPicPr>
          <p:nvPr/>
        </p:nvPicPr>
        <p:blipFill>
          <a:blip r:embed="rId1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190711" y="4587779"/>
            <a:ext cx="1322792" cy="1322792"/>
          </a:xfrm>
          <a:prstGeom prst="rect">
            <a:avLst/>
          </a:prstGeom>
          <a:noFill/>
          <a:extLst>
            <a:ext uri="{909E8E84-426E-40DD-AFC4-6F175D3DCCD1}">
              <a14:hiddenFill xmlns:a14="http://schemas.microsoft.com/office/drawing/2010/main">
                <a:solidFill>
                  <a:srgbClr val="FFFFFF"/>
                </a:solidFill>
              </a14:hiddenFill>
            </a:ext>
          </a:extLst>
        </p:spPr>
      </p:pic>
      <p:pic>
        <p:nvPicPr>
          <p:cNvPr id="37" name="5" descr="Kết quả hình ảnh cho bắn súng png"/>
          <p:cNvPicPr>
            <a:picLocks noChangeAspect="1" noChangeArrowheads="1"/>
          </p:cNvPicPr>
          <p:nvPr/>
        </p:nvPicPr>
        <p:blipFill>
          <a:blip r:embed="rId1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87581" y="5270459"/>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8" name="4" descr="Kết quả hình ảnh cho bắn súng png"/>
          <p:cNvPicPr>
            <a:picLocks noChangeAspect="1" noChangeArrowheads="1"/>
          </p:cNvPicPr>
          <p:nvPr/>
        </p:nvPicPr>
        <p:blipFill>
          <a:blip r:embed="rId1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83417" y="703201"/>
            <a:ext cx="1383251" cy="1383251"/>
          </a:xfrm>
          <a:prstGeom prst="rect">
            <a:avLst/>
          </a:prstGeom>
          <a:noFill/>
          <a:extLst>
            <a:ext uri="{909E8E84-426E-40DD-AFC4-6F175D3DCCD1}">
              <a14:hiddenFill xmlns:a14="http://schemas.microsoft.com/office/drawing/2010/main">
                <a:solidFill>
                  <a:srgbClr val="FFFFFF"/>
                </a:solidFill>
              </a14:hiddenFill>
            </a:ext>
          </a:extLst>
        </p:spPr>
      </p:pic>
      <p:pic>
        <p:nvPicPr>
          <p:cNvPr id="39" name="3" descr="Kết quả hình ảnh cho bắn súng png"/>
          <p:cNvPicPr>
            <a:picLocks noChangeAspect="1" noChangeArrowheads="1"/>
          </p:cNvPicPr>
          <p:nvPr/>
        </p:nvPicPr>
        <p:blipFill>
          <a:blip r:embed="rId1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29115" y="485278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0" name="2" descr="Kết quả hình ảnh cho bắn súng png"/>
          <p:cNvPicPr>
            <a:picLocks noChangeAspect="1" noChangeArrowheads="1"/>
          </p:cNvPicPr>
          <p:nvPr/>
        </p:nvPicPr>
        <p:blipFill>
          <a:blip r:embed="rId1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71913" y="2677436"/>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1" name="1" descr="Kết quả hình ảnh cho bắn súng png"/>
          <p:cNvPicPr>
            <a:picLocks noChangeAspect="1" noChangeArrowheads="1"/>
          </p:cNvPicPr>
          <p:nvPr/>
        </p:nvPicPr>
        <p:blipFill>
          <a:blip r:embed="rId1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99386" y="2440229"/>
            <a:ext cx="1503135" cy="150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45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6" presetClass="emph" presetSubtype="0" repeatCount="indefinite" fill="hold" nodeType="withEffect">
                                  <p:stCondLst>
                                    <p:cond delay="0"/>
                                  </p:stCondLst>
                                  <p:childTnLst>
                                    <p:animScale>
                                      <p:cBhvr>
                                        <p:cTn id="15" dur="2000" fill="hold"/>
                                        <p:tgtEl>
                                          <p:spTgt spid="22"/>
                                        </p:tgtEl>
                                      </p:cBhvr>
                                      <p:by x="150000" y="150000"/>
                                    </p:animScale>
                                  </p:childTnLst>
                                </p:cTn>
                              </p:par>
                              <p:par>
                                <p:cTn id="16" presetID="6" presetClass="emph" presetSubtype="0" repeatCount="indefinite" fill="hold" nodeType="withEffect">
                                  <p:stCondLst>
                                    <p:cond delay="0"/>
                                  </p:stCondLst>
                                  <p:childTnLst>
                                    <p:animScale>
                                      <p:cBhvr>
                                        <p:cTn id="17" dur="2000" fill="hold"/>
                                        <p:tgtEl>
                                          <p:spTgt spid="17"/>
                                        </p:tgtEl>
                                      </p:cBhvr>
                                      <p:by x="150000" y="150000"/>
                                    </p:animScale>
                                  </p:childTnLst>
                                </p:cTn>
                              </p:par>
                              <p:par>
                                <p:cTn id="18" presetID="8" presetClass="emph" presetSubtype="0" repeatCount="indefinite" fill="hold" nodeType="withEffect">
                                  <p:stCondLst>
                                    <p:cond delay="0"/>
                                  </p:stCondLst>
                                  <p:childTnLst>
                                    <p:animRot by="21600000">
                                      <p:cBhvr>
                                        <p:cTn id="19" dur="2000" fill="hold"/>
                                        <p:tgtEl>
                                          <p:spTgt spid="18"/>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21"/>
                                        </p:tgtEl>
                                        <p:attrNameLst>
                                          <p:attrName>r</p:attrName>
                                        </p:attrNameLst>
                                      </p:cBhvr>
                                    </p:animRot>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19"/>
                                        </p:tgtEl>
                                      </p:cBhvr>
                                    </p:animEffect>
                                    <p:animScale>
                                      <p:cBhvr>
                                        <p:cTn id="24" dur="250" autoRev="1" fill="hold"/>
                                        <p:tgtEl>
                                          <p:spTgt spid="19"/>
                                        </p:tgtEl>
                                      </p:cBhvr>
                                      <p:by x="105000" y="105000"/>
                                    </p:animScale>
                                  </p:childTnLst>
                                </p:cTn>
                              </p:par>
                              <p:par>
                                <p:cTn id="25" presetID="26" presetClass="emph" presetSubtype="0" repeatCount="indefinite" fill="hold" nodeType="withEffect">
                                  <p:stCondLst>
                                    <p:cond delay="0"/>
                                  </p:stCondLst>
                                  <p:childTnLst>
                                    <p:animEffect transition="out" filter="fade">
                                      <p:cBhvr>
                                        <p:cTn id="26" dur="500" tmFilter="0, 0; .2, .5; .8, .5; 1, 0"/>
                                        <p:tgtEl>
                                          <p:spTgt spid="23"/>
                                        </p:tgtEl>
                                      </p:cBhvr>
                                    </p:animEffect>
                                    <p:animScale>
                                      <p:cBhvr>
                                        <p:cTn id="27"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4"/>
                    </p:tgtEl>
                  </p:cond>
                </p:stCondLst>
                <p:endSync evt="end" delay="0">
                  <p:rtn val="all"/>
                </p:endSync>
                <p:childTnLst>
                  <p:par>
                    <p:cTn id="29" fill="hold">
                      <p:stCondLst>
                        <p:cond delay="0"/>
                      </p:stCondLst>
                      <p:childTnLst>
                        <p:par>
                          <p:cTn id="30" fill="hold">
                            <p:stCondLst>
                              <p:cond delay="0"/>
                            </p:stCondLst>
                            <p:childTnLst>
                              <p:par>
                                <p:cTn id="31" presetID="53" presetClass="exit" presetSubtype="32" fill="hold" grpId="0" nodeType="clickEffect">
                                  <p:stCondLst>
                                    <p:cond delay="0"/>
                                  </p:stCondLst>
                                  <p:childTnLst>
                                    <p:anim calcmode="lin" valueType="num">
                                      <p:cBhvr>
                                        <p:cTn id="32" dur="500"/>
                                        <p:tgtEl>
                                          <p:spTgt spid="24"/>
                                        </p:tgtEl>
                                        <p:attrNameLst>
                                          <p:attrName>ppt_w</p:attrName>
                                        </p:attrNameLst>
                                      </p:cBhvr>
                                      <p:tavLst>
                                        <p:tav tm="0">
                                          <p:val>
                                            <p:strVal val="ppt_w"/>
                                          </p:val>
                                        </p:tav>
                                        <p:tav tm="100000">
                                          <p:val>
                                            <p:fltVal val="0"/>
                                          </p:val>
                                        </p:tav>
                                      </p:tavLst>
                                    </p:anim>
                                    <p:anim calcmode="lin" valueType="num">
                                      <p:cBhvr>
                                        <p:cTn id="33" dur="500"/>
                                        <p:tgtEl>
                                          <p:spTgt spid="24"/>
                                        </p:tgtEl>
                                        <p:attrNameLst>
                                          <p:attrName>ppt_h</p:attrName>
                                        </p:attrNameLst>
                                      </p:cBhvr>
                                      <p:tavLst>
                                        <p:tav tm="0">
                                          <p:val>
                                            <p:strVal val="ppt_h"/>
                                          </p:val>
                                        </p:tav>
                                        <p:tav tm="100000">
                                          <p:val>
                                            <p:fltVal val="0"/>
                                          </p:val>
                                        </p:tav>
                                      </p:tavLst>
                                    </p:anim>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42" presetClass="entr" presetSubtype="0"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1000"/>
                                        <p:tgtEl>
                                          <p:spTgt spid="41"/>
                                        </p:tgtEl>
                                      </p:cBhvr>
                                    </p:animEffect>
                                    <p:anim calcmode="lin" valueType="num">
                                      <p:cBhvr>
                                        <p:cTn id="39" dur="1000" fill="hold"/>
                                        <p:tgtEl>
                                          <p:spTgt spid="41"/>
                                        </p:tgtEl>
                                        <p:attrNameLst>
                                          <p:attrName>ppt_x</p:attrName>
                                        </p:attrNameLst>
                                      </p:cBhvr>
                                      <p:tavLst>
                                        <p:tav tm="0">
                                          <p:val>
                                            <p:strVal val="#ppt_x"/>
                                          </p:val>
                                        </p:tav>
                                        <p:tav tm="100000">
                                          <p:val>
                                            <p:strVal val="#ppt_x"/>
                                          </p:val>
                                        </p:tav>
                                      </p:tavLst>
                                    </p:anim>
                                    <p:anim calcmode="lin" valueType="num">
                                      <p:cBhvr>
                                        <p:cTn id="4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31"/>
                    </p:tgtEl>
                  </p:cond>
                </p:stCondLst>
                <p:endSync evt="end" delay="0">
                  <p:rtn val="all"/>
                </p:endSync>
                <p:childTnLst>
                  <p:par>
                    <p:cTn id="42" fill="hold">
                      <p:stCondLst>
                        <p:cond delay="0"/>
                      </p:stCondLst>
                      <p:childTnLst>
                        <p:par>
                          <p:cTn id="43" fill="hold">
                            <p:stCondLst>
                              <p:cond delay="0"/>
                            </p:stCondLst>
                            <p:childTnLst>
                              <p:par>
                                <p:cTn id="44" presetID="53" presetClass="exit" presetSubtype="32" fill="hold" grpId="0" nodeType="clickEffect">
                                  <p:stCondLst>
                                    <p:cond delay="0"/>
                                  </p:stCondLst>
                                  <p:childTnLst>
                                    <p:anim calcmode="lin" valueType="num">
                                      <p:cBhvr>
                                        <p:cTn id="45" dur="500"/>
                                        <p:tgtEl>
                                          <p:spTgt spid="31"/>
                                        </p:tgtEl>
                                        <p:attrNameLst>
                                          <p:attrName>ppt_w</p:attrName>
                                        </p:attrNameLst>
                                      </p:cBhvr>
                                      <p:tavLst>
                                        <p:tav tm="0">
                                          <p:val>
                                            <p:strVal val="ppt_w"/>
                                          </p:val>
                                        </p:tav>
                                        <p:tav tm="100000">
                                          <p:val>
                                            <p:fltVal val="0"/>
                                          </p:val>
                                        </p:tav>
                                      </p:tavLst>
                                    </p:anim>
                                    <p:anim calcmode="lin" valueType="num">
                                      <p:cBhvr>
                                        <p:cTn id="46" dur="500"/>
                                        <p:tgtEl>
                                          <p:spTgt spid="31"/>
                                        </p:tgtEl>
                                        <p:attrNameLst>
                                          <p:attrName>ppt_h</p:attrName>
                                        </p:attrNameLst>
                                      </p:cBhvr>
                                      <p:tavLst>
                                        <p:tav tm="0">
                                          <p:val>
                                            <p:strVal val="ppt_h"/>
                                          </p:val>
                                        </p:tav>
                                        <p:tav tm="100000">
                                          <p:val>
                                            <p:fltVal val="0"/>
                                          </p:val>
                                        </p:tav>
                                      </p:tavLst>
                                    </p:anim>
                                    <p:animEffect transition="out" filter="fade">
                                      <p:cBhvr>
                                        <p:cTn id="47" dur="500"/>
                                        <p:tgtEl>
                                          <p:spTgt spid="31"/>
                                        </p:tgtEl>
                                      </p:cBhvr>
                                    </p:animEffect>
                                    <p:set>
                                      <p:cBhvr>
                                        <p:cTn id="48" dur="1" fill="hold">
                                          <p:stCondLst>
                                            <p:cond delay="499"/>
                                          </p:stCondLst>
                                        </p:cTn>
                                        <p:tgtEl>
                                          <p:spTgt spid="31"/>
                                        </p:tgtEl>
                                        <p:attrNameLst>
                                          <p:attrName>style.visibility</p:attrName>
                                        </p:attrNameLst>
                                      </p:cBhvr>
                                      <p:to>
                                        <p:strVal val="hidden"/>
                                      </p:to>
                                    </p:set>
                                  </p:childTnLst>
                                </p:cTn>
                              </p:par>
                              <p:par>
                                <p:cTn id="49" presetID="16" presetClass="entr" presetSubtype="21"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barn(inVertical)">
                                      <p:cBhvr>
                                        <p:cTn id="51" dur="500"/>
                                        <p:tgtEl>
                                          <p:spTgt spid="40"/>
                                        </p:tgtEl>
                                      </p:cBhvr>
                                    </p:animEffect>
                                  </p:childTnLst>
                                </p:cTn>
                              </p:par>
                            </p:childTnLst>
                          </p:cTn>
                        </p:par>
                      </p:childTnLst>
                    </p:cTn>
                  </p:par>
                </p:childTnLst>
              </p:cTn>
              <p:nextCondLst>
                <p:cond evt="onClick" delay="0">
                  <p:tgtEl>
                    <p:spTgt spid="31"/>
                  </p:tgtEl>
                </p:cond>
              </p:nextCondLst>
            </p:seq>
            <p:seq concurrent="1" nextAc="seek">
              <p:cTn id="52" restart="whenNotActive" fill="hold" evtFilter="cancelBubble" nodeType="interactiveSeq">
                <p:stCondLst>
                  <p:cond evt="onClick" delay="0">
                    <p:tgtEl>
                      <p:spTgt spid="32"/>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0" nodeType="clickEffect">
                                  <p:stCondLst>
                                    <p:cond delay="0"/>
                                  </p:stCondLst>
                                  <p:childTnLst>
                                    <p:anim calcmode="lin" valueType="num">
                                      <p:cBhvr>
                                        <p:cTn id="56" dur="500"/>
                                        <p:tgtEl>
                                          <p:spTgt spid="32"/>
                                        </p:tgtEl>
                                        <p:attrNameLst>
                                          <p:attrName>ppt_w</p:attrName>
                                        </p:attrNameLst>
                                      </p:cBhvr>
                                      <p:tavLst>
                                        <p:tav tm="0">
                                          <p:val>
                                            <p:strVal val="ppt_w"/>
                                          </p:val>
                                        </p:tav>
                                        <p:tav tm="100000">
                                          <p:val>
                                            <p:fltVal val="0"/>
                                          </p:val>
                                        </p:tav>
                                      </p:tavLst>
                                    </p:anim>
                                    <p:anim calcmode="lin" valueType="num">
                                      <p:cBhvr>
                                        <p:cTn id="57" dur="500"/>
                                        <p:tgtEl>
                                          <p:spTgt spid="32"/>
                                        </p:tgtEl>
                                        <p:attrNameLst>
                                          <p:attrName>ppt_h</p:attrName>
                                        </p:attrNameLst>
                                      </p:cBhvr>
                                      <p:tavLst>
                                        <p:tav tm="0">
                                          <p:val>
                                            <p:strVal val="ppt_h"/>
                                          </p:val>
                                        </p:tav>
                                        <p:tav tm="100000">
                                          <p:val>
                                            <p:fltVal val="0"/>
                                          </p:val>
                                        </p:tav>
                                      </p:tavLst>
                                    </p:anim>
                                    <p:animEffect transition="out" filter="fade">
                                      <p:cBhvr>
                                        <p:cTn id="58" dur="500"/>
                                        <p:tgtEl>
                                          <p:spTgt spid="32"/>
                                        </p:tgtEl>
                                      </p:cBhvr>
                                    </p:animEffect>
                                    <p:set>
                                      <p:cBhvr>
                                        <p:cTn id="59" dur="1" fill="hold">
                                          <p:stCondLst>
                                            <p:cond delay="499"/>
                                          </p:stCondLst>
                                        </p:cTn>
                                        <p:tgtEl>
                                          <p:spTgt spid="32"/>
                                        </p:tgtEl>
                                        <p:attrNameLst>
                                          <p:attrName>style.visibility</p:attrName>
                                        </p:attrNameLst>
                                      </p:cBhvr>
                                      <p:to>
                                        <p:strVal val="hidden"/>
                                      </p:to>
                                    </p:set>
                                  </p:childTnLst>
                                </p:cTn>
                              </p:par>
                              <p:par>
                                <p:cTn id="60" presetID="47" presetClass="entr" presetSubtype="0" fill="hold"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53" presetClass="exit" presetSubtype="32" fill="hold" grpId="0" nodeType="clickEffect">
                                  <p:stCondLst>
                                    <p:cond delay="0"/>
                                  </p:stCondLst>
                                  <p:childTnLst>
                                    <p:anim calcmode="lin" valueType="num">
                                      <p:cBhvr>
                                        <p:cTn id="69" dur="500"/>
                                        <p:tgtEl>
                                          <p:spTgt spid="33"/>
                                        </p:tgtEl>
                                        <p:attrNameLst>
                                          <p:attrName>ppt_w</p:attrName>
                                        </p:attrNameLst>
                                      </p:cBhvr>
                                      <p:tavLst>
                                        <p:tav tm="0">
                                          <p:val>
                                            <p:strVal val="ppt_w"/>
                                          </p:val>
                                        </p:tav>
                                        <p:tav tm="100000">
                                          <p:val>
                                            <p:fltVal val="0"/>
                                          </p:val>
                                        </p:tav>
                                      </p:tavLst>
                                    </p:anim>
                                    <p:anim calcmode="lin" valueType="num">
                                      <p:cBhvr>
                                        <p:cTn id="70" dur="500"/>
                                        <p:tgtEl>
                                          <p:spTgt spid="33"/>
                                        </p:tgtEl>
                                        <p:attrNameLst>
                                          <p:attrName>ppt_h</p:attrName>
                                        </p:attrNameLst>
                                      </p:cBhvr>
                                      <p:tavLst>
                                        <p:tav tm="0">
                                          <p:val>
                                            <p:strVal val="ppt_h"/>
                                          </p:val>
                                        </p:tav>
                                        <p:tav tm="100000">
                                          <p:val>
                                            <p:fltVal val="0"/>
                                          </p:val>
                                        </p:tav>
                                      </p:tavLst>
                                    </p:anim>
                                    <p:animEffect transition="out" filter="fade">
                                      <p:cBhvr>
                                        <p:cTn id="71" dur="500"/>
                                        <p:tgtEl>
                                          <p:spTgt spid="33"/>
                                        </p:tgtEl>
                                      </p:cBhvr>
                                    </p:animEffect>
                                    <p:set>
                                      <p:cBhvr>
                                        <p:cTn id="72" dur="1" fill="hold">
                                          <p:stCondLst>
                                            <p:cond delay="499"/>
                                          </p:stCondLst>
                                        </p:cTn>
                                        <p:tgtEl>
                                          <p:spTgt spid="33"/>
                                        </p:tgtEl>
                                        <p:attrNameLst>
                                          <p:attrName>style.visibility</p:attrName>
                                        </p:attrNameLst>
                                      </p:cBhvr>
                                      <p:to>
                                        <p:strVal val="hidden"/>
                                      </p:to>
                                    </p:set>
                                  </p:childTnLst>
                                </p:cTn>
                              </p:par>
                              <p:par>
                                <p:cTn id="73" presetID="3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anim calcmode="lin" valueType="num">
                                      <p:cBhvr>
                                        <p:cTn id="75" dur="1000" fill="hold"/>
                                        <p:tgtEl>
                                          <p:spTgt spid="38"/>
                                        </p:tgtEl>
                                        <p:attrNameLst>
                                          <p:attrName>ppt_w</p:attrName>
                                        </p:attrNameLst>
                                      </p:cBhvr>
                                      <p:tavLst>
                                        <p:tav tm="0">
                                          <p:val>
                                            <p:fltVal val="0"/>
                                          </p:val>
                                        </p:tav>
                                        <p:tav tm="100000">
                                          <p:val>
                                            <p:strVal val="#ppt_w"/>
                                          </p:val>
                                        </p:tav>
                                      </p:tavLst>
                                    </p:anim>
                                    <p:anim calcmode="lin" valueType="num">
                                      <p:cBhvr>
                                        <p:cTn id="76" dur="1000" fill="hold"/>
                                        <p:tgtEl>
                                          <p:spTgt spid="38"/>
                                        </p:tgtEl>
                                        <p:attrNameLst>
                                          <p:attrName>ppt_h</p:attrName>
                                        </p:attrNameLst>
                                      </p:cBhvr>
                                      <p:tavLst>
                                        <p:tav tm="0">
                                          <p:val>
                                            <p:fltVal val="0"/>
                                          </p:val>
                                        </p:tav>
                                        <p:tav tm="100000">
                                          <p:val>
                                            <p:strVal val="#ppt_h"/>
                                          </p:val>
                                        </p:tav>
                                      </p:tavLst>
                                    </p:anim>
                                    <p:anim calcmode="lin" valueType="num">
                                      <p:cBhvr>
                                        <p:cTn id="77" dur="1000" fill="hold"/>
                                        <p:tgtEl>
                                          <p:spTgt spid="38"/>
                                        </p:tgtEl>
                                        <p:attrNameLst>
                                          <p:attrName>style.rotation</p:attrName>
                                        </p:attrNameLst>
                                      </p:cBhvr>
                                      <p:tavLst>
                                        <p:tav tm="0">
                                          <p:val>
                                            <p:fltVal val="90"/>
                                          </p:val>
                                        </p:tav>
                                        <p:tav tm="100000">
                                          <p:val>
                                            <p:fltVal val="0"/>
                                          </p:val>
                                        </p:tav>
                                      </p:tavLst>
                                    </p:anim>
                                    <p:animEffect transition="in" filter="fade">
                                      <p:cBhvr>
                                        <p:cTn id="78" dur="1000"/>
                                        <p:tgtEl>
                                          <p:spTgt spid="38"/>
                                        </p:tgtEl>
                                      </p:cBhvr>
                                    </p:animEffect>
                                  </p:childTnLst>
                                </p:cTn>
                              </p:par>
                            </p:childTnLst>
                          </p:cTn>
                        </p:par>
                      </p:childTnLst>
                    </p:cTn>
                  </p:par>
                </p:childTnLst>
              </p:cTn>
              <p:nextCondLst>
                <p:cond evt="onClick" delay="0">
                  <p:tgtEl>
                    <p:spTgt spid="33"/>
                  </p:tgtEl>
                </p:cond>
              </p:nextCondLst>
            </p:seq>
            <p:seq concurrent="1" nextAc="seek">
              <p:cTn id="79" restart="whenNotActive" fill="hold" evtFilter="cancelBubble" nodeType="interactiveSeq">
                <p:stCondLst>
                  <p:cond evt="onClick" delay="0">
                    <p:tgtEl>
                      <p:spTgt spid="34"/>
                    </p:tgtEl>
                  </p:cond>
                </p:stCondLst>
                <p:endSync evt="end" delay="0">
                  <p:rtn val="all"/>
                </p:endSync>
                <p:childTnLst>
                  <p:par>
                    <p:cTn id="80" fill="hold">
                      <p:stCondLst>
                        <p:cond delay="0"/>
                      </p:stCondLst>
                      <p:childTnLst>
                        <p:par>
                          <p:cTn id="81" fill="hold">
                            <p:stCondLst>
                              <p:cond delay="0"/>
                            </p:stCondLst>
                            <p:childTnLst>
                              <p:par>
                                <p:cTn id="82" presetID="53" presetClass="exit" presetSubtype="32" fill="hold" grpId="0" nodeType="clickEffect">
                                  <p:stCondLst>
                                    <p:cond delay="0"/>
                                  </p:stCondLst>
                                  <p:childTnLst>
                                    <p:anim calcmode="lin" valueType="num">
                                      <p:cBhvr>
                                        <p:cTn id="83" dur="500"/>
                                        <p:tgtEl>
                                          <p:spTgt spid="34"/>
                                        </p:tgtEl>
                                        <p:attrNameLst>
                                          <p:attrName>ppt_w</p:attrName>
                                        </p:attrNameLst>
                                      </p:cBhvr>
                                      <p:tavLst>
                                        <p:tav tm="0">
                                          <p:val>
                                            <p:strVal val="ppt_w"/>
                                          </p:val>
                                        </p:tav>
                                        <p:tav tm="100000">
                                          <p:val>
                                            <p:fltVal val="0"/>
                                          </p:val>
                                        </p:tav>
                                      </p:tavLst>
                                    </p:anim>
                                    <p:anim calcmode="lin" valueType="num">
                                      <p:cBhvr>
                                        <p:cTn id="84" dur="500"/>
                                        <p:tgtEl>
                                          <p:spTgt spid="34"/>
                                        </p:tgtEl>
                                        <p:attrNameLst>
                                          <p:attrName>ppt_h</p:attrName>
                                        </p:attrNameLst>
                                      </p:cBhvr>
                                      <p:tavLst>
                                        <p:tav tm="0">
                                          <p:val>
                                            <p:strVal val="ppt_h"/>
                                          </p:val>
                                        </p:tav>
                                        <p:tav tm="100000">
                                          <p:val>
                                            <p:fltVal val="0"/>
                                          </p:val>
                                        </p:tav>
                                      </p:tavLst>
                                    </p:anim>
                                    <p:animEffect transition="out" filter="fade">
                                      <p:cBhvr>
                                        <p:cTn id="85" dur="500"/>
                                        <p:tgtEl>
                                          <p:spTgt spid="34"/>
                                        </p:tgtEl>
                                      </p:cBhvr>
                                    </p:animEffect>
                                    <p:set>
                                      <p:cBhvr>
                                        <p:cTn id="86" dur="1" fill="hold">
                                          <p:stCondLst>
                                            <p:cond delay="499"/>
                                          </p:stCondLst>
                                        </p:cTn>
                                        <p:tgtEl>
                                          <p:spTgt spid="34"/>
                                        </p:tgtEl>
                                        <p:attrNameLst>
                                          <p:attrName>style.visibility</p:attrName>
                                        </p:attrNameLst>
                                      </p:cBhvr>
                                      <p:to>
                                        <p:strVal val="hidden"/>
                                      </p:to>
                                    </p:set>
                                  </p:childTnLst>
                                </p:cTn>
                              </p:par>
                              <p:par>
                                <p:cTn id="87" presetID="49" presetClass="entr" presetSubtype="0" decel="100000" fill="hold" nodeType="withEffect">
                                  <p:stCondLst>
                                    <p:cond delay="0"/>
                                  </p:stCondLst>
                                  <p:childTnLst>
                                    <p:set>
                                      <p:cBhvr>
                                        <p:cTn id="88" dur="1" fill="hold">
                                          <p:stCondLst>
                                            <p:cond delay="0"/>
                                          </p:stCondLst>
                                        </p:cTn>
                                        <p:tgtEl>
                                          <p:spTgt spid="37"/>
                                        </p:tgtEl>
                                        <p:attrNameLst>
                                          <p:attrName>style.visibility</p:attrName>
                                        </p:attrNameLst>
                                      </p:cBhvr>
                                      <p:to>
                                        <p:strVal val="visible"/>
                                      </p:to>
                                    </p:set>
                                    <p:anim calcmode="lin" valueType="num">
                                      <p:cBhvr>
                                        <p:cTn id="89" dur="500" fill="hold"/>
                                        <p:tgtEl>
                                          <p:spTgt spid="37"/>
                                        </p:tgtEl>
                                        <p:attrNameLst>
                                          <p:attrName>ppt_w</p:attrName>
                                        </p:attrNameLst>
                                      </p:cBhvr>
                                      <p:tavLst>
                                        <p:tav tm="0">
                                          <p:val>
                                            <p:fltVal val="0"/>
                                          </p:val>
                                        </p:tav>
                                        <p:tav tm="100000">
                                          <p:val>
                                            <p:strVal val="#ppt_w"/>
                                          </p:val>
                                        </p:tav>
                                      </p:tavLst>
                                    </p:anim>
                                    <p:anim calcmode="lin" valueType="num">
                                      <p:cBhvr>
                                        <p:cTn id="90" dur="500" fill="hold"/>
                                        <p:tgtEl>
                                          <p:spTgt spid="37"/>
                                        </p:tgtEl>
                                        <p:attrNameLst>
                                          <p:attrName>ppt_h</p:attrName>
                                        </p:attrNameLst>
                                      </p:cBhvr>
                                      <p:tavLst>
                                        <p:tav tm="0">
                                          <p:val>
                                            <p:fltVal val="0"/>
                                          </p:val>
                                        </p:tav>
                                        <p:tav tm="100000">
                                          <p:val>
                                            <p:strVal val="#ppt_h"/>
                                          </p:val>
                                        </p:tav>
                                      </p:tavLst>
                                    </p:anim>
                                    <p:anim calcmode="lin" valueType="num">
                                      <p:cBhvr>
                                        <p:cTn id="91" dur="500" fill="hold"/>
                                        <p:tgtEl>
                                          <p:spTgt spid="37"/>
                                        </p:tgtEl>
                                        <p:attrNameLst>
                                          <p:attrName>style.rotation</p:attrName>
                                        </p:attrNameLst>
                                      </p:cBhvr>
                                      <p:tavLst>
                                        <p:tav tm="0">
                                          <p:val>
                                            <p:fltVal val="360"/>
                                          </p:val>
                                        </p:tav>
                                        <p:tav tm="100000">
                                          <p:val>
                                            <p:fltVal val="0"/>
                                          </p:val>
                                        </p:tav>
                                      </p:tavLst>
                                    </p:anim>
                                    <p:animEffect transition="in" filter="fade">
                                      <p:cBhvr>
                                        <p:cTn id="92" dur="500"/>
                                        <p:tgtEl>
                                          <p:spTgt spid="37"/>
                                        </p:tgtEl>
                                      </p:cBhvr>
                                    </p:animEffect>
                                  </p:childTnLst>
                                </p:cTn>
                              </p:par>
                            </p:childTnLst>
                          </p:cTn>
                        </p:par>
                      </p:childTnLst>
                    </p:cTn>
                  </p:par>
                </p:childTnLst>
              </p:cTn>
              <p:nextCondLst>
                <p:cond evt="onClick" delay="0">
                  <p:tgtEl>
                    <p:spTgt spid="34"/>
                  </p:tgtEl>
                </p:cond>
              </p:nextCondLst>
            </p:seq>
            <p:seq concurrent="1" nextAc="seek">
              <p:cTn id="93" restart="whenNotActive" fill="hold" evtFilter="cancelBubble" nodeType="interactiveSeq">
                <p:stCondLst>
                  <p:cond evt="onClick" delay="0">
                    <p:tgtEl>
                      <p:spTgt spid="35"/>
                    </p:tgtEl>
                  </p:cond>
                </p:stCondLst>
                <p:endSync evt="end" delay="0">
                  <p:rtn val="all"/>
                </p:endSync>
                <p:childTnLst>
                  <p:par>
                    <p:cTn id="94" fill="hold">
                      <p:stCondLst>
                        <p:cond delay="0"/>
                      </p:stCondLst>
                      <p:childTnLst>
                        <p:par>
                          <p:cTn id="95" fill="hold">
                            <p:stCondLst>
                              <p:cond delay="0"/>
                            </p:stCondLst>
                            <p:childTnLst>
                              <p:par>
                                <p:cTn id="96" presetID="53" presetClass="exit" presetSubtype="32" fill="hold" grpId="0" nodeType="clickEffect">
                                  <p:stCondLst>
                                    <p:cond delay="0"/>
                                  </p:stCondLst>
                                  <p:childTnLst>
                                    <p:anim calcmode="lin" valueType="num">
                                      <p:cBhvr>
                                        <p:cTn id="97" dur="500"/>
                                        <p:tgtEl>
                                          <p:spTgt spid="35"/>
                                        </p:tgtEl>
                                        <p:attrNameLst>
                                          <p:attrName>ppt_w</p:attrName>
                                        </p:attrNameLst>
                                      </p:cBhvr>
                                      <p:tavLst>
                                        <p:tav tm="0">
                                          <p:val>
                                            <p:strVal val="ppt_w"/>
                                          </p:val>
                                        </p:tav>
                                        <p:tav tm="100000">
                                          <p:val>
                                            <p:fltVal val="0"/>
                                          </p:val>
                                        </p:tav>
                                      </p:tavLst>
                                    </p:anim>
                                    <p:anim calcmode="lin" valueType="num">
                                      <p:cBhvr>
                                        <p:cTn id="98" dur="500"/>
                                        <p:tgtEl>
                                          <p:spTgt spid="35"/>
                                        </p:tgtEl>
                                        <p:attrNameLst>
                                          <p:attrName>ppt_h</p:attrName>
                                        </p:attrNameLst>
                                      </p:cBhvr>
                                      <p:tavLst>
                                        <p:tav tm="0">
                                          <p:val>
                                            <p:strVal val="ppt_h"/>
                                          </p:val>
                                        </p:tav>
                                        <p:tav tm="100000">
                                          <p:val>
                                            <p:fltVal val="0"/>
                                          </p:val>
                                        </p:tav>
                                      </p:tavLst>
                                    </p:anim>
                                    <p:animEffect transition="out" filter="fade">
                                      <p:cBhvr>
                                        <p:cTn id="99" dur="500"/>
                                        <p:tgtEl>
                                          <p:spTgt spid="35"/>
                                        </p:tgtEl>
                                      </p:cBhvr>
                                    </p:animEffect>
                                    <p:set>
                                      <p:cBhvr>
                                        <p:cTn id="100" dur="1" fill="hold">
                                          <p:stCondLst>
                                            <p:cond delay="499"/>
                                          </p:stCondLst>
                                        </p:cTn>
                                        <p:tgtEl>
                                          <p:spTgt spid="35"/>
                                        </p:tgtEl>
                                        <p:attrNameLst>
                                          <p:attrName>style.visibility</p:attrName>
                                        </p:attrNameLst>
                                      </p:cBhvr>
                                      <p:to>
                                        <p:strVal val="hidden"/>
                                      </p:to>
                                    </p:set>
                                  </p:childTnLst>
                                </p:cTn>
                              </p:par>
                              <p:par>
                                <p:cTn id="101" presetID="55" presetClass="entr" presetSubtype="0" fill="hold" nodeType="withEffect">
                                  <p:stCondLst>
                                    <p:cond delay="0"/>
                                  </p:stCondLst>
                                  <p:childTnLst>
                                    <p:set>
                                      <p:cBhvr>
                                        <p:cTn id="102" dur="1" fill="hold">
                                          <p:stCondLst>
                                            <p:cond delay="0"/>
                                          </p:stCondLst>
                                        </p:cTn>
                                        <p:tgtEl>
                                          <p:spTgt spid="36"/>
                                        </p:tgtEl>
                                        <p:attrNameLst>
                                          <p:attrName>style.visibility</p:attrName>
                                        </p:attrNameLst>
                                      </p:cBhvr>
                                      <p:to>
                                        <p:strVal val="visible"/>
                                      </p:to>
                                    </p:set>
                                    <p:anim calcmode="lin" valueType="num">
                                      <p:cBhvr>
                                        <p:cTn id="103" dur="1000" fill="hold"/>
                                        <p:tgtEl>
                                          <p:spTgt spid="36"/>
                                        </p:tgtEl>
                                        <p:attrNameLst>
                                          <p:attrName>ppt_w</p:attrName>
                                        </p:attrNameLst>
                                      </p:cBhvr>
                                      <p:tavLst>
                                        <p:tav tm="0">
                                          <p:val>
                                            <p:strVal val="#ppt_w*0.70"/>
                                          </p:val>
                                        </p:tav>
                                        <p:tav tm="100000">
                                          <p:val>
                                            <p:strVal val="#ppt_w"/>
                                          </p:val>
                                        </p:tav>
                                      </p:tavLst>
                                    </p:anim>
                                    <p:anim calcmode="lin" valueType="num">
                                      <p:cBhvr>
                                        <p:cTn id="104" dur="1000" fill="hold"/>
                                        <p:tgtEl>
                                          <p:spTgt spid="36"/>
                                        </p:tgtEl>
                                        <p:attrNameLst>
                                          <p:attrName>ppt_h</p:attrName>
                                        </p:attrNameLst>
                                      </p:cBhvr>
                                      <p:tavLst>
                                        <p:tav tm="0">
                                          <p:val>
                                            <p:strVal val="#ppt_h"/>
                                          </p:val>
                                        </p:tav>
                                        <p:tav tm="100000">
                                          <p:val>
                                            <p:strVal val="#ppt_h"/>
                                          </p:val>
                                        </p:tav>
                                      </p:tavLst>
                                    </p:anim>
                                    <p:animEffect transition="in" filter="fade">
                                      <p:cBhvr>
                                        <p:cTn id="105" dur="1000"/>
                                        <p:tgtEl>
                                          <p:spTgt spid="36"/>
                                        </p:tgtEl>
                                      </p:cBhvr>
                                    </p:animEffect>
                                  </p:childTnLst>
                                </p:cTn>
                              </p:par>
                            </p:childTnLst>
                          </p:cTn>
                        </p:par>
                      </p:childTnLst>
                    </p:cTn>
                  </p:par>
                </p:childTnLst>
              </p:cTn>
              <p:nextCondLst>
                <p:cond evt="onClick" delay="0">
                  <p:tgtEl>
                    <p:spTgt spid="35"/>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35" presetClass="exit" presetSubtype="0" fill="hold" nodeType="clickEffect">
                                  <p:stCondLst>
                                    <p:cond delay="0"/>
                                  </p:stCondLst>
                                  <p:childTnLst>
                                    <p:animEffect transition="out" filter="fade">
                                      <p:cBhvr>
                                        <p:cTn id="110" dur="2000"/>
                                        <p:tgtEl>
                                          <p:spTgt spid="18"/>
                                        </p:tgtEl>
                                      </p:cBhvr>
                                    </p:animEffect>
                                    <p:anim calcmode="lin" valueType="num">
                                      <p:cBhvr>
                                        <p:cTn id="111" dur="2000"/>
                                        <p:tgtEl>
                                          <p:spTgt spid="18"/>
                                        </p:tgtEl>
                                        <p:attrNameLst>
                                          <p:attrName>style.rotation</p:attrName>
                                        </p:attrNameLst>
                                      </p:cBhvr>
                                      <p:tavLst>
                                        <p:tav tm="0">
                                          <p:val>
                                            <p:fltVal val="0"/>
                                          </p:val>
                                        </p:tav>
                                        <p:tav tm="100000">
                                          <p:val>
                                            <p:fltVal val="720"/>
                                          </p:val>
                                        </p:tav>
                                      </p:tavLst>
                                    </p:anim>
                                    <p:anim calcmode="lin" valueType="num">
                                      <p:cBhvr>
                                        <p:cTn id="112" dur="2000"/>
                                        <p:tgtEl>
                                          <p:spTgt spid="18"/>
                                        </p:tgtEl>
                                        <p:attrNameLst>
                                          <p:attrName>ppt_h</p:attrName>
                                        </p:attrNameLst>
                                      </p:cBhvr>
                                      <p:tavLst>
                                        <p:tav tm="0">
                                          <p:val>
                                            <p:strVal val="ppt_h"/>
                                          </p:val>
                                        </p:tav>
                                        <p:tav tm="100000">
                                          <p:val>
                                            <p:fltVal val="0"/>
                                          </p:val>
                                        </p:tav>
                                      </p:tavLst>
                                    </p:anim>
                                    <p:anim calcmode="lin" valueType="num">
                                      <p:cBhvr>
                                        <p:cTn id="113" dur="2000"/>
                                        <p:tgtEl>
                                          <p:spTgt spid="18"/>
                                        </p:tgtEl>
                                        <p:attrNameLst>
                                          <p:attrName>ppt_w</p:attrName>
                                        </p:attrNameLst>
                                      </p:cBhvr>
                                      <p:tavLst>
                                        <p:tav tm="0">
                                          <p:val>
                                            <p:strVal val="ppt_w"/>
                                          </p:val>
                                        </p:tav>
                                        <p:tav tm="100000">
                                          <p:val>
                                            <p:fltVal val="0"/>
                                          </p:val>
                                        </p:tav>
                                      </p:tavLst>
                                    </p:anim>
                                    <p:set>
                                      <p:cBhvr>
                                        <p:cTn id="114" dur="1" fill="hold">
                                          <p:stCondLst>
                                            <p:cond delay="1999"/>
                                          </p:stCondLst>
                                        </p:cTn>
                                        <p:tgtEl>
                                          <p:spTgt spid="18"/>
                                        </p:tgtEl>
                                        <p:attrNameLst>
                                          <p:attrName>style.visibility</p:attrName>
                                        </p:attrNameLst>
                                      </p:cBhvr>
                                      <p:to>
                                        <p:strVal val="hidden"/>
                                      </p:to>
                                    </p:set>
                                  </p:childTnLst>
                                </p:cTn>
                              </p:par>
                            </p:childTnLst>
                          </p:cTn>
                        </p:par>
                        <p:par>
                          <p:cTn id="115" fill="hold">
                            <p:stCondLst>
                              <p:cond delay="2000"/>
                            </p:stCondLst>
                            <p:childTnLst>
                              <p:par>
                                <p:cTn id="116" presetID="31" presetClass="exit" presetSubtype="0" fill="hold" nodeType="afterEffect">
                                  <p:stCondLst>
                                    <p:cond delay="0"/>
                                  </p:stCondLst>
                                  <p:childTnLst>
                                    <p:anim calcmode="lin" valueType="num">
                                      <p:cBhvr>
                                        <p:cTn id="117" dur="1000"/>
                                        <p:tgtEl>
                                          <p:spTgt spid="41"/>
                                        </p:tgtEl>
                                        <p:attrNameLst>
                                          <p:attrName>ppt_w</p:attrName>
                                        </p:attrNameLst>
                                      </p:cBhvr>
                                      <p:tavLst>
                                        <p:tav tm="0">
                                          <p:val>
                                            <p:strVal val="ppt_w"/>
                                          </p:val>
                                        </p:tav>
                                        <p:tav tm="100000">
                                          <p:val>
                                            <p:fltVal val="0"/>
                                          </p:val>
                                        </p:tav>
                                      </p:tavLst>
                                    </p:anim>
                                    <p:anim calcmode="lin" valueType="num">
                                      <p:cBhvr>
                                        <p:cTn id="118" dur="1000"/>
                                        <p:tgtEl>
                                          <p:spTgt spid="41"/>
                                        </p:tgtEl>
                                        <p:attrNameLst>
                                          <p:attrName>ppt_h</p:attrName>
                                        </p:attrNameLst>
                                      </p:cBhvr>
                                      <p:tavLst>
                                        <p:tav tm="0">
                                          <p:val>
                                            <p:strVal val="ppt_h"/>
                                          </p:val>
                                        </p:tav>
                                        <p:tav tm="100000">
                                          <p:val>
                                            <p:fltVal val="0"/>
                                          </p:val>
                                        </p:tav>
                                      </p:tavLst>
                                    </p:anim>
                                    <p:anim calcmode="lin" valueType="num">
                                      <p:cBhvr>
                                        <p:cTn id="119" dur="1000"/>
                                        <p:tgtEl>
                                          <p:spTgt spid="41"/>
                                        </p:tgtEl>
                                        <p:attrNameLst>
                                          <p:attrName>style.rotation</p:attrName>
                                        </p:attrNameLst>
                                      </p:cBhvr>
                                      <p:tavLst>
                                        <p:tav tm="0">
                                          <p:val>
                                            <p:fltVal val="0"/>
                                          </p:val>
                                        </p:tav>
                                        <p:tav tm="100000">
                                          <p:val>
                                            <p:fltVal val="90"/>
                                          </p:val>
                                        </p:tav>
                                      </p:tavLst>
                                    </p:anim>
                                    <p:animEffect transition="out" filter="fade">
                                      <p:cBhvr>
                                        <p:cTn id="120" dur="1000"/>
                                        <p:tgtEl>
                                          <p:spTgt spid="41"/>
                                        </p:tgtEl>
                                      </p:cBhvr>
                                    </p:animEffect>
                                    <p:set>
                                      <p:cBhvr>
                                        <p:cTn id="121"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22" restart="whenNotActive" fill="hold" evtFilter="cancelBubble" nodeType="interactiveSeq">
                <p:stCondLst>
                  <p:cond evt="onClick" delay="0">
                    <p:tgtEl>
                      <p:spTgt spid="40"/>
                    </p:tgtEl>
                  </p:cond>
                </p:stCondLst>
                <p:endSync evt="end" delay="0">
                  <p:rtn val="all"/>
                </p:endSync>
                <p:childTnLst>
                  <p:par>
                    <p:cTn id="123" fill="hold">
                      <p:stCondLst>
                        <p:cond delay="0"/>
                      </p:stCondLst>
                      <p:childTnLst>
                        <p:par>
                          <p:cTn id="124" fill="hold">
                            <p:stCondLst>
                              <p:cond delay="0"/>
                            </p:stCondLst>
                            <p:childTnLst>
                              <p:par>
                                <p:cTn id="125" presetID="35" presetClass="exit" presetSubtype="0" fill="hold" nodeType="clickEffect">
                                  <p:stCondLst>
                                    <p:cond delay="0"/>
                                  </p:stCondLst>
                                  <p:childTnLst>
                                    <p:animEffect transition="out" filter="fade">
                                      <p:cBhvr>
                                        <p:cTn id="126" dur="2000"/>
                                        <p:tgtEl>
                                          <p:spTgt spid="19"/>
                                        </p:tgtEl>
                                      </p:cBhvr>
                                    </p:animEffect>
                                    <p:anim calcmode="lin" valueType="num">
                                      <p:cBhvr>
                                        <p:cTn id="127" dur="2000"/>
                                        <p:tgtEl>
                                          <p:spTgt spid="19"/>
                                        </p:tgtEl>
                                        <p:attrNameLst>
                                          <p:attrName>style.rotation</p:attrName>
                                        </p:attrNameLst>
                                      </p:cBhvr>
                                      <p:tavLst>
                                        <p:tav tm="0">
                                          <p:val>
                                            <p:fltVal val="0"/>
                                          </p:val>
                                        </p:tav>
                                        <p:tav tm="100000">
                                          <p:val>
                                            <p:fltVal val="720"/>
                                          </p:val>
                                        </p:tav>
                                      </p:tavLst>
                                    </p:anim>
                                    <p:anim calcmode="lin" valueType="num">
                                      <p:cBhvr>
                                        <p:cTn id="128" dur="2000"/>
                                        <p:tgtEl>
                                          <p:spTgt spid="19"/>
                                        </p:tgtEl>
                                        <p:attrNameLst>
                                          <p:attrName>ppt_h</p:attrName>
                                        </p:attrNameLst>
                                      </p:cBhvr>
                                      <p:tavLst>
                                        <p:tav tm="0">
                                          <p:val>
                                            <p:strVal val="ppt_h"/>
                                          </p:val>
                                        </p:tav>
                                        <p:tav tm="100000">
                                          <p:val>
                                            <p:fltVal val="0"/>
                                          </p:val>
                                        </p:tav>
                                      </p:tavLst>
                                    </p:anim>
                                    <p:anim calcmode="lin" valueType="num">
                                      <p:cBhvr>
                                        <p:cTn id="129" dur="2000"/>
                                        <p:tgtEl>
                                          <p:spTgt spid="19"/>
                                        </p:tgtEl>
                                        <p:attrNameLst>
                                          <p:attrName>ppt_w</p:attrName>
                                        </p:attrNameLst>
                                      </p:cBhvr>
                                      <p:tavLst>
                                        <p:tav tm="0">
                                          <p:val>
                                            <p:strVal val="ppt_w"/>
                                          </p:val>
                                        </p:tav>
                                        <p:tav tm="100000">
                                          <p:val>
                                            <p:fltVal val="0"/>
                                          </p:val>
                                        </p:tav>
                                      </p:tavLst>
                                    </p:anim>
                                    <p:set>
                                      <p:cBhvr>
                                        <p:cTn id="130" dur="1" fill="hold">
                                          <p:stCondLst>
                                            <p:cond delay="1999"/>
                                          </p:stCondLst>
                                        </p:cTn>
                                        <p:tgtEl>
                                          <p:spTgt spid="19"/>
                                        </p:tgtEl>
                                        <p:attrNameLst>
                                          <p:attrName>style.visibility</p:attrName>
                                        </p:attrNameLst>
                                      </p:cBhvr>
                                      <p:to>
                                        <p:strVal val="hidden"/>
                                      </p:to>
                                    </p:set>
                                  </p:childTnLst>
                                </p:cTn>
                              </p:par>
                            </p:childTnLst>
                          </p:cTn>
                        </p:par>
                        <p:par>
                          <p:cTn id="131" fill="hold">
                            <p:stCondLst>
                              <p:cond delay="2000"/>
                            </p:stCondLst>
                            <p:childTnLst>
                              <p:par>
                                <p:cTn id="132" presetID="53" presetClass="exit" presetSubtype="32" fill="hold" nodeType="afterEffect">
                                  <p:stCondLst>
                                    <p:cond delay="0"/>
                                  </p:stCondLst>
                                  <p:childTnLst>
                                    <p:anim calcmode="lin" valueType="num">
                                      <p:cBhvr>
                                        <p:cTn id="133" dur="500"/>
                                        <p:tgtEl>
                                          <p:spTgt spid="40"/>
                                        </p:tgtEl>
                                        <p:attrNameLst>
                                          <p:attrName>ppt_w</p:attrName>
                                        </p:attrNameLst>
                                      </p:cBhvr>
                                      <p:tavLst>
                                        <p:tav tm="0">
                                          <p:val>
                                            <p:strVal val="ppt_w"/>
                                          </p:val>
                                        </p:tav>
                                        <p:tav tm="100000">
                                          <p:val>
                                            <p:fltVal val="0"/>
                                          </p:val>
                                        </p:tav>
                                      </p:tavLst>
                                    </p:anim>
                                    <p:anim calcmode="lin" valueType="num">
                                      <p:cBhvr>
                                        <p:cTn id="134" dur="500"/>
                                        <p:tgtEl>
                                          <p:spTgt spid="40"/>
                                        </p:tgtEl>
                                        <p:attrNameLst>
                                          <p:attrName>ppt_h</p:attrName>
                                        </p:attrNameLst>
                                      </p:cBhvr>
                                      <p:tavLst>
                                        <p:tav tm="0">
                                          <p:val>
                                            <p:strVal val="ppt_h"/>
                                          </p:val>
                                        </p:tav>
                                        <p:tav tm="100000">
                                          <p:val>
                                            <p:fltVal val="0"/>
                                          </p:val>
                                        </p:tav>
                                      </p:tavLst>
                                    </p:anim>
                                    <p:animEffect transition="out" filter="fade">
                                      <p:cBhvr>
                                        <p:cTn id="135" dur="500"/>
                                        <p:tgtEl>
                                          <p:spTgt spid="40"/>
                                        </p:tgtEl>
                                      </p:cBhvr>
                                    </p:animEffect>
                                    <p:set>
                                      <p:cBhvr>
                                        <p:cTn id="136"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37" restart="whenNotActive" fill="hold" evtFilter="cancelBubble" nodeType="interactiveSeq">
                <p:stCondLst>
                  <p:cond evt="onClick" delay="0">
                    <p:tgtEl>
                      <p:spTgt spid="38"/>
                    </p:tgtEl>
                  </p:cond>
                </p:stCondLst>
                <p:endSync evt="end" delay="0">
                  <p:rtn val="all"/>
                </p:endSync>
                <p:childTnLst>
                  <p:par>
                    <p:cTn id="138" fill="hold">
                      <p:stCondLst>
                        <p:cond delay="0"/>
                      </p:stCondLst>
                      <p:childTnLst>
                        <p:par>
                          <p:cTn id="139" fill="hold">
                            <p:stCondLst>
                              <p:cond delay="0"/>
                            </p:stCondLst>
                            <p:childTnLst>
                              <p:par>
                                <p:cTn id="140" presetID="35" presetClass="exit" presetSubtype="0" fill="hold" nodeType="clickEffect">
                                  <p:stCondLst>
                                    <p:cond delay="0"/>
                                  </p:stCondLst>
                                  <p:childTnLst>
                                    <p:animEffect transition="out" filter="fade">
                                      <p:cBhvr>
                                        <p:cTn id="141" dur="2000"/>
                                        <p:tgtEl>
                                          <p:spTgt spid="22"/>
                                        </p:tgtEl>
                                      </p:cBhvr>
                                    </p:animEffect>
                                    <p:anim calcmode="lin" valueType="num">
                                      <p:cBhvr>
                                        <p:cTn id="142" dur="2000"/>
                                        <p:tgtEl>
                                          <p:spTgt spid="22"/>
                                        </p:tgtEl>
                                        <p:attrNameLst>
                                          <p:attrName>style.rotation</p:attrName>
                                        </p:attrNameLst>
                                      </p:cBhvr>
                                      <p:tavLst>
                                        <p:tav tm="0">
                                          <p:val>
                                            <p:fltVal val="0"/>
                                          </p:val>
                                        </p:tav>
                                        <p:tav tm="100000">
                                          <p:val>
                                            <p:fltVal val="720"/>
                                          </p:val>
                                        </p:tav>
                                      </p:tavLst>
                                    </p:anim>
                                    <p:anim calcmode="lin" valueType="num">
                                      <p:cBhvr>
                                        <p:cTn id="143" dur="2000"/>
                                        <p:tgtEl>
                                          <p:spTgt spid="22"/>
                                        </p:tgtEl>
                                        <p:attrNameLst>
                                          <p:attrName>ppt_h</p:attrName>
                                        </p:attrNameLst>
                                      </p:cBhvr>
                                      <p:tavLst>
                                        <p:tav tm="0">
                                          <p:val>
                                            <p:strVal val="ppt_h"/>
                                          </p:val>
                                        </p:tav>
                                        <p:tav tm="100000">
                                          <p:val>
                                            <p:fltVal val="0"/>
                                          </p:val>
                                        </p:tav>
                                      </p:tavLst>
                                    </p:anim>
                                    <p:anim calcmode="lin" valueType="num">
                                      <p:cBhvr>
                                        <p:cTn id="144" dur="2000"/>
                                        <p:tgtEl>
                                          <p:spTgt spid="22"/>
                                        </p:tgtEl>
                                        <p:attrNameLst>
                                          <p:attrName>ppt_w</p:attrName>
                                        </p:attrNameLst>
                                      </p:cBhvr>
                                      <p:tavLst>
                                        <p:tav tm="0">
                                          <p:val>
                                            <p:strVal val="ppt_w"/>
                                          </p:val>
                                        </p:tav>
                                        <p:tav tm="100000">
                                          <p:val>
                                            <p:fltVal val="0"/>
                                          </p:val>
                                        </p:tav>
                                      </p:tavLst>
                                    </p:anim>
                                    <p:set>
                                      <p:cBhvr>
                                        <p:cTn id="145" dur="1" fill="hold">
                                          <p:stCondLst>
                                            <p:cond delay="1999"/>
                                          </p:stCondLst>
                                        </p:cTn>
                                        <p:tgtEl>
                                          <p:spTgt spid="22"/>
                                        </p:tgtEl>
                                        <p:attrNameLst>
                                          <p:attrName>style.visibility</p:attrName>
                                        </p:attrNameLst>
                                      </p:cBhvr>
                                      <p:to>
                                        <p:strVal val="hidden"/>
                                      </p:to>
                                    </p:set>
                                  </p:childTnLst>
                                </p:cTn>
                              </p:par>
                            </p:childTnLst>
                          </p:cTn>
                        </p:par>
                        <p:par>
                          <p:cTn id="146" fill="hold">
                            <p:stCondLst>
                              <p:cond delay="2000"/>
                            </p:stCondLst>
                            <p:childTnLst>
                              <p:par>
                                <p:cTn id="147" presetID="10" presetClass="exit" presetSubtype="0" fill="hold" nodeType="afterEffect">
                                  <p:stCondLst>
                                    <p:cond delay="0"/>
                                  </p:stCondLst>
                                  <p:childTnLst>
                                    <p:animEffect transition="out" filter="fade">
                                      <p:cBhvr>
                                        <p:cTn id="148" dur="500"/>
                                        <p:tgtEl>
                                          <p:spTgt spid="38"/>
                                        </p:tgtEl>
                                      </p:cBhvr>
                                    </p:animEffect>
                                    <p:set>
                                      <p:cBhvr>
                                        <p:cTn id="14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50" restart="whenNotActive" fill="hold" evtFilter="cancelBubble" nodeType="interactiveSeq">
                <p:stCondLst>
                  <p:cond evt="onClick" delay="0">
                    <p:tgtEl>
                      <p:spTgt spid="36"/>
                    </p:tgtEl>
                  </p:cond>
                </p:stCondLst>
                <p:endSync evt="end" delay="0">
                  <p:rtn val="all"/>
                </p:endSync>
                <p:childTnLst>
                  <p:par>
                    <p:cTn id="151" fill="hold">
                      <p:stCondLst>
                        <p:cond delay="0"/>
                      </p:stCondLst>
                      <p:childTnLst>
                        <p:par>
                          <p:cTn id="152" fill="hold">
                            <p:stCondLst>
                              <p:cond delay="0"/>
                            </p:stCondLst>
                            <p:childTnLst>
                              <p:par>
                                <p:cTn id="153" presetID="35" presetClass="exit" presetSubtype="0" fill="hold" nodeType="clickEffect">
                                  <p:stCondLst>
                                    <p:cond delay="0"/>
                                  </p:stCondLst>
                                  <p:childTnLst>
                                    <p:animEffect transition="out" filter="fade">
                                      <p:cBhvr>
                                        <p:cTn id="154" dur="2000"/>
                                        <p:tgtEl>
                                          <p:spTgt spid="17"/>
                                        </p:tgtEl>
                                      </p:cBhvr>
                                    </p:animEffect>
                                    <p:anim calcmode="lin" valueType="num">
                                      <p:cBhvr>
                                        <p:cTn id="155" dur="2000"/>
                                        <p:tgtEl>
                                          <p:spTgt spid="17"/>
                                        </p:tgtEl>
                                        <p:attrNameLst>
                                          <p:attrName>style.rotation</p:attrName>
                                        </p:attrNameLst>
                                      </p:cBhvr>
                                      <p:tavLst>
                                        <p:tav tm="0">
                                          <p:val>
                                            <p:fltVal val="0"/>
                                          </p:val>
                                        </p:tav>
                                        <p:tav tm="100000">
                                          <p:val>
                                            <p:fltVal val="720"/>
                                          </p:val>
                                        </p:tav>
                                      </p:tavLst>
                                    </p:anim>
                                    <p:anim calcmode="lin" valueType="num">
                                      <p:cBhvr>
                                        <p:cTn id="156" dur="2000"/>
                                        <p:tgtEl>
                                          <p:spTgt spid="17"/>
                                        </p:tgtEl>
                                        <p:attrNameLst>
                                          <p:attrName>ppt_h</p:attrName>
                                        </p:attrNameLst>
                                      </p:cBhvr>
                                      <p:tavLst>
                                        <p:tav tm="0">
                                          <p:val>
                                            <p:strVal val="ppt_h"/>
                                          </p:val>
                                        </p:tav>
                                        <p:tav tm="100000">
                                          <p:val>
                                            <p:fltVal val="0"/>
                                          </p:val>
                                        </p:tav>
                                      </p:tavLst>
                                    </p:anim>
                                    <p:anim calcmode="lin" valueType="num">
                                      <p:cBhvr>
                                        <p:cTn id="157" dur="2000"/>
                                        <p:tgtEl>
                                          <p:spTgt spid="17"/>
                                        </p:tgtEl>
                                        <p:attrNameLst>
                                          <p:attrName>ppt_w</p:attrName>
                                        </p:attrNameLst>
                                      </p:cBhvr>
                                      <p:tavLst>
                                        <p:tav tm="0">
                                          <p:val>
                                            <p:strVal val="ppt_w"/>
                                          </p:val>
                                        </p:tav>
                                        <p:tav tm="100000">
                                          <p:val>
                                            <p:fltVal val="0"/>
                                          </p:val>
                                        </p:tav>
                                      </p:tavLst>
                                    </p:anim>
                                    <p:set>
                                      <p:cBhvr>
                                        <p:cTn id="158" dur="1" fill="hold">
                                          <p:stCondLst>
                                            <p:cond delay="1999"/>
                                          </p:stCondLst>
                                        </p:cTn>
                                        <p:tgtEl>
                                          <p:spTgt spid="17"/>
                                        </p:tgtEl>
                                        <p:attrNameLst>
                                          <p:attrName>style.visibility</p:attrName>
                                        </p:attrNameLst>
                                      </p:cBhvr>
                                      <p:to>
                                        <p:strVal val="hidden"/>
                                      </p:to>
                                    </p:set>
                                  </p:childTnLst>
                                </p:cTn>
                              </p:par>
                            </p:childTnLst>
                          </p:cTn>
                        </p:par>
                        <p:par>
                          <p:cTn id="159" fill="hold">
                            <p:stCondLst>
                              <p:cond delay="2000"/>
                            </p:stCondLst>
                            <p:childTnLst>
                              <p:par>
                                <p:cTn id="160" presetID="6" presetClass="exit" presetSubtype="32" fill="hold" nodeType="afterEffect">
                                  <p:stCondLst>
                                    <p:cond delay="0"/>
                                  </p:stCondLst>
                                  <p:childTnLst>
                                    <p:animEffect transition="out" filter="circle(out)">
                                      <p:cBhvr>
                                        <p:cTn id="161" dur="500"/>
                                        <p:tgtEl>
                                          <p:spTgt spid="36"/>
                                        </p:tgtEl>
                                      </p:cBhvr>
                                    </p:animEffect>
                                    <p:set>
                                      <p:cBhvr>
                                        <p:cTn id="162"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63" restart="whenNotActive" fill="hold" evtFilter="cancelBubble" nodeType="interactiveSeq">
                <p:stCondLst>
                  <p:cond evt="onClick" delay="0">
                    <p:tgtEl>
                      <p:spTgt spid="39"/>
                    </p:tgtEl>
                  </p:cond>
                </p:stCondLst>
                <p:endSync evt="end" delay="0">
                  <p:rtn val="all"/>
                </p:endSync>
                <p:childTnLst>
                  <p:par>
                    <p:cTn id="164" fill="hold">
                      <p:stCondLst>
                        <p:cond delay="0"/>
                      </p:stCondLst>
                      <p:childTnLst>
                        <p:par>
                          <p:cTn id="165" fill="hold">
                            <p:stCondLst>
                              <p:cond delay="0"/>
                            </p:stCondLst>
                            <p:childTnLst>
                              <p:par>
                                <p:cTn id="166" presetID="35" presetClass="exit" presetSubtype="0" fill="hold" nodeType="clickEffect">
                                  <p:stCondLst>
                                    <p:cond delay="0"/>
                                  </p:stCondLst>
                                  <p:childTnLst>
                                    <p:animEffect transition="out" filter="fade">
                                      <p:cBhvr>
                                        <p:cTn id="167" dur="2000"/>
                                        <p:tgtEl>
                                          <p:spTgt spid="21"/>
                                        </p:tgtEl>
                                      </p:cBhvr>
                                    </p:animEffect>
                                    <p:anim calcmode="lin" valueType="num">
                                      <p:cBhvr>
                                        <p:cTn id="168" dur="2000"/>
                                        <p:tgtEl>
                                          <p:spTgt spid="21"/>
                                        </p:tgtEl>
                                        <p:attrNameLst>
                                          <p:attrName>style.rotation</p:attrName>
                                        </p:attrNameLst>
                                      </p:cBhvr>
                                      <p:tavLst>
                                        <p:tav tm="0">
                                          <p:val>
                                            <p:fltVal val="0"/>
                                          </p:val>
                                        </p:tav>
                                        <p:tav tm="100000">
                                          <p:val>
                                            <p:fltVal val="720"/>
                                          </p:val>
                                        </p:tav>
                                      </p:tavLst>
                                    </p:anim>
                                    <p:anim calcmode="lin" valueType="num">
                                      <p:cBhvr>
                                        <p:cTn id="169" dur="2000"/>
                                        <p:tgtEl>
                                          <p:spTgt spid="21"/>
                                        </p:tgtEl>
                                        <p:attrNameLst>
                                          <p:attrName>ppt_h</p:attrName>
                                        </p:attrNameLst>
                                      </p:cBhvr>
                                      <p:tavLst>
                                        <p:tav tm="0">
                                          <p:val>
                                            <p:strVal val="ppt_h"/>
                                          </p:val>
                                        </p:tav>
                                        <p:tav tm="100000">
                                          <p:val>
                                            <p:fltVal val="0"/>
                                          </p:val>
                                        </p:tav>
                                      </p:tavLst>
                                    </p:anim>
                                    <p:anim calcmode="lin" valueType="num">
                                      <p:cBhvr>
                                        <p:cTn id="170" dur="2000"/>
                                        <p:tgtEl>
                                          <p:spTgt spid="21"/>
                                        </p:tgtEl>
                                        <p:attrNameLst>
                                          <p:attrName>ppt_w</p:attrName>
                                        </p:attrNameLst>
                                      </p:cBhvr>
                                      <p:tavLst>
                                        <p:tav tm="0">
                                          <p:val>
                                            <p:strVal val="ppt_w"/>
                                          </p:val>
                                        </p:tav>
                                        <p:tav tm="100000">
                                          <p:val>
                                            <p:fltVal val="0"/>
                                          </p:val>
                                        </p:tav>
                                      </p:tavLst>
                                    </p:anim>
                                    <p:set>
                                      <p:cBhvr>
                                        <p:cTn id="171" dur="1" fill="hold">
                                          <p:stCondLst>
                                            <p:cond delay="1999"/>
                                          </p:stCondLst>
                                        </p:cTn>
                                        <p:tgtEl>
                                          <p:spTgt spid="21"/>
                                        </p:tgtEl>
                                        <p:attrNameLst>
                                          <p:attrName>style.visibility</p:attrName>
                                        </p:attrNameLst>
                                      </p:cBhvr>
                                      <p:to>
                                        <p:strVal val="hidden"/>
                                      </p:to>
                                    </p:set>
                                  </p:childTnLst>
                                </p:cTn>
                              </p:par>
                            </p:childTnLst>
                          </p:cTn>
                        </p:par>
                        <p:par>
                          <p:cTn id="172" fill="hold">
                            <p:stCondLst>
                              <p:cond delay="2000"/>
                            </p:stCondLst>
                            <p:childTnLst>
                              <p:par>
                                <p:cTn id="173" presetID="10" presetClass="exit" presetSubtype="0" fill="hold" nodeType="afterEffect">
                                  <p:stCondLst>
                                    <p:cond delay="0"/>
                                  </p:stCondLst>
                                  <p:childTnLst>
                                    <p:animEffect transition="out" filter="fade">
                                      <p:cBhvr>
                                        <p:cTn id="174" dur="500"/>
                                        <p:tgtEl>
                                          <p:spTgt spid="39"/>
                                        </p:tgtEl>
                                      </p:cBhvr>
                                    </p:animEffect>
                                    <p:set>
                                      <p:cBhvr>
                                        <p:cTn id="175"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76" restart="whenNotActive" fill="hold" evtFilter="cancelBubble" nodeType="interactiveSeq">
                <p:stCondLst>
                  <p:cond evt="onClick" delay="0">
                    <p:tgtEl>
                      <p:spTgt spid="37"/>
                    </p:tgtEl>
                  </p:cond>
                </p:stCondLst>
                <p:endSync evt="end" delay="0">
                  <p:rtn val="all"/>
                </p:endSync>
                <p:childTnLst>
                  <p:par>
                    <p:cTn id="177" fill="hold">
                      <p:stCondLst>
                        <p:cond delay="0"/>
                      </p:stCondLst>
                      <p:childTnLst>
                        <p:par>
                          <p:cTn id="178" fill="hold">
                            <p:stCondLst>
                              <p:cond delay="0"/>
                            </p:stCondLst>
                            <p:childTnLst>
                              <p:par>
                                <p:cTn id="179" presetID="35" presetClass="exit" presetSubtype="0" fill="hold" nodeType="clickEffect">
                                  <p:stCondLst>
                                    <p:cond delay="0"/>
                                  </p:stCondLst>
                                  <p:childTnLst>
                                    <p:animEffect transition="out" filter="fade">
                                      <p:cBhvr>
                                        <p:cTn id="180" dur="2000"/>
                                        <p:tgtEl>
                                          <p:spTgt spid="23"/>
                                        </p:tgtEl>
                                      </p:cBhvr>
                                    </p:animEffect>
                                    <p:anim calcmode="lin" valueType="num">
                                      <p:cBhvr>
                                        <p:cTn id="181" dur="2000"/>
                                        <p:tgtEl>
                                          <p:spTgt spid="23"/>
                                        </p:tgtEl>
                                        <p:attrNameLst>
                                          <p:attrName>style.rotation</p:attrName>
                                        </p:attrNameLst>
                                      </p:cBhvr>
                                      <p:tavLst>
                                        <p:tav tm="0">
                                          <p:val>
                                            <p:fltVal val="0"/>
                                          </p:val>
                                        </p:tav>
                                        <p:tav tm="100000">
                                          <p:val>
                                            <p:fltVal val="720"/>
                                          </p:val>
                                        </p:tav>
                                      </p:tavLst>
                                    </p:anim>
                                    <p:anim calcmode="lin" valueType="num">
                                      <p:cBhvr>
                                        <p:cTn id="182" dur="2000"/>
                                        <p:tgtEl>
                                          <p:spTgt spid="23"/>
                                        </p:tgtEl>
                                        <p:attrNameLst>
                                          <p:attrName>ppt_h</p:attrName>
                                        </p:attrNameLst>
                                      </p:cBhvr>
                                      <p:tavLst>
                                        <p:tav tm="0">
                                          <p:val>
                                            <p:strVal val="ppt_h"/>
                                          </p:val>
                                        </p:tav>
                                        <p:tav tm="100000">
                                          <p:val>
                                            <p:fltVal val="0"/>
                                          </p:val>
                                        </p:tav>
                                      </p:tavLst>
                                    </p:anim>
                                    <p:anim calcmode="lin" valueType="num">
                                      <p:cBhvr>
                                        <p:cTn id="183" dur="2000"/>
                                        <p:tgtEl>
                                          <p:spTgt spid="23"/>
                                        </p:tgtEl>
                                        <p:attrNameLst>
                                          <p:attrName>ppt_w</p:attrName>
                                        </p:attrNameLst>
                                      </p:cBhvr>
                                      <p:tavLst>
                                        <p:tav tm="0">
                                          <p:val>
                                            <p:strVal val="ppt_w"/>
                                          </p:val>
                                        </p:tav>
                                        <p:tav tm="100000">
                                          <p:val>
                                            <p:fltVal val="0"/>
                                          </p:val>
                                        </p:tav>
                                      </p:tavLst>
                                    </p:anim>
                                    <p:set>
                                      <p:cBhvr>
                                        <p:cTn id="184" dur="1" fill="hold">
                                          <p:stCondLst>
                                            <p:cond delay="1999"/>
                                          </p:stCondLst>
                                        </p:cTn>
                                        <p:tgtEl>
                                          <p:spTgt spid="23"/>
                                        </p:tgtEl>
                                        <p:attrNameLst>
                                          <p:attrName>style.visibility</p:attrName>
                                        </p:attrNameLst>
                                      </p:cBhvr>
                                      <p:to>
                                        <p:strVal val="hidden"/>
                                      </p:to>
                                    </p:set>
                                  </p:childTnLst>
                                </p:cTn>
                              </p:par>
                            </p:childTnLst>
                          </p:cTn>
                        </p:par>
                        <p:par>
                          <p:cTn id="185" fill="hold">
                            <p:stCondLst>
                              <p:cond delay="2000"/>
                            </p:stCondLst>
                            <p:childTnLst>
                              <p:par>
                                <p:cTn id="186" presetID="42" presetClass="exit" presetSubtype="0" fill="hold" nodeType="afterEffect">
                                  <p:stCondLst>
                                    <p:cond delay="0"/>
                                  </p:stCondLst>
                                  <p:childTnLst>
                                    <p:animEffect transition="out" filter="fade">
                                      <p:cBhvr>
                                        <p:cTn id="187" dur="1000"/>
                                        <p:tgtEl>
                                          <p:spTgt spid="37"/>
                                        </p:tgtEl>
                                      </p:cBhvr>
                                    </p:animEffect>
                                    <p:anim calcmode="lin" valueType="num">
                                      <p:cBhvr>
                                        <p:cTn id="188" dur="1000"/>
                                        <p:tgtEl>
                                          <p:spTgt spid="37"/>
                                        </p:tgtEl>
                                        <p:attrNameLst>
                                          <p:attrName>ppt_x</p:attrName>
                                        </p:attrNameLst>
                                      </p:cBhvr>
                                      <p:tavLst>
                                        <p:tav tm="0">
                                          <p:val>
                                            <p:strVal val="ppt_x"/>
                                          </p:val>
                                        </p:tav>
                                        <p:tav tm="100000">
                                          <p:val>
                                            <p:strVal val="ppt_x"/>
                                          </p:val>
                                        </p:tav>
                                      </p:tavLst>
                                    </p:anim>
                                    <p:anim calcmode="lin" valueType="num">
                                      <p:cBhvr>
                                        <p:cTn id="189" dur="1000"/>
                                        <p:tgtEl>
                                          <p:spTgt spid="37"/>
                                        </p:tgtEl>
                                        <p:attrNameLst>
                                          <p:attrName>ppt_y</p:attrName>
                                        </p:attrNameLst>
                                      </p:cBhvr>
                                      <p:tavLst>
                                        <p:tav tm="0">
                                          <p:val>
                                            <p:strVal val="ppt_y"/>
                                          </p:val>
                                        </p:tav>
                                        <p:tav tm="100000">
                                          <p:val>
                                            <p:strVal val="ppt_y+.1"/>
                                          </p:val>
                                        </p:tav>
                                      </p:tavLst>
                                    </p:anim>
                                    <p:set>
                                      <p:cBhvr>
                                        <p:cTn id="190"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14" grpId="0"/>
      <p:bldP spid="13" grpId="0"/>
      <p:bldP spid="24" grpId="0" animBg="1"/>
      <p:bldP spid="31" grpId="0" animBg="1"/>
      <p:bldP spid="32" grpId="0" animBg="1"/>
      <p:bldP spid="33" grpId="0" animBg="1"/>
      <p:bldP spid="34" grpId="0" animBg="1"/>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2282222607"/>
              </p:ext>
            </p:extLst>
          </p:nvPr>
        </p:nvGraphicFramePr>
        <p:xfrm>
          <a:off x="3231915" y="83820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xmlns="" id="{B19E90E1-A7D1-4282-B709-CEC13185A3E2}"/>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spTree>
    <p:extLst>
      <p:ext uri="{BB962C8B-B14F-4D97-AF65-F5344CB8AC3E}">
        <p14:creationId xmlns:p14="http://schemas.microsoft.com/office/powerpoint/2010/main" val="4009105326"/>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5" action="ppaction://hlinksldjump"/>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698720" y="217716"/>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5" y="1152189"/>
            <a:ext cx="7469868" cy="2732315"/>
          </a:xfrm>
          <a:prstGeom prst="rect">
            <a:avLst/>
          </a:prstGeom>
          <a:noFill/>
        </p:spPr>
        <p:style>
          <a:lnRef idx="2">
            <a:schemeClr val="accent2"/>
          </a:lnRef>
          <a:fillRef idx="1">
            <a:schemeClr val="lt1"/>
          </a:fillRef>
          <a:effectRef idx="0">
            <a:schemeClr val="accent2"/>
          </a:effectRef>
          <a:fontRef idx="minor">
            <a:schemeClr val="dk1"/>
          </a:fontRef>
        </p:style>
        <p:txBody>
          <a:bodyPr lIns="91434" tIns="45718" rIns="91434" bIns="45718" rtlCol="0" anchor="ctr"/>
          <a:lstStyle/>
          <a:p>
            <a:pPr algn="ctr"/>
            <a:r>
              <a:rPr lang="en-US" sz="2400" dirty="0">
                <a:solidFill>
                  <a:srgbClr val="FF0000"/>
                </a:solidFill>
              </a:rPr>
              <a:t> </a:t>
            </a:r>
            <a:endParaRPr lang="vi-VN" sz="2400" dirty="0">
              <a:solidFill>
                <a:srgbClr val="FF0000"/>
              </a:solidFill>
            </a:endParaRPr>
          </a:p>
        </p:txBody>
      </p:sp>
      <p:sp>
        <p:nvSpPr>
          <p:cNvPr id="10" name="A"/>
          <p:cNvSpPr/>
          <p:nvPr/>
        </p:nvSpPr>
        <p:spPr>
          <a:xfrm>
            <a:off x="191390" y="4358031"/>
            <a:ext cx="577761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A. “Miền Bắc có 4 mùa trong năm”</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191389" y="5308483"/>
            <a:ext cx="577761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C. “Mặt trời mọc ở phía Tây”.</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6123301" y="4345931"/>
            <a:ext cx="6068703"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B. “Ngày mai trời mưa to”.</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flipH="1">
            <a:off x="6223003" y="5308483"/>
            <a:ext cx="596899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D. “Năm tới sẽ mất mùa”.</a:t>
            </a:r>
            <a:endParaRPr lang="vi-VN" sz="2800" dirty="0">
              <a:solidFill>
                <a:schemeClr val="tx1"/>
              </a:solidFill>
              <a:latin typeface="Times New Roman" panose="02020603050405020304" pitchFamily="18" charset="0"/>
              <a:cs typeface="Times New Roman" panose="02020603050405020304" pitchFamily="18" charset="0"/>
            </a:endParaRPr>
          </a:p>
        </p:txBody>
      </p:sp>
      <p:pic>
        <p:nvPicPr>
          <p:cNvPr id="14" name="Picture 2" descr="Kết quả hình ảnh cho virut corona"/>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9353" b="100000" l="0" r="95929">
                        <a14:foregroundMark x1="76081" y1="22122" x2="76081" y2="22122"/>
                        <a14:foregroundMark x1="86768" y1="37950" x2="86768" y2="37950"/>
                      </a14:backgroundRemoval>
                    </a14:imgEffect>
                  </a14:imgLayer>
                </a14:imgProps>
              </a:ext>
              <a:ext uri="{28A0092B-C50C-407E-A947-70E740481C1C}">
                <a14:useLocalDpi xmlns:a14="http://schemas.microsoft.com/office/drawing/2010/main"/>
              </a:ext>
            </a:extLst>
          </a:blip>
          <a:srcRect/>
          <a:stretch/>
        </p:blipFill>
        <p:spPr bwMode="auto">
          <a:xfrm>
            <a:off x="1501088" y="-138207"/>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9"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a:off x="2911026"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20</a:t>
            </a:r>
          </a:p>
        </p:txBody>
      </p:sp>
      <p:sp>
        <p:nvSpPr>
          <p:cNvPr id="17" name="Rounded Rectangle 1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19</a:t>
            </a:r>
          </a:p>
        </p:txBody>
      </p:sp>
      <p:sp>
        <p:nvSpPr>
          <p:cNvPr id="18" name="Rounded Rectangle 1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18</a:t>
            </a:r>
          </a:p>
        </p:txBody>
      </p:sp>
      <p:sp>
        <p:nvSpPr>
          <p:cNvPr id="19" name="Rounded Rectangle 1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17</a:t>
            </a:r>
          </a:p>
        </p:txBody>
      </p:sp>
      <p:sp>
        <p:nvSpPr>
          <p:cNvPr id="20" name="Rounded Rectangle 1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16</a:t>
            </a:r>
          </a:p>
        </p:txBody>
      </p:sp>
      <p:sp>
        <p:nvSpPr>
          <p:cNvPr id="21" name="Rounded Rectangle 2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15</a:t>
            </a:r>
          </a:p>
        </p:txBody>
      </p:sp>
      <p:sp>
        <p:nvSpPr>
          <p:cNvPr id="22" name="Rounded Rectangle 2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14</a:t>
            </a:r>
          </a:p>
        </p:txBody>
      </p:sp>
      <p:sp>
        <p:nvSpPr>
          <p:cNvPr id="23" name="Rounded Rectangle 2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13</a:t>
            </a:r>
          </a:p>
        </p:txBody>
      </p:sp>
      <p:sp>
        <p:nvSpPr>
          <p:cNvPr id="24" name="Rounded Rectangle 2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12</a:t>
            </a:r>
          </a:p>
        </p:txBody>
      </p:sp>
      <p:sp>
        <p:nvSpPr>
          <p:cNvPr id="25" name="Rounded Rectangle 2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11</a:t>
            </a:r>
          </a:p>
        </p:txBody>
      </p:sp>
      <p:sp>
        <p:nvSpPr>
          <p:cNvPr id="26" name="Rounded Rectangle 2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10</a:t>
            </a:r>
          </a:p>
        </p:txBody>
      </p:sp>
      <p:sp>
        <p:nvSpPr>
          <p:cNvPr id="27" name="Rounded Rectangle 2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09</a:t>
            </a:r>
          </a:p>
        </p:txBody>
      </p:sp>
      <p:sp>
        <p:nvSpPr>
          <p:cNvPr id="28" name="Rounded Rectangle 2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08</a:t>
            </a:r>
          </a:p>
        </p:txBody>
      </p:sp>
      <p:sp>
        <p:nvSpPr>
          <p:cNvPr id="29" name="Rounded Rectangle 2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07</a:t>
            </a:r>
          </a:p>
        </p:txBody>
      </p:sp>
      <p:sp>
        <p:nvSpPr>
          <p:cNvPr id="30" name="Rounded Rectangle 2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06</a:t>
            </a:r>
          </a:p>
        </p:txBody>
      </p:sp>
      <p:sp>
        <p:nvSpPr>
          <p:cNvPr id="31" name="Rounded Rectangle 3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05</a:t>
            </a:r>
          </a:p>
        </p:txBody>
      </p:sp>
      <p:sp>
        <p:nvSpPr>
          <p:cNvPr id="32" name="Rounded Rectangle 3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04</a:t>
            </a:r>
          </a:p>
        </p:txBody>
      </p:sp>
      <p:sp>
        <p:nvSpPr>
          <p:cNvPr id="33" name="Rounded Rectangle 3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03</a:t>
            </a:r>
          </a:p>
        </p:txBody>
      </p:sp>
      <p:sp>
        <p:nvSpPr>
          <p:cNvPr id="34" name="Rounded Rectangle 3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02</a:t>
            </a:r>
          </a:p>
        </p:txBody>
      </p:sp>
      <p:sp>
        <p:nvSpPr>
          <p:cNvPr id="35" name="Rounded Rectangle 3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01</a:t>
            </a:r>
          </a:p>
        </p:txBody>
      </p:sp>
      <p:sp>
        <p:nvSpPr>
          <p:cNvPr id="36" name="Rounded Rectangle 3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dirty="0"/>
              <a:t>00</a:t>
            </a:r>
          </a:p>
        </p:txBody>
      </p:sp>
      <p:sp>
        <p:nvSpPr>
          <p:cNvPr id="37" name="TextBox 36"/>
          <p:cNvSpPr txBox="1"/>
          <p:nvPr/>
        </p:nvSpPr>
        <p:spPr>
          <a:xfrm>
            <a:off x="2604049" y="1719601"/>
            <a:ext cx="6840223" cy="954107"/>
          </a:xfrm>
          <a:prstGeom prst="rect">
            <a:avLst/>
          </a:prstGeom>
          <a:noFill/>
        </p:spPr>
        <p:txBody>
          <a:bodyPr wrap="square" lIns="91434" tIns="45718" rIns="91434" bIns="45718" rtlCol="0">
            <a:spAutoFit/>
          </a:bodyPr>
          <a:lstStyle/>
          <a:p>
            <a:r>
              <a:rPr lang="en-US" sz="2800" dirty="0">
                <a:latin typeface="Times New Roman" panose="02020603050405020304" pitchFamily="18" charset="0"/>
                <a:cs typeface="Times New Roman" panose="02020603050405020304" pitchFamily="18" charset="0"/>
              </a:rPr>
              <a:t>Câu 1</a:t>
            </a:r>
            <a:r>
              <a:rPr lang="en-US"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Calibri" panose="020F0502020204030204" pitchFamily="34" charset="0"/>
              </a:rPr>
              <a:t>Trong các biến cố sau, biến cố nào là </a:t>
            </a:r>
            <a:r>
              <a:rPr lang="en-US" sz="2800" b="1">
                <a:latin typeface="Times New Roman" panose="02020603050405020304" pitchFamily="18" charset="0"/>
                <a:ea typeface="Calibri" panose="020F0502020204030204" pitchFamily="34" charset="0"/>
              </a:rPr>
              <a:t>biến cố chắc chắn</a:t>
            </a:r>
            <a:r>
              <a:rPr lang="en-US" sz="280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77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412097" y="1152189"/>
            <a:ext cx="7561247" cy="2732315"/>
          </a:xfrm>
          <a:prstGeom prst="rect">
            <a:avLst/>
          </a:prstGeom>
          <a:noFill/>
        </p:spPr>
        <p:style>
          <a:lnRef idx="2">
            <a:schemeClr val="accent2"/>
          </a:lnRef>
          <a:fillRef idx="1">
            <a:schemeClr val="lt1"/>
          </a:fillRef>
          <a:effectRef idx="0">
            <a:schemeClr val="accent2"/>
          </a:effectRef>
          <a:fontRef idx="minor">
            <a:schemeClr val="dk1"/>
          </a:fontRef>
        </p:style>
        <p:txBody>
          <a:bodyPr lIns="91434" tIns="45718" rIns="91434" bIns="45718" rtlCol="0" anchor="ctr"/>
          <a:lstStyle/>
          <a:p>
            <a:pPr lvl="0" algn="ctr"/>
            <a:r>
              <a:rPr lang="en-US" sz="2800" dirty="0" err="1">
                <a:latin typeface="Times New Roman" panose="02020603050405020304" pitchFamily="18" charset="0"/>
                <a:cs typeface="Times New Roman" pitchFamily="18" charset="0"/>
              </a:rPr>
              <a:t>Câu</a:t>
            </a:r>
            <a:r>
              <a:rPr lang="en-US" sz="2800" dirty="0">
                <a:latin typeface="Times New Roman" panose="02020603050405020304" pitchFamily="18" charset="0"/>
                <a:cs typeface="Times New Roman" pitchFamily="18" charset="0"/>
              </a:rPr>
              <a:t> 2</a:t>
            </a:r>
            <a:r>
              <a:rPr lang="en-US" sz="2800">
                <a:latin typeface="Times New Roman" panose="02020603050405020304" pitchFamily="18" charset="0"/>
                <a:cs typeface="Times New Roman" pitchFamily="18" charset="0"/>
              </a:rPr>
              <a:t>: </a:t>
            </a:r>
            <a:r>
              <a:rPr lang="en-US" sz="2800">
                <a:latin typeface="Times New Roman" panose="02020603050405020304" pitchFamily="18" charset="0"/>
                <a:ea typeface="Calibri" panose="020F0502020204030204" pitchFamily="34" charset="0"/>
                <a:cs typeface="Times New Roman" panose="02020603050405020304" pitchFamily="18" charset="0"/>
              </a:rPr>
              <a:t>Trong các biến cố sau, biến cố nào là</a:t>
            </a:r>
          </a:p>
          <a:p>
            <a:pPr lvl="0" algn="ct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b="1">
                <a:latin typeface="Times New Roman" panose="02020603050405020304" pitchFamily="18" charset="0"/>
                <a:ea typeface="Calibri" panose="020F0502020204030204" pitchFamily="34" charset="0"/>
                <a:cs typeface="Times New Roman" panose="02020603050405020304" pitchFamily="18" charset="0"/>
              </a:rPr>
              <a:t>biến cố không thể</a:t>
            </a:r>
            <a:r>
              <a:rPr lang="en-US" sz="2800">
                <a:latin typeface="Times New Roman" panose="02020603050405020304" pitchFamily="18" charset="0"/>
                <a:ea typeface="Calibri" panose="020F0502020204030204" pitchFamily="34" charset="0"/>
                <a:cs typeface="Times New Roman" panose="02020603050405020304" pitchFamily="18" charset="0"/>
              </a:rPr>
              <a:t>?</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10" name="A"/>
          <p:cNvSpPr/>
          <p:nvPr/>
        </p:nvSpPr>
        <p:spPr>
          <a:xfrm>
            <a:off x="441201" y="5300167"/>
            <a:ext cx="5216936"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 B. “Con nai bắt con hổ”.</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441205" y="4393671"/>
            <a:ext cx="525584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A. “Nước sôi ở         “  </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5675273" y="4358031"/>
            <a:ext cx="6494952"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C. “Tháng 7 có 31 ngày”.</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flipH="1">
            <a:off x="5697047" y="5308483"/>
            <a:ext cx="6494952"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        D. “Sang năm Việt Nam sẽ vô địch châu Á”.</a:t>
            </a:r>
            <a:endParaRPr lang="vi-VN" sz="2800" dirty="0">
              <a:solidFill>
                <a:schemeClr val="tx1"/>
              </a:solidFill>
              <a:latin typeface="Times New Roman" panose="02020603050405020304" pitchFamily="18" charset="0"/>
              <a:cs typeface="Times New Roman" panose="02020603050405020304" pitchFamily="18" charset="0"/>
            </a:endParaRPr>
          </a:p>
        </p:txBody>
      </p:sp>
      <p:pic>
        <p:nvPicPr>
          <p:cNvPr id="14" name="Picture 2" descr="Kết quả hình ảnh cho virut corona"/>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9353" b="100000" l="0" r="95929">
                        <a14:foregroundMark x1="76081" y1="22122" x2="76081" y2="22122"/>
                        <a14:foregroundMark x1="86768" y1="37950" x2="86768" y2="37950"/>
                      </a14:backgroundRemoval>
                    </a14:imgEffect>
                  </a14:imgLayer>
                </a14:imgProps>
              </a:ext>
              <a:ext uri="{28A0092B-C50C-407E-A947-70E740481C1C}">
                <a14:useLocalDpi xmlns:a14="http://schemas.microsoft.com/office/drawing/2010/main"/>
              </a:ext>
            </a:extLst>
          </a:blip>
          <a:srcRect/>
          <a:stretch/>
        </p:blipFill>
        <p:spPr bwMode="auto">
          <a:xfrm>
            <a:off x="1576160"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a:off x="2911026"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20</a:t>
            </a:r>
          </a:p>
        </p:txBody>
      </p:sp>
      <p:sp>
        <p:nvSpPr>
          <p:cNvPr id="17" name="Rounded Rectangle 1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19</a:t>
            </a:r>
          </a:p>
        </p:txBody>
      </p:sp>
      <p:sp>
        <p:nvSpPr>
          <p:cNvPr id="18" name="Rounded Rectangle 1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18</a:t>
            </a:r>
          </a:p>
        </p:txBody>
      </p:sp>
      <p:sp>
        <p:nvSpPr>
          <p:cNvPr id="19" name="Rounded Rectangle 1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17</a:t>
            </a:r>
          </a:p>
        </p:txBody>
      </p:sp>
      <p:sp>
        <p:nvSpPr>
          <p:cNvPr id="20" name="Rounded Rectangle 1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16</a:t>
            </a:r>
          </a:p>
        </p:txBody>
      </p:sp>
      <p:sp>
        <p:nvSpPr>
          <p:cNvPr id="21" name="Rounded Rectangle 2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15</a:t>
            </a:r>
          </a:p>
        </p:txBody>
      </p:sp>
      <p:sp>
        <p:nvSpPr>
          <p:cNvPr id="22" name="Rounded Rectangle 2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14</a:t>
            </a:r>
          </a:p>
        </p:txBody>
      </p:sp>
      <p:sp>
        <p:nvSpPr>
          <p:cNvPr id="23" name="Rounded Rectangle 2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13</a:t>
            </a:r>
          </a:p>
        </p:txBody>
      </p:sp>
      <p:sp>
        <p:nvSpPr>
          <p:cNvPr id="24" name="Rounded Rectangle 2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12</a:t>
            </a:r>
          </a:p>
        </p:txBody>
      </p:sp>
      <p:sp>
        <p:nvSpPr>
          <p:cNvPr id="25" name="Rounded Rectangle 2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11</a:t>
            </a:r>
          </a:p>
        </p:txBody>
      </p:sp>
      <p:sp>
        <p:nvSpPr>
          <p:cNvPr id="26" name="Rounded Rectangle 2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10</a:t>
            </a:r>
          </a:p>
        </p:txBody>
      </p:sp>
      <p:sp>
        <p:nvSpPr>
          <p:cNvPr id="27" name="Rounded Rectangle 2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09</a:t>
            </a:r>
          </a:p>
        </p:txBody>
      </p:sp>
      <p:sp>
        <p:nvSpPr>
          <p:cNvPr id="28" name="Rounded Rectangle 2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08</a:t>
            </a:r>
          </a:p>
        </p:txBody>
      </p:sp>
      <p:sp>
        <p:nvSpPr>
          <p:cNvPr id="29" name="Rounded Rectangle 2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07</a:t>
            </a:r>
          </a:p>
        </p:txBody>
      </p:sp>
      <p:sp>
        <p:nvSpPr>
          <p:cNvPr id="30" name="Rounded Rectangle 2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06</a:t>
            </a:r>
          </a:p>
        </p:txBody>
      </p:sp>
      <p:sp>
        <p:nvSpPr>
          <p:cNvPr id="31" name="Rounded Rectangle 3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05</a:t>
            </a:r>
          </a:p>
        </p:txBody>
      </p:sp>
      <p:sp>
        <p:nvSpPr>
          <p:cNvPr id="32" name="Rounded Rectangle 3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04</a:t>
            </a:r>
          </a:p>
        </p:txBody>
      </p:sp>
      <p:sp>
        <p:nvSpPr>
          <p:cNvPr id="33" name="Rounded Rectangle 3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03</a:t>
            </a:r>
          </a:p>
        </p:txBody>
      </p:sp>
      <p:sp>
        <p:nvSpPr>
          <p:cNvPr id="34" name="Rounded Rectangle 3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02</a:t>
            </a:r>
          </a:p>
        </p:txBody>
      </p:sp>
      <p:sp>
        <p:nvSpPr>
          <p:cNvPr id="35" name="Rounded Rectangle 3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01</a:t>
            </a:r>
          </a:p>
        </p:txBody>
      </p:sp>
      <p:sp>
        <p:nvSpPr>
          <p:cNvPr id="36" name="Rounded Rectangle 3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698720" y="217716"/>
            <a:ext cx="783773" cy="78377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0" name="Object 49">
            <a:extLst>
              <a:ext uri="{FF2B5EF4-FFF2-40B4-BE49-F238E27FC236}">
                <a16:creationId xmlns:a16="http://schemas.microsoft.com/office/drawing/2014/main" xmlns="" id="{EF9B565A-FF38-4AFF-94C6-1AF9D1DF1420}"/>
              </a:ext>
            </a:extLst>
          </p:cNvPr>
          <p:cNvGraphicFramePr>
            <a:graphicFrameLocks noChangeAspect="1"/>
          </p:cNvGraphicFramePr>
          <p:nvPr>
            <p:extLst>
              <p:ext uri="{D42A27DB-BD31-4B8C-83A1-F6EECF244321}">
                <p14:modId xmlns:p14="http://schemas.microsoft.com/office/powerpoint/2010/main" val="3554300632"/>
              </p:ext>
            </p:extLst>
          </p:nvPr>
        </p:nvGraphicFramePr>
        <p:xfrm>
          <a:off x="3695205" y="4504451"/>
          <a:ext cx="872379" cy="508932"/>
        </p:xfrm>
        <a:graphic>
          <a:graphicData uri="http://schemas.openxmlformats.org/presentationml/2006/ole">
            <mc:AlternateContent xmlns:mc="http://schemas.openxmlformats.org/markup-compatibility/2006">
              <mc:Choice xmlns:v="urn:schemas-microsoft-com:vml" Requires="v">
                <p:oleObj spid="_x0000_s6216" name="Equation" r:id="rId11" imgW="437711" imgH="199997" progId="Equation.DSMT4">
                  <p:embed/>
                </p:oleObj>
              </mc:Choice>
              <mc:Fallback>
                <p:oleObj name="Equation" r:id="rId11" imgW="437711" imgH="199997" progId="Equation.DSMT4">
                  <p:embed/>
                  <p:pic>
                    <p:nvPicPr>
                      <p:cNvPr id="0" name=""/>
                      <p:cNvPicPr/>
                      <p:nvPr/>
                    </p:nvPicPr>
                    <p:blipFill>
                      <a:blip r:embed="rId12"/>
                      <a:stretch>
                        <a:fillRect/>
                      </a:stretch>
                    </p:blipFill>
                    <p:spPr>
                      <a:xfrm>
                        <a:off x="3695205" y="4504451"/>
                        <a:ext cx="872379" cy="508932"/>
                      </a:xfrm>
                      <a:prstGeom prst="rect">
                        <a:avLst/>
                      </a:prstGeom>
                    </p:spPr>
                  </p:pic>
                </p:oleObj>
              </mc:Fallback>
            </mc:AlternateContent>
          </a:graphicData>
        </a:graphic>
      </p:graphicFrame>
    </p:spTree>
    <p:extLst>
      <p:ext uri="{BB962C8B-B14F-4D97-AF65-F5344CB8AC3E}">
        <p14:creationId xmlns:p14="http://schemas.microsoft.com/office/powerpoint/2010/main" val="287978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412095" y="1152189"/>
            <a:ext cx="7469868" cy="2732315"/>
          </a:xfrm>
          <a:prstGeom prst="rect">
            <a:avLst/>
          </a:prstGeom>
          <a:noFill/>
        </p:spPr>
        <p:style>
          <a:lnRef idx="2">
            <a:schemeClr val="accent2"/>
          </a:lnRef>
          <a:fillRef idx="1">
            <a:schemeClr val="lt1"/>
          </a:fillRef>
          <a:effectRef idx="0">
            <a:schemeClr val="accent2"/>
          </a:effectRef>
          <a:fontRef idx="minor">
            <a:schemeClr val="dk1"/>
          </a:fontRef>
        </p:style>
        <p:txBody>
          <a:bodyPr lIns="91434" tIns="45718" rIns="91434" bIns="45718" rtlCol="0" anchor="ctr"/>
          <a:lstStyle/>
          <a:p>
            <a:pPr algn="ctr"/>
            <a:endParaRPr lang="vi-VN" sz="2400" dirty="0">
              <a:solidFill>
                <a:srgbClr val="FF0000"/>
              </a:solidFill>
            </a:endParaRPr>
          </a:p>
        </p:txBody>
      </p:sp>
      <p:sp>
        <p:nvSpPr>
          <p:cNvPr id="10" name="A"/>
          <p:cNvSpPr/>
          <p:nvPr/>
        </p:nvSpPr>
        <p:spPr>
          <a:xfrm rot="10800000" flipH="1">
            <a:off x="0" y="4354931"/>
            <a:ext cx="600799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endParaRPr lang="vi-VN" dirty="0"/>
          </a:p>
        </p:txBody>
      </p:sp>
      <p:sp>
        <p:nvSpPr>
          <p:cNvPr id="11" name="B"/>
          <p:cNvSpPr/>
          <p:nvPr/>
        </p:nvSpPr>
        <p:spPr>
          <a:xfrm rot="10800000">
            <a:off x="6436704" y="5316247"/>
            <a:ext cx="5755296"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endParaRPr lang="vi-VN" dirty="0"/>
          </a:p>
        </p:txBody>
      </p:sp>
      <p:sp>
        <p:nvSpPr>
          <p:cNvPr id="12" name="C"/>
          <p:cNvSpPr/>
          <p:nvPr/>
        </p:nvSpPr>
        <p:spPr>
          <a:xfrm flipH="1">
            <a:off x="6184003" y="4358031"/>
            <a:ext cx="600799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       C. “Chiều cao trung bình của nam giới Việt Nam năm 2022 là 3m”.</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a:off x="3" y="5308483"/>
            <a:ext cx="600799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   B. “Gieo một con xúc xắc, xuất hiện mặt 8 chấm”.</a:t>
            </a:r>
            <a:endParaRPr lang="vi-VN" sz="2800" dirty="0">
              <a:solidFill>
                <a:schemeClr val="tx1"/>
              </a:solidFill>
              <a:latin typeface="Times New Roman" panose="02020603050405020304" pitchFamily="18" charset="0"/>
              <a:cs typeface="Times New Roman" panose="02020603050405020304" pitchFamily="18" charset="0"/>
            </a:endParaRPr>
          </a:p>
        </p:txBody>
      </p:sp>
      <p:pic>
        <p:nvPicPr>
          <p:cNvPr id="14" name="Picture 2" descr="Kết quả hình ảnh cho virut corona"/>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9353" b="100000" l="0" r="95929">
                        <a14:foregroundMark x1="76081" y1="22122" x2="76081" y2="22122"/>
                        <a14:foregroundMark x1="86768" y1="37950" x2="86768" y2="37950"/>
                      </a14:backgroundRemoval>
                    </a14:imgEffect>
                  </a14:imgLayer>
                </a14:imgProps>
              </a:ext>
              <a:ext uri="{28A0092B-C50C-407E-A947-70E740481C1C}">
                <a14:useLocalDpi xmlns:a14="http://schemas.microsoft.com/office/drawing/2010/main"/>
              </a:ext>
            </a:extLst>
          </a:blip>
          <a:srcRect/>
          <a:stretch/>
        </p:blipFill>
        <p:spPr bwMode="auto">
          <a:xfrm>
            <a:off x="1576160"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a:off x="2911026"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20</a:t>
            </a:r>
          </a:p>
        </p:txBody>
      </p:sp>
      <p:sp>
        <p:nvSpPr>
          <p:cNvPr id="17" name="Rounded Rectangle 1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19</a:t>
            </a:r>
          </a:p>
        </p:txBody>
      </p:sp>
      <p:sp>
        <p:nvSpPr>
          <p:cNvPr id="18" name="Rounded Rectangle 1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18</a:t>
            </a:r>
          </a:p>
        </p:txBody>
      </p:sp>
      <p:sp>
        <p:nvSpPr>
          <p:cNvPr id="19" name="Rounded Rectangle 1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17</a:t>
            </a:r>
          </a:p>
        </p:txBody>
      </p:sp>
      <p:sp>
        <p:nvSpPr>
          <p:cNvPr id="20" name="Rounded Rectangle 1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16</a:t>
            </a:r>
          </a:p>
        </p:txBody>
      </p:sp>
      <p:sp>
        <p:nvSpPr>
          <p:cNvPr id="21" name="Rounded Rectangle 2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15</a:t>
            </a:r>
          </a:p>
        </p:txBody>
      </p:sp>
      <p:sp>
        <p:nvSpPr>
          <p:cNvPr id="22" name="Rounded Rectangle 2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14</a:t>
            </a:r>
          </a:p>
        </p:txBody>
      </p:sp>
      <p:sp>
        <p:nvSpPr>
          <p:cNvPr id="23" name="Rounded Rectangle 2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13</a:t>
            </a:r>
          </a:p>
        </p:txBody>
      </p:sp>
      <p:sp>
        <p:nvSpPr>
          <p:cNvPr id="24" name="Rounded Rectangle 2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12</a:t>
            </a:r>
          </a:p>
        </p:txBody>
      </p:sp>
      <p:sp>
        <p:nvSpPr>
          <p:cNvPr id="25" name="Rounded Rectangle 2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11</a:t>
            </a:r>
          </a:p>
        </p:txBody>
      </p:sp>
      <p:sp>
        <p:nvSpPr>
          <p:cNvPr id="26" name="Rounded Rectangle 2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10</a:t>
            </a:r>
          </a:p>
        </p:txBody>
      </p:sp>
      <p:sp>
        <p:nvSpPr>
          <p:cNvPr id="27" name="Rounded Rectangle 2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09</a:t>
            </a:r>
          </a:p>
        </p:txBody>
      </p:sp>
      <p:sp>
        <p:nvSpPr>
          <p:cNvPr id="28" name="Rounded Rectangle 2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08</a:t>
            </a:r>
          </a:p>
        </p:txBody>
      </p:sp>
      <p:sp>
        <p:nvSpPr>
          <p:cNvPr id="29" name="Rounded Rectangle 2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07</a:t>
            </a:r>
          </a:p>
        </p:txBody>
      </p:sp>
      <p:sp>
        <p:nvSpPr>
          <p:cNvPr id="30" name="Rounded Rectangle 2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06</a:t>
            </a:r>
          </a:p>
        </p:txBody>
      </p:sp>
      <p:sp>
        <p:nvSpPr>
          <p:cNvPr id="31" name="Rounded Rectangle 3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05</a:t>
            </a:r>
          </a:p>
        </p:txBody>
      </p:sp>
      <p:sp>
        <p:nvSpPr>
          <p:cNvPr id="32" name="Rounded Rectangle 3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04</a:t>
            </a:r>
          </a:p>
        </p:txBody>
      </p:sp>
      <p:sp>
        <p:nvSpPr>
          <p:cNvPr id="33" name="Rounded Rectangle 3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03</a:t>
            </a:r>
          </a:p>
        </p:txBody>
      </p:sp>
      <p:sp>
        <p:nvSpPr>
          <p:cNvPr id="34" name="Rounded Rectangle 3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02</a:t>
            </a:r>
          </a:p>
        </p:txBody>
      </p:sp>
      <p:sp>
        <p:nvSpPr>
          <p:cNvPr id="35" name="Rounded Rectangle 3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01</a:t>
            </a:r>
          </a:p>
        </p:txBody>
      </p:sp>
      <p:sp>
        <p:nvSpPr>
          <p:cNvPr id="36" name="Rounded Rectangle 3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dirty="0"/>
              <a:t>00</a:t>
            </a:r>
          </a:p>
        </p:txBody>
      </p:sp>
      <p:pic>
        <p:nvPicPr>
          <p:cNvPr id="37" name="Picture 2" descr="Kết quả hình ảnh cho home png">
            <a:hlinkClick r:id="rId8" action="ppaction://hlinksldjump"/>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698720" y="217716"/>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71749" y="2211205"/>
            <a:ext cx="6532675" cy="954107"/>
          </a:xfrm>
          <a:prstGeom prst="rect">
            <a:avLst/>
          </a:prstGeom>
        </p:spPr>
        <p:txBody>
          <a:bodyPr wrap="square" lIns="91434" tIns="45718" rIns="91434" bIns="45718">
            <a:spAutoFit/>
          </a:bodyPr>
          <a:lstStyle/>
          <a:p>
            <a:pPr lvl="0">
              <a:defRPr/>
            </a:pP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3</a:t>
            </a:r>
            <a:r>
              <a:rPr lang="en-US" sz="2800">
                <a:latin typeface="Times New Roman" pitchFamily="18" charset="0"/>
                <a:cs typeface="Times New Roman" pitchFamily="18" charset="0"/>
              </a:rPr>
              <a:t>: </a:t>
            </a:r>
            <a:r>
              <a:rPr lang="en-US" sz="2800">
                <a:latin typeface="Times New Roman" panose="02020603050405020304" pitchFamily="18" charset="0"/>
                <a:ea typeface="Calibri" panose="020F0502020204030204" pitchFamily="34" charset="0"/>
              </a:rPr>
              <a:t>Trong các biến cố sau, biến cố nào là </a:t>
            </a:r>
            <a:r>
              <a:rPr lang="en-US" sz="2800" b="1">
                <a:latin typeface="Times New Roman" panose="02020603050405020304" pitchFamily="18" charset="0"/>
                <a:ea typeface="Calibri" panose="020F0502020204030204" pitchFamily="34" charset="0"/>
              </a:rPr>
              <a:t>biến cố ngẫu nhiên</a:t>
            </a:r>
            <a:r>
              <a:rPr lang="en-US" sz="2800">
                <a:latin typeface="Times New Roman" panose="02020603050405020304" pitchFamily="18" charset="0"/>
                <a:ea typeface="Calibri" panose="020F0502020204030204" pitchFamily="34" charset="0"/>
              </a:rPr>
              <a:t>?</a:t>
            </a:r>
            <a:endParaRPr lang="en-US" sz="2800" dirty="0">
              <a:latin typeface="Times New Roman" pitchFamily="18" charset="0"/>
              <a:cs typeface="Times New Roman" pitchFamily="18" charset="0"/>
            </a:endParaRPr>
          </a:p>
        </p:txBody>
      </p:sp>
      <p:sp>
        <p:nvSpPr>
          <p:cNvPr id="39" name="TextBox 38">
            <a:extLst>
              <a:ext uri="{FF2B5EF4-FFF2-40B4-BE49-F238E27FC236}">
                <a16:creationId xmlns:a16="http://schemas.microsoft.com/office/drawing/2014/main" xmlns="" id="{B26FE503-4B08-4CBA-AE80-DA003D7C66D1}"/>
              </a:ext>
            </a:extLst>
          </p:cNvPr>
          <p:cNvSpPr txBox="1"/>
          <p:nvPr/>
        </p:nvSpPr>
        <p:spPr>
          <a:xfrm>
            <a:off x="417097" y="4380591"/>
            <a:ext cx="5388283" cy="923328"/>
          </a:xfrm>
          <a:prstGeom prst="rect">
            <a:avLst/>
          </a:prstGeom>
          <a:noFill/>
        </p:spPr>
        <p:txBody>
          <a:bodyPr wrap="square" lIns="91434" tIns="45718" rIns="91434" bIns="45718" rtlCol="0">
            <a:spAutoFit/>
          </a:bodyPr>
          <a:lstStyle/>
          <a:p>
            <a:pPr algn="ctr"/>
            <a:r>
              <a:rPr lang="en-US" sz="2700">
                <a:latin typeface="Times New Roman" panose="02020603050405020304" pitchFamily="18" charset="0"/>
                <a:ea typeface="Times New Roman" panose="02020603050405020304" pitchFamily="18" charset="0"/>
              </a:rPr>
              <a:t>A. “Mùa đông năm tới sẽ đến sớm hơn mọi năm”.</a:t>
            </a:r>
            <a:endParaRPr lang="en-US" sz="2700"/>
          </a:p>
        </p:txBody>
      </p:sp>
      <p:sp>
        <p:nvSpPr>
          <p:cNvPr id="44" name="TextBox 43">
            <a:extLst>
              <a:ext uri="{FF2B5EF4-FFF2-40B4-BE49-F238E27FC236}">
                <a16:creationId xmlns:a16="http://schemas.microsoft.com/office/drawing/2014/main" xmlns="" id="{FAB54C2A-3B77-48C9-9423-9B1524C21DB2}"/>
              </a:ext>
            </a:extLst>
          </p:cNvPr>
          <p:cNvSpPr txBox="1"/>
          <p:nvPr/>
        </p:nvSpPr>
        <p:spPr>
          <a:xfrm>
            <a:off x="7379371" y="5228761"/>
            <a:ext cx="4812631" cy="954107"/>
          </a:xfrm>
          <a:prstGeom prst="rect">
            <a:avLst/>
          </a:prstGeom>
          <a:noFill/>
        </p:spPr>
        <p:txBody>
          <a:bodyPr wrap="square" lIns="91434" tIns="45718" rIns="91434" bIns="45718" rtlCol="0">
            <a:spAutoFit/>
          </a:bodyPr>
          <a:lstStyle/>
          <a:p>
            <a:pPr algn="ctr"/>
            <a:r>
              <a:rPr lang="en-US" sz="2800">
                <a:latin typeface="Times New Roman" panose="02020603050405020304" pitchFamily="18" charset="0"/>
                <a:ea typeface="Times New Roman" panose="02020603050405020304" pitchFamily="18" charset="0"/>
              </a:rPr>
              <a:t>D. “Chim cánh cụt có thể bay lượn trên bầu trời”.</a:t>
            </a:r>
            <a:endParaRPr lang="en-US" sz="2800"/>
          </a:p>
        </p:txBody>
      </p:sp>
    </p:spTree>
    <p:extLst>
      <p:ext uri="{BB962C8B-B14F-4D97-AF65-F5344CB8AC3E}">
        <p14:creationId xmlns:p14="http://schemas.microsoft.com/office/powerpoint/2010/main" val="312639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412092" y="1152189"/>
            <a:ext cx="7688837" cy="2732315"/>
          </a:xfrm>
          <a:prstGeom prst="rect">
            <a:avLst/>
          </a:prstGeom>
          <a:noFill/>
        </p:spPr>
        <p:style>
          <a:lnRef idx="2">
            <a:schemeClr val="accent2"/>
          </a:lnRef>
          <a:fillRef idx="1">
            <a:schemeClr val="lt1"/>
          </a:fillRef>
          <a:effectRef idx="0">
            <a:schemeClr val="accent2"/>
          </a:effectRef>
          <a:fontRef idx="minor">
            <a:schemeClr val="dk1"/>
          </a:fontRef>
        </p:style>
        <p:txBody>
          <a:bodyPr lIns="91434" tIns="45718" rIns="91434" bIns="45718" rtlCol="0" anchor="ctr"/>
          <a:lstStyle/>
          <a:p>
            <a:pPr marL="90164"/>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4</a:t>
            </a:r>
            <a:r>
              <a:rPr lang="en-US" sz="2800">
                <a:solidFill>
                  <a:schemeClr val="tx1"/>
                </a:solidFill>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Calibri" panose="020F0502020204030204" pitchFamily="34" charset="0"/>
              </a:rPr>
              <a:t>Một túi có chứa 3 bi trắng và 7 bi vàng, bạn An lấy ngẫu nhiên 2 viên bi từ túi, trong các biến cố dưới đây, biến cố nào là </a:t>
            </a:r>
            <a:r>
              <a:rPr lang="en-US" sz="2800" b="1">
                <a:latin typeface="Times New Roman" panose="02020603050405020304" pitchFamily="18" charset="0"/>
                <a:ea typeface="Calibri" panose="020F0502020204030204" pitchFamily="34" charset="0"/>
              </a:rPr>
              <a:t>biến cố chắc chắn</a:t>
            </a:r>
            <a:r>
              <a:rPr lang="en-US" sz="2800">
                <a:latin typeface="Times New Roman" panose="02020603050405020304" pitchFamily="18" charset="0"/>
                <a:ea typeface="Calibri" panose="020F0502020204030204" pitchFamily="34" charset="0"/>
              </a:rPr>
              <a:t>?</a:t>
            </a:r>
            <a:endParaRPr lang="en-US" sz="2800">
              <a:latin typeface="Times New Roman" panose="02020603050405020304" pitchFamily="18" charset="0"/>
              <a:ea typeface="Times New Roman" panose="02020603050405020304" pitchFamily="18" charset="0"/>
            </a:endParaRPr>
          </a:p>
          <a:p>
            <a:pPr algn="ctr"/>
            <a:endParaRPr lang="vi-VN" sz="2400" dirty="0">
              <a:solidFill>
                <a:srgbClr val="FF0000"/>
              </a:solidFill>
            </a:endParaRPr>
          </a:p>
        </p:txBody>
      </p:sp>
      <p:sp>
        <p:nvSpPr>
          <p:cNvPr id="10" name="A"/>
          <p:cNvSpPr/>
          <p:nvPr/>
        </p:nvSpPr>
        <p:spPr>
          <a:xfrm rot="10800000" flipH="1">
            <a:off x="1" y="4366987"/>
            <a:ext cx="5891835"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endParaRPr lang="vi-VN" dirty="0"/>
          </a:p>
        </p:txBody>
      </p:sp>
      <p:sp>
        <p:nvSpPr>
          <p:cNvPr id="11" name="B"/>
          <p:cNvSpPr/>
          <p:nvPr/>
        </p:nvSpPr>
        <p:spPr>
          <a:xfrm rot="10800000">
            <a:off x="6390193" y="4366987"/>
            <a:ext cx="580180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endParaRPr lang="vi-VN" dirty="0"/>
          </a:p>
        </p:txBody>
      </p:sp>
      <p:sp>
        <p:nvSpPr>
          <p:cNvPr id="12" name="C"/>
          <p:cNvSpPr/>
          <p:nvPr/>
        </p:nvSpPr>
        <p:spPr>
          <a:xfrm flipH="1">
            <a:off x="6256509" y="5289331"/>
            <a:ext cx="59354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           D. “An lấy được 2 bi trắng và 1 bi vàng”.</a:t>
            </a:r>
          </a:p>
        </p:txBody>
      </p:sp>
      <p:sp>
        <p:nvSpPr>
          <p:cNvPr id="13" name="D"/>
          <p:cNvSpPr/>
          <p:nvPr/>
        </p:nvSpPr>
        <p:spPr>
          <a:xfrm>
            <a:off x="3" y="5288887"/>
            <a:ext cx="603794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C. “An lấy được 2 viên bi màu vàng”.</a:t>
            </a:r>
            <a:endParaRPr lang="vi-VN" sz="2800" dirty="0">
              <a:solidFill>
                <a:schemeClr val="tx1"/>
              </a:solidFill>
              <a:latin typeface="Times New Roman" panose="02020603050405020304" pitchFamily="18" charset="0"/>
              <a:cs typeface="Times New Roman" panose="02020603050405020304" pitchFamily="18" charset="0"/>
            </a:endParaRPr>
          </a:p>
        </p:txBody>
      </p:sp>
      <p:pic>
        <p:nvPicPr>
          <p:cNvPr id="14" name="Picture 2" descr="Kết quả hình ảnh cho virut corona"/>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9353" b="100000" l="0" r="95929">
                        <a14:foregroundMark x1="76081" y1="22122" x2="76081" y2="22122"/>
                        <a14:foregroundMark x1="86768" y1="37950" x2="86768" y2="37950"/>
                      </a14:backgroundRemoval>
                    </a14:imgEffect>
                  </a14:imgLayer>
                </a14:imgProps>
              </a:ext>
              <a:ext uri="{28A0092B-C50C-407E-A947-70E740481C1C}">
                <a14:useLocalDpi xmlns:a14="http://schemas.microsoft.com/office/drawing/2010/main"/>
              </a:ext>
            </a:extLst>
          </a:blip>
          <a:srcRect/>
          <a:stretch/>
        </p:blipFill>
        <p:spPr bwMode="auto">
          <a:xfrm>
            <a:off x="1576160"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a:off x="2911026"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20</a:t>
            </a:r>
          </a:p>
        </p:txBody>
      </p:sp>
      <p:sp>
        <p:nvSpPr>
          <p:cNvPr id="17" name="Rounded Rectangle 1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19</a:t>
            </a:r>
          </a:p>
        </p:txBody>
      </p:sp>
      <p:sp>
        <p:nvSpPr>
          <p:cNvPr id="18" name="Rounded Rectangle 1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18</a:t>
            </a:r>
          </a:p>
        </p:txBody>
      </p:sp>
      <p:sp>
        <p:nvSpPr>
          <p:cNvPr id="19" name="Rounded Rectangle 1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17</a:t>
            </a:r>
          </a:p>
        </p:txBody>
      </p:sp>
      <p:sp>
        <p:nvSpPr>
          <p:cNvPr id="20" name="Rounded Rectangle 1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16</a:t>
            </a:r>
          </a:p>
        </p:txBody>
      </p:sp>
      <p:sp>
        <p:nvSpPr>
          <p:cNvPr id="21" name="Rounded Rectangle 2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15</a:t>
            </a:r>
          </a:p>
        </p:txBody>
      </p:sp>
      <p:sp>
        <p:nvSpPr>
          <p:cNvPr id="22" name="Rounded Rectangle 2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14</a:t>
            </a:r>
          </a:p>
        </p:txBody>
      </p:sp>
      <p:sp>
        <p:nvSpPr>
          <p:cNvPr id="23" name="Rounded Rectangle 2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13</a:t>
            </a:r>
          </a:p>
        </p:txBody>
      </p:sp>
      <p:sp>
        <p:nvSpPr>
          <p:cNvPr id="24" name="Rounded Rectangle 2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12</a:t>
            </a:r>
          </a:p>
        </p:txBody>
      </p:sp>
      <p:sp>
        <p:nvSpPr>
          <p:cNvPr id="25" name="Rounded Rectangle 2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11</a:t>
            </a:r>
          </a:p>
        </p:txBody>
      </p:sp>
      <p:sp>
        <p:nvSpPr>
          <p:cNvPr id="26" name="Rounded Rectangle 2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10</a:t>
            </a:r>
          </a:p>
        </p:txBody>
      </p:sp>
      <p:sp>
        <p:nvSpPr>
          <p:cNvPr id="27" name="Rounded Rectangle 2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09</a:t>
            </a:r>
          </a:p>
        </p:txBody>
      </p:sp>
      <p:sp>
        <p:nvSpPr>
          <p:cNvPr id="28" name="Rounded Rectangle 2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08</a:t>
            </a:r>
          </a:p>
        </p:txBody>
      </p:sp>
      <p:sp>
        <p:nvSpPr>
          <p:cNvPr id="29" name="Rounded Rectangle 2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07</a:t>
            </a:r>
          </a:p>
        </p:txBody>
      </p:sp>
      <p:sp>
        <p:nvSpPr>
          <p:cNvPr id="30" name="Rounded Rectangle 2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06</a:t>
            </a:r>
          </a:p>
        </p:txBody>
      </p:sp>
      <p:sp>
        <p:nvSpPr>
          <p:cNvPr id="31" name="Rounded Rectangle 3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05</a:t>
            </a:r>
          </a:p>
        </p:txBody>
      </p:sp>
      <p:sp>
        <p:nvSpPr>
          <p:cNvPr id="32" name="Rounded Rectangle 3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04</a:t>
            </a:r>
          </a:p>
        </p:txBody>
      </p:sp>
      <p:sp>
        <p:nvSpPr>
          <p:cNvPr id="33" name="Rounded Rectangle 3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03</a:t>
            </a:r>
          </a:p>
        </p:txBody>
      </p:sp>
      <p:sp>
        <p:nvSpPr>
          <p:cNvPr id="34" name="Rounded Rectangle 3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02</a:t>
            </a:r>
          </a:p>
        </p:txBody>
      </p:sp>
      <p:sp>
        <p:nvSpPr>
          <p:cNvPr id="35" name="Rounded Rectangle 3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01</a:t>
            </a:r>
          </a:p>
        </p:txBody>
      </p:sp>
      <p:sp>
        <p:nvSpPr>
          <p:cNvPr id="36" name="Rounded Rectangle 3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dirty="0"/>
              <a:t>00</a:t>
            </a:r>
          </a:p>
        </p:txBody>
      </p:sp>
      <p:pic>
        <p:nvPicPr>
          <p:cNvPr id="37" name="Picture 2" descr="Kết quả hình ảnh cho home png">
            <a:hlinkClick r:id="rId8" action="ppaction://hlinksldjump"/>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698720" y="217716"/>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50F51428-DF86-481D-9345-6E2F1195C6EE}"/>
              </a:ext>
            </a:extLst>
          </p:cNvPr>
          <p:cNvSpPr txBox="1"/>
          <p:nvPr/>
        </p:nvSpPr>
        <p:spPr>
          <a:xfrm>
            <a:off x="778804" y="4292737"/>
            <a:ext cx="4827181" cy="954107"/>
          </a:xfrm>
          <a:prstGeom prst="rect">
            <a:avLst/>
          </a:prstGeom>
          <a:noFill/>
        </p:spPr>
        <p:txBody>
          <a:bodyPr wrap="square" lIns="91434" tIns="45718" rIns="91434" bIns="45718" rtlCol="0">
            <a:spAutoFit/>
          </a:bodyPr>
          <a:lstStyle/>
          <a:p>
            <a:pPr algn="ctr"/>
            <a:r>
              <a:rPr lang="en-US" sz="2800">
                <a:latin typeface="Times New Roman" panose="02020603050405020304" pitchFamily="18" charset="0"/>
                <a:ea typeface="Calibri" panose="020F0502020204030204" pitchFamily="34" charset="0"/>
              </a:rPr>
              <a:t>A.</a:t>
            </a:r>
            <a:r>
              <a:rPr lang="en-US" sz="2800">
                <a:latin typeface="Times New Roman" panose="02020603050405020304" pitchFamily="18" charset="0"/>
                <a:ea typeface="Times New Roman" panose="02020603050405020304" pitchFamily="18" charset="0"/>
              </a:rPr>
              <a:t> “An lấy được viên bi màu trắng hoặc bi màu vàng”.</a:t>
            </a:r>
            <a:endParaRPr lang="en-US" sz="2800"/>
          </a:p>
        </p:txBody>
      </p:sp>
      <p:sp>
        <p:nvSpPr>
          <p:cNvPr id="39" name="TextBox 38">
            <a:extLst>
              <a:ext uri="{FF2B5EF4-FFF2-40B4-BE49-F238E27FC236}">
                <a16:creationId xmlns:a16="http://schemas.microsoft.com/office/drawing/2014/main" xmlns="" id="{9E17E8F5-CDC7-4DE5-BE2D-633051C83704}"/>
              </a:ext>
            </a:extLst>
          </p:cNvPr>
          <p:cNvSpPr txBox="1"/>
          <p:nvPr/>
        </p:nvSpPr>
        <p:spPr>
          <a:xfrm>
            <a:off x="7460244" y="4287261"/>
            <a:ext cx="4827181" cy="954107"/>
          </a:xfrm>
          <a:prstGeom prst="rect">
            <a:avLst/>
          </a:prstGeom>
          <a:noFill/>
        </p:spPr>
        <p:txBody>
          <a:bodyPr wrap="square" lIns="91434" tIns="45718" rIns="91434" bIns="45718" rtlCol="0">
            <a:spAutoFit/>
          </a:bodyPr>
          <a:lstStyle/>
          <a:p>
            <a:pPr algn="ctr"/>
            <a:r>
              <a:rPr lang="en-US" sz="2800">
                <a:latin typeface="Times New Roman" panose="02020603050405020304" pitchFamily="18" charset="0"/>
                <a:ea typeface="Times New Roman" panose="02020603050405020304" pitchFamily="18" charset="0"/>
              </a:rPr>
              <a:t>B. “An lấy được 2 viên bi màu trắng”.</a:t>
            </a:r>
            <a:endParaRPr lang="en-US" sz="2800"/>
          </a:p>
        </p:txBody>
      </p:sp>
    </p:spTree>
    <p:extLst>
      <p:ext uri="{BB962C8B-B14F-4D97-AF65-F5344CB8AC3E}">
        <p14:creationId xmlns:p14="http://schemas.microsoft.com/office/powerpoint/2010/main" val="391872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412095" y="1152189"/>
            <a:ext cx="7469868" cy="2732315"/>
          </a:xfrm>
          <a:prstGeom prst="rect">
            <a:avLst/>
          </a:prstGeom>
          <a:noFill/>
        </p:spPr>
        <p:style>
          <a:lnRef idx="2">
            <a:schemeClr val="accent2"/>
          </a:lnRef>
          <a:fillRef idx="1">
            <a:schemeClr val="lt1"/>
          </a:fillRef>
          <a:effectRef idx="0">
            <a:schemeClr val="accent2"/>
          </a:effectRef>
          <a:fontRef idx="minor">
            <a:schemeClr val="dk1"/>
          </a:fontRef>
        </p:style>
        <p:txBody>
          <a:bodyPr lIns="91434" tIns="45718" rIns="91434" bIns="45718"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5</a:t>
            </a:r>
            <a:r>
              <a:rPr lang="en-US" sz="2800">
                <a:solidFill>
                  <a:schemeClr val="tx1"/>
                </a:solidFill>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Calibri" panose="020F0502020204030204" pitchFamily="34" charset="0"/>
              </a:rPr>
              <a:t>Chọn ngẫu nhiên một giáo viên từ danh sách bốn giáo viên gồm: 1 thầy giáo dạy Toán, 1 cô giáo dạy Văn, 1 thầy giáo dạy Tiếng Anh, 1 cô giáo dạy Sinh. Biến cố nào sau đây là biến cố không thể?</a:t>
            </a:r>
            <a:endParaRPr lang="en-US" sz="2800">
              <a:latin typeface="Times New Roman" panose="02020603050405020304" pitchFamily="18" charset="0"/>
              <a:ea typeface="Times New Roman" panose="02020603050405020304" pitchFamily="18" charset="0"/>
            </a:endParaRPr>
          </a:p>
        </p:txBody>
      </p:sp>
      <p:sp>
        <p:nvSpPr>
          <p:cNvPr id="10" name="A"/>
          <p:cNvSpPr/>
          <p:nvPr/>
        </p:nvSpPr>
        <p:spPr>
          <a:xfrm>
            <a:off x="-22888" y="4320179"/>
            <a:ext cx="598645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A. “Chọn được thầy giáo dạy Sinh”.</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1" y="5308483"/>
            <a:ext cx="596356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C. “Không chọn được thầy giáo nào”.</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5963572" y="4358031"/>
            <a:ext cx="622842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B. “Chỉ chọn được thầy giáo dạy Toán”.</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3" name="D"/>
          <p:cNvSpPr/>
          <p:nvPr/>
        </p:nvSpPr>
        <p:spPr>
          <a:xfrm flipH="1">
            <a:off x="5963573" y="5331419"/>
            <a:ext cx="622843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D. “Không chọn được cô giáo nào”.</a:t>
            </a:r>
            <a:endParaRPr lang="vi-VN" sz="2800" dirty="0">
              <a:solidFill>
                <a:schemeClr val="tx1"/>
              </a:solidFill>
              <a:latin typeface="Times New Roman" panose="02020603050405020304" pitchFamily="18" charset="0"/>
              <a:cs typeface="Times New Roman" panose="02020603050405020304" pitchFamily="18" charset="0"/>
            </a:endParaRPr>
          </a:p>
        </p:txBody>
      </p:sp>
      <p:pic>
        <p:nvPicPr>
          <p:cNvPr id="14" name="Picture 2" descr="Kết quả hình ảnh cho virut corona"/>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9353" b="100000" l="0" r="95929">
                        <a14:foregroundMark x1="76081" y1="22122" x2="76081" y2="22122"/>
                        <a14:foregroundMark x1="86768" y1="37950" x2="86768" y2="37950"/>
                      </a14:backgroundRemoval>
                    </a14:imgEffect>
                  </a14:imgLayer>
                </a14:imgProps>
              </a:ext>
              <a:ext uri="{28A0092B-C50C-407E-A947-70E740481C1C}">
                <a14:useLocalDpi xmlns:a14="http://schemas.microsoft.com/office/drawing/2010/main"/>
              </a:ext>
            </a:extLst>
          </a:blip>
          <a:srcRect/>
          <a:stretch/>
        </p:blipFill>
        <p:spPr bwMode="auto">
          <a:xfrm>
            <a:off x="1576160"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a:off x="2911026"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20</a:t>
            </a:r>
          </a:p>
        </p:txBody>
      </p:sp>
      <p:sp>
        <p:nvSpPr>
          <p:cNvPr id="17" name="Rounded Rectangle 1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19</a:t>
            </a:r>
          </a:p>
        </p:txBody>
      </p:sp>
      <p:sp>
        <p:nvSpPr>
          <p:cNvPr id="18" name="Rounded Rectangle 1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18</a:t>
            </a:r>
          </a:p>
        </p:txBody>
      </p:sp>
      <p:sp>
        <p:nvSpPr>
          <p:cNvPr id="19" name="Rounded Rectangle 1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17</a:t>
            </a:r>
          </a:p>
        </p:txBody>
      </p:sp>
      <p:sp>
        <p:nvSpPr>
          <p:cNvPr id="20" name="Rounded Rectangle 1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16</a:t>
            </a:r>
          </a:p>
        </p:txBody>
      </p:sp>
      <p:sp>
        <p:nvSpPr>
          <p:cNvPr id="21" name="Rounded Rectangle 2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15</a:t>
            </a:r>
          </a:p>
        </p:txBody>
      </p:sp>
      <p:sp>
        <p:nvSpPr>
          <p:cNvPr id="22" name="Rounded Rectangle 2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14</a:t>
            </a:r>
          </a:p>
        </p:txBody>
      </p:sp>
      <p:sp>
        <p:nvSpPr>
          <p:cNvPr id="23" name="Rounded Rectangle 2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13</a:t>
            </a:r>
          </a:p>
        </p:txBody>
      </p:sp>
      <p:sp>
        <p:nvSpPr>
          <p:cNvPr id="24" name="Rounded Rectangle 2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12</a:t>
            </a:r>
          </a:p>
        </p:txBody>
      </p:sp>
      <p:sp>
        <p:nvSpPr>
          <p:cNvPr id="25" name="Rounded Rectangle 2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11</a:t>
            </a:r>
          </a:p>
        </p:txBody>
      </p:sp>
      <p:sp>
        <p:nvSpPr>
          <p:cNvPr id="26" name="Rounded Rectangle 2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10</a:t>
            </a:r>
          </a:p>
        </p:txBody>
      </p:sp>
      <p:sp>
        <p:nvSpPr>
          <p:cNvPr id="27" name="Rounded Rectangle 2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09</a:t>
            </a:r>
          </a:p>
        </p:txBody>
      </p:sp>
      <p:sp>
        <p:nvSpPr>
          <p:cNvPr id="28" name="Rounded Rectangle 2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08</a:t>
            </a:r>
          </a:p>
        </p:txBody>
      </p:sp>
      <p:sp>
        <p:nvSpPr>
          <p:cNvPr id="29" name="Rounded Rectangle 2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07</a:t>
            </a:r>
          </a:p>
        </p:txBody>
      </p:sp>
      <p:sp>
        <p:nvSpPr>
          <p:cNvPr id="30" name="Rounded Rectangle 2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06</a:t>
            </a:r>
          </a:p>
        </p:txBody>
      </p:sp>
      <p:sp>
        <p:nvSpPr>
          <p:cNvPr id="31" name="Rounded Rectangle 3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05</a:t>
            </a:r>
          </a:p>
        </p:txBody>
      </p:sp>
      <p:sp>
        <p:nvSpPr>
          <p:cNvPr id="32" name="Rounded Rectangle 3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04</a:t>
            </a:r>
          </a:p>
        </p:txBody>
      </p:sp>
      <p:sp>
        <p:nvSpPr>
          <p:cNvPr id="33" name="Rounded Rectangle 3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03</a:t>
            </a:r>
          </a:p>
        </p:txBody>
      </p:sp>
      <p:sp>
        <p:nvSpPr>
          <p:cNvPr id="34" name="Rounded Rectangle 3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02</a:t>
            </a:r>
          </a:p>
        </p:txBody>
      </p:sp>
      <p:sp>
        <p:nvSpPr>
          <p:cNvPr id="35" name="Rounded Rectangle 3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01</a:t>
            </a:r>
          </a:p>
        </p:txBody>
      </p:sp>
      <p:sp>
        <p:nvSpPr>
          <p:cNvPr id="36" name="Rounded Rectangle 3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dirty="0"/>
              <a:t>00</a:t>
            </a:r>
          </a:p>
        </p:txBody>
      </p:sp>
      <p:pic>
        <p:nvPicPr>
          <p:cNvPr id="37" name="Picture 2" descr="Kết quả hình ảnh cho home png">
            <a:hlinkClick r:id="rId8" action="ppaction://hlinksldjump"/>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698720" y="217716"/>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47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679542" y="1248464"/>
            <a:ext cx="6580209" cy="2636041"/>
          </a:xfrm>
          <a:prstGeom prst="rect">
            <a:avLst/>
          </a:prstGeom>
          <a:noFill/>
        </p:spPr>
        <p:style>
          <a:lnRef idx="2">
            <a:schemeClr val="accent2"/>
          </a:lnRef>
          <a:fillRef idx="1">
            <a:schemeClr val="lt1"/>
          </a:fillRef>
          <a:effectRef idx="0">
            <a:schemeClr val="accent2"/>
          </a:effectRef>
          <a:fontRef idx="minor">
            <a:schemeClr val="dk1"/>
          </a:fontRef>
        </p:style>
        <p:txBody>
          <a:bodyPr lIns="91434" tIns="45718" rIns="91434" bIns="45718"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6</a:t>
            </a:r>
            <a:r>
              <a:rPr lang="en-US" sz="2800">
                <a:solidFill>
                  <a:schemeClr val="tx1"/>
                </a:solidFill>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Calibri" panose="020F0502020204030204" pitchFamily="34" charset="0"/>
                <a:cs typeface="Times New Roman" panose="02020603050405020304" pitchFamily="18" charset="0"/>
              </a:rPr>
              <a:t>Lan tham gia trò chơi vòng quay may mắn (quay 1 lần duy nhất), trong các biến cố sau, biến cố nào là biến cố ngẫu nhiên?</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0" name="A"/>
          <p:cNvSpPr/>
          <p:nvPr/>
        </p:nvSpPr>
        <p:spPr>
          <a:xfrm flipH="1">
            <a:off x="6356549" y="4330299"/>
            <a:ext cx="5835455"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B. “Lan không có phần thưởng”.</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1" name="B"/>
          <p:cNvSpPr/>
          <p:nvPr/>
        </p:nvSpPr>
        <p:spPr>
          <a:xfrm>
            <a:off x="5" y="4372778"/>
            <a:ext cx="559272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      A. “Lan quay vào ô có phần thưởng là 1,5 chỉ vàng ”.</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2" name="C"/>
          <p:cNvSpPr/>
          <p:nvPr/>
        </p:nvSpPr>
        <p:spPr>
          <a:xfrm flipH="1">
            <a:off x="6308582" y="5327283"/>
            <a:ext cx="5835455"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       D. “Phần thưởng tiền mặt của            Lan nhiều hơn 200 000đ”.</a:t>
            </a:r>
          </a:p>
        </p:txBody>
      </p:sp>
      <p:sp>
        <p:nvSpPr>
          <p:cNvPr id="13" name="D"/>
          <p:cNvSpPr/>
          <p:nvPr/>
        </p:nvSpPr>
        <p:spPr>
          <a:xfrm>
            <a:off x="47969" y="5327283"/>
            <a:ext cx="554476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a:solidFill>
                  <a:schemeClr val="tx1"/>
                </a:solidFill>
                <a:latin typeface="Times New Roman" panose="02020603050405020304" pitchFamily="18" charset="0"/>
                <a:cs typeface="Times New Roman" panose="02020603050405020304" pitchFamily="18" charset="0"/>
              </a:rPr>
              <a:t>     C. “Lan quay được phần thưởng là 2 chỉ vàng”.</a:t>
            </a:r>
            <a:endParaRPr lang="vi-VN" sz="2800" dirty="0">
              <a:solidFill>
                <a:schemeClr val="tx1"/>
              </a:solidFill>
              <a:latin typeface="Times New Roman" panose="02020603050405020304" pitchFamily="18" charset="0"/>
              <a:cs typeface="Times New Roman" panose="02020603050405020304" pitchFamily="18" charset="0"/>
            </a:endParaRPr>
          </a:p>
        </p:txBody>
      </p:sp>
      <p:pic>
        <p:nvPicPr>
          <p:cNvPr id="14" name="Picture 2" descr="Kết quả hình ảnh cho virut corona"/>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9353" b="100000" l="0" r="95929">
                        <a14:foregroundMark x1="76081" y1="22122" x2="76081" y2="22122"/>
                        <a14:foregroundMark x1="86768" y1="37950" x2="86768" y2="37950"/>
                      </a14:backgroundRemoval>
                    </a14:imgEffect>
                  </a14:imgLayer>
                </a14:imgProps>
              </a:ext>
              <a:ext uri="{28A0092B-C50C-407E-A947-70E740481C1C}">
                <a14:useLocalDpi xmlns:a14="http://schemas.microsoft.com/office/drawing/2010/main"/>
              </a:ext>
            </a:extLst>
          </a:blip>
          <a:srcRect/>
          <a:stretch/>
        </p:blipFill>
        <p:spPr bwMode="auto">
          <a:xfrm>
            <a:off x="1576160"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email">
            <a:duotone>
              <a:schemeClr val="accent5">
                <a:shade val="45000"/>
                <a:satMod val="135000"/>
              </a:schemeClr>
              <a:prstClr val="white"/>
            </a:duotone>
            <a:extLst>
              <a:ext uri="{28A0092B-C50C-407E-A947-70E740481C1C}">
                <a14:useLocalDpi xmlns:a14="http://schemas.microsoft.com/office/drawing/2010/main"/>
              </a:ext>
            </a:extLst>
          </a:blip>
          <a:srcRect/>
          <a:stretch/>
        </p:blipFill>
        <p:spPr bwMode="auto">
          <a:xfrm>
            <a:off x="2911026"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20</a:t>
            </a:r>
          </a:p>
        </p:txBody>
      </p:sp>
      <p:sp>
        <p:nvSpPr>
          <p:cNvPr id="17" name="Rounded Rectangle 1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19</a:t>
            </a:r>
          </a:p>
        </p:txBody>
      </p:sp>
      <p:sp>
        <p:nvSpPr>
          <p:cNvPr id="18" name="Rounded Rectangle 1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18</a:t>
            </a:r>
          </a:p>
        </p:txBody>
      </p:sp>
      <p:sp>
        <p:nvSpPr>
          <p:cNvPr id="19" name="Rounded Rectangle 1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17</a:t>
            </a:r>
          </a:p>
        </p:txBody>
      </p:sp>
      <p:sp>
        <p:nvSpPr>
          <p:cNvPr id="20" name="Rounded Rectangle 1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16</a:t>
            </a:r>
          </a:p>
        </p:txBody>
      </p:sp>
      <p:sp>
        <p:nvSpPr>
          <p:cNvPr id="21" name="Rounded Rectangle 2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15</a:t>
            </a:r>
          </a:p>
        </p:txBody>
      </p:sp>
      <p:sp>
        <p:nvSpPr>
          <p:cNvPr id="22" name="Rounded Rectangle 2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14</a:t>
            </a:r>
          </a:p>
        </p:txBody>
      </p:sp>
      <p:sp>
        <p:nvSpPr>
          <p:cNvPr id="23" name="Rounded Rectangle 2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13</a:t>
            </a:r>
          </a:p>
        </p:txBody>
      </p:sp>
      <p:sp>
        <p:nvSpPr>
          <p:cNvPr id="24" name="Rounded Rectangle 2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12</a:t>
            </a:r>
          </a:p>
        </p:txBody>
      </p:sp>
      <p:sp>
        <p:nvSpPr>
          <p:cNvPr id="25" name="Rounded Rectangle 2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11</a:t>
            </a:r>
          </a:p>
        </p:txBody>
      </p:sp>
      <p:sp>
        <p:nvSpPr>
          <p:cNvPr id="26" name="Rounded Rectangle 2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10</a:t>
            </a:r>
          </a:p>
        </p:txBody>
      </p:sp>
      <p:sp>
        <p:nvSpPr>
          <p:cNvPr id="27" name="Rounded Rectangle 2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09</a:t>
            </a:r>
          </a:p>
        </p:txBody>
      </p:sp>
      <p:sp>
        <p:nvSpPr>
          <p:cNvPr id="28" name="Rounded Rectangle 2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08</a:t>
            </a:r>
          </a:p>
        </p:txBody>
      </p:sp>
      <p:sp>
        <p:nvSpPr>
          <p:cNvPr id="29" name="Rounded Rectangle 2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07</a:t>
            </a:r>
          </a:p>
        </p:txBody>
      </p:sp>
      <p:sp>
        <p:nvSpPr>
          <p:cNvPr id="30" name="Rounded Rectangle 2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06</a:t>
            </a:r>
          </a:p>
        </p:txBody>
      </p:sp>
      <p:sp>
        <p:nvSpPr>
          <p:cNvPr id="31" name="Rounded Rectangle 3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05</a:t>
            </a:r>
          </a:p>
        </p:txBody>
      </p:sp>
      <p:sp>
        <p:nvSpPr>
          <p:cNvPr id="32" name="Rounded Rectangle 3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04</a:t>
            </a:r>
          </a:p>
        </p:txBody>
      </p:sp>
      <p:sp>
        <p:nvSpPr>
          <p:cNvPr id="33" name="Rounded Rectangle 3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03</a:t>
            </a:r>
          </a:p>
        </p:txBody>
      </p:sp>
      <p:sp>
        <p:nvSpPr>
          <p:cNvPr id="34" name="Rounded Rectangle 3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02</a:t>
            </a:r>
          </a:p>
        </p:txBody>
      </p:sp>
      <p:sp>
        <p:nvSpPr>
          <p:cNvPr id="35" name="Rounded Rectangle 3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t>01</a:t>
            </a:r>
          </a:p>
        </p:txBody>
      </p:sp>
      <p:sp>
        <p:nvSpPr>
          <p:cNvPr id="36" name="Rounded Rectangle 3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dirty="0"/>
              <a:t>00</a:t>
            </a:r>
          </a:p>
        </p:txBody>
      </p:sp>
      <p:pic>
        <p:nvPicPr>
          <p:cNvPr id="37" name="Picture 2" descr="Kết quả hình ảnh cho home png">
            <a:hlinkClick r:id="rId8" action="ppaction://hlinksldjump"/>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698720" y="217716"/>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xmlns="" id="{1BAD7AE7-6416-4ECE-9A21-C50763F1F1D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199371" y="1303856"/>
            <a:ext cx="2832944" cy="2861161"/>
          </a:xfrm>
          <a:prstGeom prst="rect">
            <a:avLst/>
          </a:prstGeom>
        </p:spPr>
      </p:pic>
    </p:spTree>
    <p:extLst>
      <p:ext uri="{BB962C8B-B14F-4D97-AF65-F5344CB8AC3E}">
        <p14:creationId xmlns:p14="http://schemas.microsoft.com/office/powerpoint/2010/main" val="391904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xmlns="" id="{314C5D52-A544-0289-DD87-823FFBACF4DF}"/>
              </a:ext>
            </a:extLst>
          </p:cNvPr>
          <p:cNvGrpSpPr/>
          <p:nvPr/>
        </p:nvGrpSpPr>
        <p:grpSpPr>
          <a:xfrm>
            <a:off x="7580985" y="727861"/>
            <a:ext cx="4589635" cy="3695624"/>
            <a:chOff x="7580982" y="727861"/>
            <a:chExt cx="4589635" cy="3695624"/>
          </a:xfrm>
        </p:grpSpPr>
        <p:grpSp>
          <p:nvGrpSpPr>
            <p:cNvPr id="38" name="Group 37">
              <a:extLst>
                <a:ext uri="{FF2B5EF4-FFF2-40B4-BE49-F238E27FC236}">
                  <a16:creationId xmlns:a16="http://schemas.microsoft.com/office/drawing/2014/main" xmlns="" id="{8C5777F3-8098-C561-029C-C58E65FC2FDD}"/>
                </a:ext>
              </a:extLst>
            </p:cNvPr>
            <p:cNvGrpSpPr/>
            <p:nvPr/>
          </p:nvGrpSpPr>
          <p:grpSpPr>
            <a:xfrm>
              <a:off x="7580982" y="727861"/>
              <a:ext cx="4550830" cy="3695624"/>
              <a:chOff x="7762959" y="719711"/>
              <a:chExt cx="4323731" cy="3695624"/>
            </a:xfrm>
          </p:grpSpPr>
          <p:pic>
            <p:nvPicPr>
              <p:cNvPr id="32" name="Picture 31">
                <a:extLst>
                  <a:ext uri="{FF2B5EF4-FFF2-40B4-BE49-F238E27FC236}">
                    <a16:creationId xmlns:a16="http://schemas.microsoft.com/office/drawing/2014/main" xmlns="" id="{64BFA7EC-F471-EC2A-69B9-A3DDFB1D50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7764002" y="719711"/>
                <a:ext cx="4316297" cy="797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24" name="Picture 4123" descr="A picture containing diagram&#10;&#10;Description automatically generated">
                <a:extLst>
                  <a:ext uri="{FF2B5EF4-FFF2-40B4-BE49-F238E27FC236}">
                    <a16:creationId xmlns:a16="http://schemas.microsoft.com/office/drawing/2014/main" xmlns="" id="{61EBF982-B07C-C34C-06D6-BD14342AF5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62959" y="1517072"/>
                <a:ext cx="4323731" cy="28982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7" name="Group 36">
                <a:extLst>
                  <a:ext uri="{FF2B5EF4-FFF2-40B4-BE49-F238E27FC236}">
                    <a16:creationId xmlns:a16="http://schemas.microsoft.com/office/drawing/2014/main" xmlns="" id="{8FF98C5B-D9EA-4E43-7C80-7D74FBFA2CEE}"/>
                  </a:ext>
                </a:extLst>
              </p:cNvPr>
              <p:cNvGrpSpPr/>
              <p:nvPr/>
            </p:nvGrpSpPr>
            <p:grpSpPr>
              <a:xfrm>
                <a:off x="8245617" y="1228911"/>
                <a:ext cx="3358298" cy="556401"/>
                <a:chOff x="8245617" y="1228911"/>
                <a:chExt cx="3358298" cy="556401"/>
              </a:xfrm>
            </p:grpSpPr>
            <p:sp>
              <p:nvSpPr>
                <p:cNvPr id="36" name="Flowchart: Stored Data 35">
                  <a:extLst>
                    <a:ext uri="{FF2B5EF4-FFF2-40B4-BE49-F238E27FC236}">
                      <a16:creationId xmlns:a16="http://schemas.microsoft.com/office/drawing/2014/main" xmlns="" id="{9586387C-9D11-9137-CE04-B15EFA4BE71B}"/>
                    </a:ext>
                  </a:extLst>
                </p:cNvPr>
                <p:cNvSpPr/>
                <p:nvPr/>
              </p:nvSpPr>
              <p:spPr>
                <a:xfrm>
                  <a:off x="8245617" y="1228911"/>
                  <a:ext cx="105194" cy="536480"/>
                </a:xfrm>
                <a:prstGeom prst="flowChartOnlineStorag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Stored Data 75">
                  <a:extLst>
                    <a:ext uri="{FF2B5EF4-FFF2-40B4-BE49-F238E27FC236}">
                      <a16:creationId xmlns:a16="http://schemas.microsoft.com/office/drawing/2014/main" xmlns="" id="{52BAD568-F24E-2502-D0B4-CB5246279FB8}"/>
                    </a:ext>
                  </a:extLst>
                </p:cNvPr>
                <p:cNvSpPr/>
                <p:nvPr/>
              </p:nvSpPr>
              <p:spPr>
                <a:xfrm>
                  <a:off x="8766487" y="1228911"/>
                  <a:ext cx="105194" cy="536480"/>
                </a:xfrm>
                <a:prstGeom prst="flowChartOnlineStorag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lowchart: Stored Data 76">
                  <a:extLst>
                    <a:ext uri="{FF2B5EF4-FFF2-40B4-BE49-F238E27FC236}">
                      <a16:creationId xmlns:a16="http://schemas.microsoft.com/office/drawing/2014/main" xmlns="" id="{A5C17100-0BDB-034A-B173-911BFF83CC51}"/>
                    </a:ext>
                  </a:extLst>
                </p:cNvPr>
                <p:cNvSpPr/>
                <p:nvPr/>
              </p:nvSpPr>
              <p:spPr>
                <a:xfrm>
                  <a:off x="9321976" y="1248832"/>
                  <a:ext cx="105194" cy="536480"/>
                </a:xfrm>
                <a:prstGeom prst="flowChartOnlineStorag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lowchart: Stored Data 77">
                  <a:extLst>
                    <a:ext uri="{FF2B5EF4-FFF2-40B4-BE49-F238E27FC236}">
                      <a16:creationId xmlns:a16="http://schemas.microsoft.com/office/drawing/2014/main" xmlns="" id="{224BFDE2-EE73-22B2-4955-4FD527739072}"/>
                    </a:ext>
                  </a:extLst>
                </p:cNvPr>
                <p:cNvSpPr/>
                <p:nvPr/>
              </p:nvSpPr>
              <p:spPr>
                <a:xfrm>
                  <a:off x="9868644" y="1234630"/>
                  <a:ext cx="105194" cy="536480"/>
                </a:xfrm>
                <a:prstGeom prst="flowChartOnlineStorag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lowchart: Stored Data 78">
                  <a:extLst>
                    <a:ext uri="{FF2B5EF4-FFF2-40B4-BE49-F238E27FC236}">
                      <a16:creationId xmlns:a16="http://schemas.microsoft.com/office/drawing/2014/main" xmlns="" id="{C6E793EB-AC4D-89D6-E166-4DA2E35E5084}"/>
                    </a:ext>
                  </a:extLst>
                </p:cNvPr>
                <p:cNvSpPr/>
                <p:nvPr/>
              </p:nvSpPr>
              <p:spPr>
                <a:xfrm>
                  <a:off x="10416472" y="1234630"/>
                  <a:ext cx="105194" cy="536480"/>
                </a:xfrm>
                <a:prstGeom prst="flowChartOnlineStorag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lowchart: Stored Data 79">
                  <a:extLst>
                    <a:ext uri="{FF2B5EF4-FFF2-40B4-BE49-F238E27FC236}">
                      <a16:creationId xmlns:a16="http://schemas.microsoft.com/office/drawing/2014/main" xmlns="" id="{F3FFE071-E945-698B-B174-7122A4B79042}"/>
                    </a:ext>
                  </a:extLst>
                </p:cNvPr>
                <p:cNvSpPr/>
                <p:nvPr/>
              </p:nvSpPr>
              <p:spPr>
                <a:xfrm>
                  <a:off x="10964388" y="1241731"/>
                  <a:ext cx="105194" cy="536480"/>
                </a:xfrm>
                <a:prstGeom prst="flowChartOnlineStorag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lowchart: Stored Data 80">
                  <a:extLst>
                    <a:ext uri="{FF2B5EF4-FFF2-40B4-BE49-F238E27FC236}">
                      <a16:creationId xmlns:a16="http://schemas.microsoft.com/office/drawing/2014/main" xmlns="" id="{1B33107A-2EFC-7815-AC17-078BD4EF5128}"/>
                    </a:ext>
                  </a:extLst>
                </p:cNvPr>
                <p:cNvSpPr/>
                <p:nvPr/>
              </p:nvSpPr>
              <p:spPr>
                <a:xfrm>
                  <a:off x="11498721" y="1241731"/>
                  <a:ext cx="105194" cy="536480"/>
                </a:xfrm>
                <a:prstGeom prst="flowChartOnlineStorag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3" name="TextBox 5">
              <a:extLst>
                <a:ext uri="{FF2B5EF4-FFF2-40B4-BE49-F238E27FC236}">
                  <a16:creationId xmlns:a16="http://schemas.microsoft.com/office/drawing/2014/main" xmlns="" id="{DC557AD5-71CE-301D-659B-1A56FD79267B}"/>
                </a:ext>
              </a:extLst>
            </p:cNvPr>
            <p:cNvSpPr txBox="1"/>
            <p:nvPr/>
          </p:nvSpPr>
          <p:spPr>
            <a:xfrm>
              <a:off x="8306267" y="736234"/>
              <a:ext cx="3864350" cy="523220"/>
            </a:xfrm>
            <a:prstGeom prst="rect">
              <a:avLst/>
            </a:prstGeom>
            <a:noFill/>
          </p:spPr>
          <p:txBody>
            <a:bodyPr wrap="square" rtlCol="0">
              <a:spAutoFit/>
            </a:bodyPr>
            <a:lstStyle/>
            <a:p>
              <a:r>
                <a:rPr lang="en-US" sz="2800" b="1" u="sng" dirty="0" err="1">
                  <a:solidFill>
                    <a:srgbClr val="0000FF"/>
                  </a:solidFill>
                  <a:latin typeface="Times New Roman" panose="02020603050405020304" pitchFamily="18" charset="0"/>
                  <a:cs typeface="Times New Roman" panose="02020603050405020304" pitchFamily="18" charset="0"/>
                </a:rPr>
                <a:t>Hướng</a:t>
              </a:r>
              <a:r>
                <a:rPr lang="en-US" sz="2800" b="1" u="sng" dirty="0">
                  <a:solidFill>
                    <a:srgbClr val="0000FF"/>
                  </a:solidFill>
                  <a:latin typeface="Times New Roman" panose="02020603050405020304" pitchFamily="18" charset="0"/>
                  <a:cs typeface="Times New Roman" panose="02020603050405020304" pitchFamily="18" charset="0"/>
                </a:rPr>
                <a:t> </a:t>
              </a:r>
              <a:r>
                <a:rPr lang="en-US" sz="2800" b="1" u="sng" dirty="0" err="1">
                  <a:solidFill>
                    <a:srgbClr val="0000FF"/>
                  </a:solidFill>
                  <a:latin typeface="Times New Roman" panose="02020603050405020304" pitchFamily="18" charset="0"/>
                  <a:cs typeface="Times New Roman" panose="02020603050405020304" pitchFamily="18" charset="0"/>
                </a:rPr>
                <a:t>dẫn</a:t>
              </a:r>
              <a:r>
                <a:rPr lang="en-US" sz="2800" b="1" u="sng" dirty="0">
                  <a:solidFill>
                    <a:srgbClr val="0000FF"/>
                  </a:solidFill>
                  <a:latin typeface="Times New Roman" panose="02020603050405020304" pitchFamily="18" charset="0"/>
                  <a:cs typeface="Times New Roman" panose="02020603050405020304" pitchFamily="18" charset="0"/>
                </a:rPr>
                <a:t> </a:t>
              </a:r>
              <a:r>
                <a:rPr lang="en-US" sz="2800" b="1" u="sng" dirty="0" err="1">
                  <a:solidFill>
                    <a:srgbClr val="0000FF"/>
                  </a:solidFill>
                  <a:latin typeface="Times New Roman" panose="02020603050405020304" pitchFamily="18" charset="0"/>
                  <a:cs typeface="Times New Roman" panose="02020603050405020304" pitchFamily="18" charset="0"/>
                </a:rPr>
                <a:t>về</a:t>
              </a:r>
              <a:r>
                <a:rPr lang="en-US" sz="2800" b="1" u="sng" dirty="0">
                  <a:solidFill>
                    <a:srgbClr val="0000FF"/>
                  </a:solidFill>
                  <a:latin typeface="Times New Roman" panose="02020603050405020304" pitchFamily="18" charset="0"/>
                  <a:cs typeface="Times New Roman" panose="02020603050405020304" pitchFamily="18" charset="0"/>
                </a:rPr>
                <a:t> </a:t>
              </a:r>
              <a:r>
                <a:rPr lang="en-US" sz="2800" b="1" u="sng" dirty="0" err="1">
                  <a:solidFill>
                    <a:srgbClr val="0000FF"/>
                  </a:solidFill>
                  <a:latin typeface="Times New Roman" panose="02020603050405020304" pitchFamily="18" charset="0"/>
                  <a:cs typeface="Times New Roman" panose="02020603050405020304" pitchFamily="18" charset="0"/>
                </a:rPr>
                <a:t>nhà</a:t>
              </a:r>
              <a:endParaRPr lang="en-US" sz="2800" b="1" u="sng" dirty="0">
                <a:solidFill>
                  <a:srgbClr val="0000FF"/>
                </a:solidFill>
                <a:latin typeface="Times New Roman" panose="02020603050405020304" pitchFamily="18" charset="0"/>
                <a:cs typeface="Times New Roman" panose="02020603050405020304" pitchFamily="18" charset="0"/>
              </a:endParaRPr>
            </a:p>
          </p:txBody>
        </p:sp>
        <p:sp>
          <p:nvSpPr>
            <p:cNvPr id="64" name="Text Box 6">
              <a:extLst>
                <a:ext uri="{FF2B5EF4-FFF2-40B4-BE49-F238E27FC236}">
                  <a16:creationId xmlns:a16="http://schemas.microsoft.com/office/drawing/2014/main" xmlns="" id="{3710E9C6-B8BB-22B7-CC2C-A80E189F0419}"/>
                </a:ext>
              </a:extLst>
            </p:cNvPr>
            <p:cNvSpPr txBox="1"/>
            <p:nvPr/>
          </p:nvSpPr>
          <p:spPr>
            <a:xfrm>
              <a:off x="7613345" y="1875923"/>
              <a:ext cx="4367720" cy="2215991"/>
            </a:xfrm>
            <a:prstGeom prst="rect">
              <a:avLst/>
            </a:prstGeom>
            <a:noFill/>
          </p:spPr>
          <p:txBody>
            <a:bodyPr wrap="square" rtlCol="0">
              <a:spAutoFit/>
            </a:bodyPr>
            <a:lstStyle/>
            <a:p>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Nắm</a:t>
              </a:r>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vững</a:t>
              </a:r>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kiến</a:t>
              </a:r>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thức</a:t>
              </a:r>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và</a:t>
              </a:r>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kĩ</a:t>
              </a:r>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năng</a:t>
              </a:r>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bám</a:t>
              </a:r>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sát</a:t>
              </a:r>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mục</a:t>
              </a:r>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tiêu</a:t>
              </a:r>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bài</a:t>
              </a:r>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học</a:t>
              </a:r>
              <a:r>
                <a:rPr lang="en-GB" altLang="en-US" sz="2300" b="1" dirty="0">
                  <a:solidFill>
                    <a:srgbClr val="0000FF"/>
                  </a:solidFill>
                  <a:latin typeface="Times New Roman" panose="02020603050405020304" pitchFamily="18" charset="0"/>
                  <a:cs typeface="Times New Roman" panose="02020603050405020304" pitchFamily="18" charset="0"/>
                </a:rPr>
                <a:t>.</a:t>
              </a:r>
            </a:p>
            <a:p>
              <a:pPr marL="342874" indent="-342874">
                <a:buFontTx/>
                <a:buChar char="-"/>
              </a:pPr>
              <a:r>
                <a:rPr lang="en-GB" altLang="en-US" sz="2300" b="1" dirty="0" err="1">
                  <a:solidFill>
                    <a:srgbClr val="0000FF"/>
                  </a:solidFill>
                  <a:latin typeface="Times New Roman" panose="02020603050405020304" pitchFamily="18" charset="0"/>
                  <a:cs typeface="Times New Roman" panose="02020603050405020304" pitchFamily="18" charset="0"/>
                </a:rPr>
                <a:t>Hoàn</a:t>
              </a:r>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thành</a:t>
              </a:r>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phiếu</a:t>
              </a:r>
              <a:r>
                <a:rPr lang="en-GB" altLang="en-US" sz="2300" b="1" dirty="0">
                  <a:solidFill>
                    <a:srgbClr val="0000FF"/>
                  </a:solidFill>
                  <a:latin typeface="Times New Roman" panose="02020603050405020304" pitchFamily="18" charset="0"/>
                  <a:cs typeface="Times New Roman" panose="02020603050405020304" pitchFamily="18" charset="0"/>
                </a:rPr>
                <a:t> HT </a:t>
              </a:r>
              <a:r>
                <a:rPr lang="en-GB" altLang="en-US" sz="2300" b="1" dirty="0" err="1">
                  <a:solidFill>
                    <a:srgbClr val="0000FF"/>
                  </a:solidFill>
                  <a:latin typeface="Times New Roman" panose="02020603050405020304" pitchFamily="18" charset="0"/>
                  <a:cs typeface="Times New Roman" panose="02020603050405020304" pitchFamily="18" charset="0"/>
                </a:rPr>
                <a:t>số</a:t>
              </a:r>
              <a:r>
                <a:rPr lang="en-GB" altLang="en-US" sz="2300" b="1" dirty="0">
                  <a:solidFill>
                    <a:srgbClr val="0000FF"/>
                  </a:solidFill>
                  <a:latin typeface="Times New Roman" panose="02020603050405020304" pitchFamily="18" charset="0"/>
                  <a:cs typeface="Times New Roman" panose="02020603050405020304" pitchFamily="18" charset="0"/>
                </a:rPr>
                <a:t> 1.</a:t>
              </a:r>
            </a:p>
            <a:p>
              <a:pPr marL="342874" indent="-342874">
                <a:buFontTx/>
                <a:buChar char="-"/>
              </a:pPr>
              <a:r>
                <a:rPr lang="en-GB" altLang="en-US" sz="2300" b="1" dirty="0" err="1">
                  <a:solidFill>
                    <a:srgbClr val="0000FF"/>
                  </a:solidFill>
                  <a:latin typeface="Times New Roman" panose="02020603050405020304" pitchFamily="18" charset="0"/>
                  <a:cs typeface="Times New Roman" panose="02020603050405020304" pitchFamily="18" charset="0"/>
                  <a:sym typeface="+mn-ea"/>
                </a:rPr>
                <a:t>Đọc</a:t>
              </a:r>
              <a:r>
                <a:rPr lang="en-GB" altLang="en-US" sz="2300" b="1" dirty="0">
                  <a:solidFill>
                    <a:srgbClr val="0000FF"/>
                  </a:solidFill>
                  <a:latin typeface="Times New Roman" panose="02020603050405020304" pitchFamily="18" charset="0"/>
                  <a:cs typeface="Times New Roman" panose="02020603050405020304" pitchFamily="18" charset="0"/>
                  <a:sym typeface="+mn-ea"/>
                </a:rPr>
                <a:t> </a:t>
              </a:r>
              <a:r>
                <a:rPr lang="en-GB" altLang="en-US" sz="2300" b="1" dirty="0" err="1">
                  <a:solidFill>
                    <a:srgbClr val="0000FF"/>
                  </a:solidFill>
                  <a:latin typeface="Times New Roman" panose="02020603050405020304" pitchFamily="18" charset="0"/>
                  <a:cs typeface="Times New Roman" panose="02020603050405020304" pitchFamily="18" charset="0"/>
                  <a:sym typeface="+mn-ea"/>
                </a:rPr>
                <a:t>kĩ</a:t>
              </a:r>
              <a:r>
                <a:rPr lang="en-GB" altLang="en-US" sz="2300" b="1" dirty="0">
                  <a:solidFill>
                    <a:srgbClr val="0000FF"/>
                  </a:solidFill>
                  <a:latin typeface="Times New Roman" panose="02020603050405020304" pitchFamily="18" charset="0"/>
                  <a:cs typeface="Times New Roman" panose="02020603050405020304" pitchFamily="18" charset="0"/>
                  <a:sym typeface="+mn-ea"/>
                </a:rPr>
                <a:t> </a:t>
              </a:r>
              <a:r>
                <a:rPr lang="en-GB" altLang="en-US" sz="2300" b="1" dirty="0" err="1">
                  <a:solidFill>
                    <a:srgbClr val="0000FF"/>
                  </a:solidFill>
                  <a:latin typeface="Times New Roman" panose="02020603050405020304" pitchFamily="18" charset="0"/>
                  <a:cs typeface="Times New Roman" panose="02020603050405020304" pitchFamily="18" charset="0"/>
                  <a:sym typeface="+mn-ea"/>
                </a:rPr>
                <a:t>các</a:t>
              </a:r>
              <a:r>
                <a:rPr lang="en-GB" altLang="en-US" sz="2300" b="1" dirty="0">
                  <a:solidFill>
                    <a:srgbClr val="0000FF"/>
                  </a:solidFill>
                  <a:latin typeface="Times New Roman" panose="02020603050405020304" pitchFamily="18" charset="0"/>
                  <a:cs typeface="Times New Roman" panose="02020603050405020304" pitchFamily="18" charset="0"/>
                  <a:sym typeface="+mn-ea"/>
                </a:rPr>
                <a:t> </a:t>
              </a:r>
              <a:r>
                <a:rPr lang="en-GB" altLang="en-US" sz="2300" b="1" dirty="0" err="1">
                  <a:solidFill>
                    <a:srgbClr val="0000FF"/>
                  </a:solidFill>
                  <a:latin typeface="Times New Roman" panose="02020603050405020304" pitchFamily="18" charset="0"/>
                  <a:cs typeface="Times New Roman" panose="02020603050405020304" pitchFamily="18" charset="0"/>
                  <a:sym typeface="+mn-ea"/>
                </a:rPr>
                <a:t>ví</a:t>
              </a:r>
              <a:r>
                <a:rPr lang="en-GB" altLang="en-US" sz="2300" b="1" dirty="0">
                  <a:solidFill>
                    <a:srgbClr val="0000FF"/>
                  </a:solidFill>
                  <a:latin typeface="Times New Roman" panose="02020603050405020304" pitchFamily="18" charset="0"/>
                  <a:cs typeface="Times New Roman" panose="02020603050405020304" pitchFamily="18" charset="0"/>
                  <a:sym typeface="+mn-ea"/>
                </a:rPr>
                <a:t> </a:t>
              </a:r>
              <a:r>
                <a:rPr lang="en-GB" altLang="en-US" sz="2300" b="1" dirty="0" err="1">
                  <a:solidFill>
                    <a:srgbClr val="0000FF"/>
                  </a:solidFill>
                  <a:latin typeface="Times New Roman" panose="02020603050405020304" pitchFamily="18" charset="0"/>
                  <a:cs typeface="Times New Roman" panose="02020603050405020304" pitchFamily="18" charset="0"/>
                  <a:sym typeface="+mn-ea"/>
                </a:rPr>
                <a:t>dụ</a:t>
              </a:r>
              <a:r>
                <a:rPr lang="en-GB" altLang="en-US" sz="2300" b="1" dirty="0">
                  <a:solidFill>
                    <a:srgbClr val="0000FF"/>
                  </a:solidFill>
                  <a:latin typeface="Times New Roman" panose="02020603050405020304" pitchFamily="18" charset="0"/>
                  <a:cs typeface="Times New Roman" panose="02020603050405020304" pitchFamily="18" charset="0"/>
                  <a:sym typeface="+mn-ea"/>
                </a:rPr>
                <a:t> (</a:t>
              </a:r>
              <a:r>
                <a:rPr lang="en-GB" altLang="en-US" sz="2300" b="1" dirty="0" err="1">
                  <a:solidFill>
                    <a:srgbClr val="0000FF"/>
                  </a:solidFill>
                  <a:latin typeface="Times New Roman" panose="02020603050405020304" pitchFamily="18" charset="0"/>
                  <a:cs typeface="Times New Roman" panose="02020603050405020304" pitchFamily="18" charset="0"/>
                  <a:sym typeface="+mn-ea"/>
                </a:rPr>
                <a:t>sgk</a:t>
              </a:r>
              <a:r>
                <a:rPr lang="en-GB" altLang="en-US" sz="2300" b="1" dirty="0">
                  <a:solidFill>
                    <a:srgbClr val="0000FF"/>
                  </a:solidFill>
                  <a:latin typeface="Times New Roman" panose="02020603050405020304" pitchFamily="18" charset="0"/>
                  <a:cs typeface="Times New Roman" panose="02020603050405020304" pitchFamily="18" charset="0"/>
                  <a:sym typeface="+mn-ea"/>
                </a:rPr>
                <a:t>/87,88)</a:t>
              </a:r>
              <a:endParaRPr lang="en-GB" altLang="en-US" sz="2300" b="1" dirty="0">
                <a:solidFill>
                  <a:srgbClr val="0000FF"/>
                </a:solidFill>
                <a:latin typeface="Times New Roman" panose="02020603050405020304" pitchFamily="18" charset="0"/>
                <a:cs typeface="Times New Roman" panose="02020603050405020304" pitchFamily="18" charset="0"/>
              </a:endParaRPr>
            </a:p>
            <a:p>
              <a:pPr marL="342874" indent="-342874">
                <a:buFontTx/>
                <a:buChar char="-"/>
              </a:pPr>
              <a:r>
                <a:rPr lang="en-GB" altLang="en-US" sz="2300" b="1" dirty="0" err="1">
                  <a:solidFill>
                    <a:srgbClr val="0000FF"/>
                  </a:solidFill>
                  <a:latin typeface="Times New Roman" panose="02020603050405020304" pitchFamily="18" charset="0"/>
                  <a:cs typeface="Times New Roman" panose="02020603050405020304" pitchFamily="18" charset="0"/>
                </a:rPr>
                <a:t>Chuẩn</a:t>
              </a:r>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bị</a:t>
              </a:r>
              <a:r>
                <a:rPr lang="en-GB" altLang="en-US" sz="2300" b="1" dirty="0">
                  <a:solidFill>
                    <a:srgbClr val="0000FF"/>
                  </a:solidFill>
                  <a:latin typeface="Times New Roman" panose="02020603050405020304" pitchFamily="18" charset="0"/>
                  <a:cs typeface="Times New Roman" panose="02020603050405020304" pitchFamily="18" charset="0"/>
                </a:rPr>
                <a:t> </a:t>
              </a:r>
              <a:r>
                <a:rPr lang="en-GB" altLang="en-US" sz="2300" b="1" dirty="0" err="1">
                  <a:solidFill>
                    <a:srgbClr val="0000FF"/>
                  </a:solidFill>
                  <a:latin typeface="Times New Roman" panose="02020603050405020304" pitchFamily="18" charset="0"/>
                  <a:cs typeface="Times New Roman" panose="02020603050405020304" pitchFamily="18" charset="0"/>
                </a:rPr>
                <a:t>các</a:t>
              </a:r>
              <a:r>
                <a:rPr lang="en-GB" altLang="en-US" sz="2300" b="1" dirty="0">
                  <a:solidFill>
                    <a:srgbClr val="0000FF"/>
                  </a:solidFill>
                  <a:latin typeface="Times New Roman" panose="02020603050405020304" pitchFamily="18" charset="0"/>
                  <a:cs typeface="Times New Roman" panose="02020603050405020304" pitchFamily="18" charset="0"/>
                </a:rPr>
                <a:t> BT:</a:t>
              </a:r>
            </a:p>
            <a:p>
              <a:r>
                <a:rPr lang="en-GB" altLang="en-US" sz="2300" b="1" dirty="0">
                  <a:solidFill>
                    <a:srgbClr val="0000FF"/>
                  </a:solidFill>
                  <a:latin typeface="Times New Roman" panose="02020603050405020304" pitchFamily="18" charset="0"/>
                  <a:cs typeface="Times New Roman" panose="02020603050405020304" pitchFamily="18" charset="0"/>
                </a:rPr>
                <a:t>           1</a:t>
              </a:r>
              <a:r>
                <a:rPr lang="en-GB" altLang="en-US" sz="23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4 </a:t>
              </a:r>
              <a:r>
                <a:rPr lang="en-GB" altLang="en-US" sz="23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sgk</a:t>
              </a:r>
              <a:r>
                <a:rPr lang="en-GB" altLang="en-US" sz="23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/88</a:t>
              </a:r>
              <a:endParaRPr lang="en-GB" altLang="en-US" sz="2300" b="1" dirty="0">
                <a:solidFill>
                  <a:srgbClr val="0000FF"/>
                </a:solidFill>
                <a:latin typeface="Times New Roman" panose="02020603050405020304" pitchFamily="18" charset="0"/>
                <a:cs typeface="Times New Roman" panose="02020603050405020304" pitchFamily="18" charset="0"/>
              </a:endParaRPr>
            </a:p>
          </p:txBody>
        </p:sp>
      </p:grpSp>
      <p:pic>
        <p:nvPicPr>
          <p:cNvPr id="40" name="Picture 39">
            <a:extLst>
              <a:ext uri="{FF2B5EF4-FFF2-40B4-BE49-F238E27FC236}">
                <a16:creationId xmlns:a16="http://schemas.microsoft.com/office/drawing/2014/main" xmlns="" id="{2E7CB6E3-7F51-31F0-0C26-EE34706B63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69545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 0 L -0.3875 0 " pathEditMode="relative" rAng="0" ptsTypes="AA">
                                      <p:cBhvr>
                                        <p:cTn id="6" dur="2000" fill="hold"/>
                                        <p:tgtEl>
                                          <p:spTgt spid="40"/>
                                        </p:tgtEl>
                                        <p:attrNameLst>
                                          <p:attrName>ppt_x</p:attrName>
                                          <p:attrName>ppt_y</p:attrName>
                                        </p:attrNameLst>
                                      </p:cBhvr>
                                      <p:rCtr x="-1937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sp>
        <p:nvSpPr>
          <p:cNvPr id="1963" name="Google Shape;1963;p41"/>
          <p:cNvSpPr txBox="1">
            <a:spLocks noGrp="1"/>
          </p:cNvSpPr>
          <p:nvPr>
            <p:ph type="title"/>
          </p:nvPr>
        </p:nvSpPr>
        <p:spPr>
          <a:xfrm>
            <a:off x="1128536" y="1863524"/>
            <a:ext cx="5405377" cy="2268893"/>
          </a:xfrm>
          <a:prstGeom prst="rect">
            <a:avLst/>
          </a:prstGeom>
        </p:spPr>
        <p:txBody>
          <a:bodyPr spcFirstLastPara="1" vert="horz" wrap="square" lIns="121892" tIns="121892" rIns="121892" bIns="121892" rtlCol="0" anchor="ctr" anchorCtr="0">
            <a:noAutofit/>
          </a:bodyPr>
          <a:lstStyle/>
          <a:p>
            <a:r>
              <a:rPr lang="en-US"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XIN CHÀO. </a:t>
            </a:r>
            <a:br>
              <a:rPr lang="en-US"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HẸN GẶP LẠI CÁC EM VÀO BUỔI SAU!</a:t>
            </a:r>
            <a:endParaRPr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965" name="Google Shape;1965;p4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731468" y="218677"/>
            <a:ext cx="4332000" cy="4332000"/>
          </a:xfrm>
          <a:prstGeom prst="octagon">
            <a:avLst>
              <a:gd name="adj" fmla="val 29289"/>
            </a:avLst>
          </a:prstGeom>
          <a:noFill/>
          <a:ln>
            <a:noFill/>
          </a:ln>
        </p:spPr>
      </p:pic>
      <p:pic>
        <p:nvPicPr>
          <p:cNvPr id="4" name="Picture 3">
            <a:extLst>
              <a:ext uri="{FF2B5EF4-FFF2-40B4-BE49-F238E27FC236}">
                <a16:creationId xmlns:a16="http://schemas.microsoft.com/office/drawing/2014/main" xmlns="" id="{B5185B18-40C1-4985-B227-DE847486C6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87669" y="4829716"/>
            <a:ext cx="4204335" cy="2028289"/>
          </a:xfrm>
          <a:prstGeom prst="rect">
            <a:avLst/>
          </a:prstGeom>
        </p:spPr>
      </p:pic>
    </p:spTree>
    <p:extLst>
      <p:ext uri="{BB962C8B-B14F-4D97-AF65-F5344CB8AC3E}">
        <p14:creationId xmlns:p14="http://schemas.microsoft.com/office/powerpoint/2010/main" val="426434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2.70833E-6 2.96296E-6 L -2.70833E-6 -0.07223 " pathEditMode="relative" rAng="0" ptsTypes="AA">
                                      <p:cBhvr>
                                        <p:cTn id="6" dur="250" accel="50000" decel="50000" autoRev="1" fill="hold">
                                          <p:stCondLst>
                                            <p:cond delay="0"/>
                                          </p:stCondLst>
                                        </p:cTn>
                                        <p:tgtEl>
                                          <p:spTgt spid="1963"/>
                                        </p:tgtEl>
                                        <p:attrNameLst>
                                          <p:attrName>ppt_x</p:attrName>
                                          <p:attrName>ppt_y</p:attrName>
                                        </p:attrNameLst>
                                      </p:cBhvr>
                                      <p:rCtr x="0" y="-3611"/>
                                    </p:animMotion>
                                    <p:animRot by="1500000">
                                      <p:cBhvr>
                                        <p:cTn id="7" dur="125" fill="hold">
                                          <p:stCondLst>
                                            <p:cond delay="0"/>
                                          </p:stCondLst>
                                        </p:cTn>
                                        <p:tgtEl>
                                          <p:spTgt spid="1963"/>
                                        </p:tgtEl>
                                        <p:attrNameLst>
                                          <p:attrName>r</p:attrName>
                                        </p:attrNameLst>
                                      </p:cBhvr>
                                    </p:animRot>
                                    <p:animRot by="-1500000">
                                      <p:cBhvr>
                                        <p:cTn id="8" dur="125" fill="hold">
                                          <p:stCondLst>
                                            <p:cond delay="125"/>
                                          </p:stCondLst>
                                        </p:cTn>
                                        <p:tgtEl>
                                          <p:spTgt spid="1963"/>
                                        </p:tgtEl>
                                        <p:attrNameLst>
                                          <p:attrName>r</p:attrName>
                                        </p:attrNameLst>
                                      </p:cBhvr>
                                    </p:animRot>
                                    <p:animRot by="-1500000">
                                      <p:cBhvr>
                                        <p:cTn id="9" dur="125" fill="hold">
                                          <p:stCondLst>
                                            <p:cond delay="250"/>
                                          </p:stCondLst>
                                        </p:cTn>
                                        <p:tgtEl>
                                          <p:spTgt spid="1963"/>
                                        </p:tgtEl>
                                        <p:attrNameLst>
                                          <p:attrName>r</p:attrName>
                                        </p:attrNameLst>
                                      </p:cBhvr>
                                    </p:animRot>
                                    <p:animRot by="1500000">
                                      <p:cBhvr>
                                        <p:cTn id="10" dur="125" fill="hold">
                                          <p:stCondLst>
                                            <p:cond delay="375"/>
                                          </p:stCondLst>
                                        </p:cTn>
                                        <p:tgtEl>
                                          <p:spTgt spid="19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1F04FA0-6AB1-9B58-2BEA-B3306739CA97}"/>
              </a:ext>
            </a:extLst>
          </p:cNvPr>
          <p:cNvSpPr/>
          <p:nvPr/>
        </p:nvSpPr>
        <p:spPr>
          <a:xfrm>
            <a:off x="1901166" y="832956"/>
            <a:ext cx="6385511" cy="1200328"/>
          </a:xfrm>
          <a:prstGeom prst="rect">
            <a:avLst/>
          </a:prstGeom>
          <a:noFill/>
        </p:spPr>
        <p:txBody>
          <a:bodyPr wrap="none" lIns="91434" tIns="45718" rIns="91434" bIns="45718">
            <a:spAutoFit/>
          </a:bodyPr>
          <a:lstStyle/>
          <a:p>
            <a:pPr algn="ctr">
              <a:defRPr/>
            </a:pPr>
            <a:r>
              <a:rPr lang="en-US" sz="7200" b="1" dirty="0">
                <a:ln w="19050">
                  <a:solidFill>
                    <a:srgbClr val="454545">
                      <a:tint val="1000"/>
                    </a:srgbClr>
                  </a:solidFill>
                  <a:prstDash val="solid"/>
                </a:ln>
                <a:solidFill>
                  <a:srgbClr val="003300"/>
                </a:solidFill>
                <a:effectLst>
                  <a:outerShdw blurRad="50000" dist="50800" dir="7500000" algn="tl">
                    <a:srgbClr val="000000">
                      <a:shade val="5000"/>
                      <a:alpha val="35000"/>
                    </a:srgbClr>
                  </a:outerShdw>
                </a:effectLst>
              </a:rPr>
              <a:t>MÔN TOÁN 7</a:t>
            </a:r>
          </a:p>
        </p:txBody>
      </p:sp>
      <p:sp>
        <p:nvSpPr>
          <p:cNvPr id="5" name="TextBox 4">
            <a:extLst>
              <a:ext uri="{FF2B5EF4-FFF2-40B4-BE49-F238E27FC236}">
                <a16:creationId xmlns:a16="http://schemas.microsoft.com/office/drawing/2014/main" xmlns="" id="{398E7BBD-2A20-3D06-C083-F4BFBF6B8C62}"/>
              </a:ext>
            </a:extLst>
          </p:cNvPr>
          <p:cNvSpPr txBox="1">
            <a:spLocks noChangeArrowheads="1"/>
          </p:cNvSpPr>
          <p:nvPr/>
        </p:nvSpPr>
        <p:spPr bwMode="auto">
          <a:xfrm>
            <a:off x="-26925" y="474063"/>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4" tIns="45718" rIns="91434"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2800" b="1">
                <a:solidFill>
                  <a:prstClr val="black"/>
                </a:solidFill>
              </a:rPr>
              <a:t>TRƯỜNG ……………………</a:t>
            </a:r>
            <a:endParaRPr lang="en-US" sz="2800" b="1" dirty="0">
              <a:solidFill>
                <a:prstClr val="black"/>
              </a:solidFill>
            </a:endParaRPr>
          </a:p>
        </p:txBody>
      </p:sp>
      <p:sp>
        <p:nvSpPr>
          <p:cNvPr id="7" name="Rectangle 6">
            <a:extLst>
              <a:ext uri="{FF2B5EF4-FFF2-40B4-BE49-F238E27FC236}">
                <a16:creationId xmlns:a16="http://schemas.microsoft.com/office/drawing/2014/main" xmlns="" id="{E17983C2-4FF9-CCBB-F717-6A6768038840}"/>
              </a:ext>
            </a:extLst>
          </p:cNvPr>
          <p:cNvSpPr/>
          <p:nvPr/>
        </p:nvSpPr>
        <p:spPr>
          <a:xfrm>
            <a:off x="29347" y="5473009"/>
            <a:ext cx="12192000" cy="1323439"/>
          </a:xfrm>
          <a:prstGeom prst="rect">
            <a:avLst/>
          </a:prstGeom>
          <a:noFill/>
        </p:spPr>
        <p:txBody>
          <a:bodyPr wrap="square" lIns="91434" tIns="45718" rIns="91434" bIns="45718">
            <a:spAutoFit/>
          </a:bodyPr>
          <a:lstStyle/>
          <a:p>
            <a:pPr algn="ctr"/>
            <a:r>
              <a:rPr lang="en-US" sz="2800" dirty="0">
                <a:ln w="0"/>
                <a:solidFill>
                  <a:srgbClr val="00FF00"/>
                </a:solidFill>
                <a:effectLst>
                  <a:outerShdw blurRad="38100" dist="19050" dir="2700000" algn="tl" rotWithShape="0">
                    <a:prstClr val="black">
                      <a:alpha val="40000"/>
                    </a:prstClr>
                  </a:outerShdw>
                </a:effectLst>
              </a:rPr>
              <a:t>GVBM</a:t>
            </a:r>
            <a:r>
              <a:rPr lang="en-US" sz="2800">
                <a:ln w="0"/>
                <a:solidFill>
                  <a:srgbClr val="00FF00"/>
                </a:solidFill>
                <a:effectLst>
                  <a:outerShdw blurRad="38100" dist="19050" dir="2700000" algn="tl" rotWithShape="0">
                    <a:prstClr val="black">
                      <a:alpha val="40000"/>
                    </a:prstClr>
                  </a:outerShdw>
                </a:effectLst>
              </a:rPr>
              <a:t>: LÊ THỊ THANH QUYÊN</a:t>
            </a:r>
            <a:endParaRPr lang="en-US" sz="2800" dirty="0">
              <a:ln w="0"/>
              <a:solidFill>
                <a:srgbClr val="00FF00"/>
              </a:solidFill>
              <a:effectLst>
                <a:outerShdw blurRad="38100" dist="19050" dir="2700000" algn="tl" rotWithShape="0">
                  <a:prstClr val="black">
                    <a:alpha val="40000"/>
                  </a:prstClr>
                </a:outerShdw>
              </a:effectLst>
            </a:endParaRPr>
          </a:p>
          <a:p>
            <a:pPr algn="ctr"/>
            <a:r>
              <a:rPr lang="en-US" sz="2400" b="1" i="1" dirty="0" err="1">
                <a:solidFill>
                  <a:prstClr val="black"/>
                </a:solidFill>
              </a:rPr>
              <a:t>Năm</a:t>
            </a:r>
            <a:r>
              <a:rPr lang="en-US" sz="2400" b="1" i="1" dirty="0">
                <a:solidFill>
                  <a:prstClr val="black"/>
                </a:solidFill>
              </a:rPr>
              <a:t> </a:t>
            </a:r>
            <a:r>
              <a:rPr lang="en-US" sz="2400" b="1" i="1" dirty="0" err="1">
                <a:solidFill>
                  <a:prstClr val="black"/>
                </a:solidFill>
              </a:rPr>
              <a:t>học</a:t>
            </a:r>
            <a:r>
              <a:rPr lang="en-US" sz="2400" b="1" i="1" dirty="0">
                <a:solidFill>
                  <a:prstClr val="black"/>
                </a:solidFill>
              </a:rPr>
              <a:t>: 2022 - 2023</a:t>
            </a:r>
          </a:p>
          <a:p>
            <a:pPr algn="ctr"/>
            <a:endParaRPr lang="en-US" sz="2800" dirty="0">
              <a:ln w="0"/>
              <a:solidFill>
                <a:prstClr val="black"/>
              </a:solidFill>
              <a:effectLst>
                <a:outerShdw blurRad="38100" dist="19050" dir="2700000" algn="tl" rotWithShape="0">
                  <a:prstClr val="black">
                    <a:alpha val="40000"/>
                  </a:prstClr>
                </a:outerShdw>
              </a:effectLst>
            </a:endParaRPr>
          </a:p>
        </p:txBody>
      </p:sp>
      <p:sp>
        <p:nvSpPr>
          <p:cNvPr id="9" name="Hộp Văn bản 1">
            <a:extLst>
              <a:ext uri="{FF2B5EF4-FFF2-40B4-BE49-F238E27FC236}">
                <a16:creationId xmlns:a16="http://schemas.microsoft.com/office/drawing/2014/main" xmlns="" id="{BBEED437-66EF-6545-4C53-3298832C27AE}"/>
              </a:ext>
            </a:extLst>
          </p:cNvPr>
          <p:cNvSpPr txBox="1"/>
          <p:nvPr/>
        </p:nvSpPr>
        <p:spPr>
          <a:xfrm>
            <a:off x="2763999" y="62781"/>
            <a:ext cx="6664004" cy="355643"/>
          </a:xfrm>
          <a:prstGeom prst="rect">
            <a:avLst/>
          </a:prstGeom>
        </p:spPr>
        <p:txBody>
          <a:bodyPr vert="horz" lIns="91434" tIns="45718" rIns="91434" bIns="45718" rtlCol="0">
            <a:noAutofit/>
          </a:bodyPr>
          <a:lstStyle/>
          <a:p>
            <a:pPr>
              <a:lnSpc>
                <a:spcPct val="90000"/>
              </a:lnSpc>
              <a:spcAft>
                <a:spcPts val="600"/>
              </a:spcAft>
            </a:pPr>
            <a:r>
              <a:rPr lang="en-US" sz="2400" b="1" dirty="0">
                <a:solidFill>
                  <a:srgbClr val="002060"/>
                </a:solidFill>
                <a:latin typeface="Times New Roman" panose="02020603050405020304" pitchFamily="18" charset="0"/>
                <a:cs typeface="Times New Roman" panose="02020603050405020304" pitchFamily="18" charset="0"/>
              </a:rPr>
              <a:t>PHÒNG GIÁO DỤC VÀ ĐÀO </a:t>
            </a:r>
            <a:r>
              <a:rPr lang="en-US" sz="2400" b="1">
                <a:solidFill>
                  <a:srgbClr val="002060"/>
                </a:solidFill>
                <a:latin typeface="Times New Roman" panose="02020603050405020304" pitchFamily="18" charset="0"/>
                <a:cs typeface="Times New Roman" panose="02020603050405020304" pitchFamily="18" charset="0"/>
              </a:rPr>
              <a:t>TẠO ……………</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DC3EE845-9EFD-CDE3-0A79-07F8D7A3256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06925" y="4126673"/>
            <a:ext cx="801643" cy="709147"/>
          </a:xfrm>
          <a:prstGeom prst="rect">
            <a:avLst/>
          </a:prstGeom>
        </p:spPr>
      </p:pic>
      <p:pic>
        <p:nvPicPr>
          <p:cNvPr id="13" name="Picture 12">
            <a:extLst>
              <a:ext uri="{FF2B5EF4-FFF2-40B4-BE49-F238E27FC236}">
                <a16:creationId xmlns:a16="http://schemas.microsoft.com/office/drawing/2014/main" xmlns="" id="{19D0F9C8-B6B9-AD43-FB26-F7C946727B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95527" y="1627903"/>
            <a:ext cx="495300" cy="438151"/>
          </a:xfrm>
          <a:prstGeom prst="rect">
            <a:avLst/>
          </a:prstGeom>
        </p:spPr>
      </p:pic>
      <p:pic>
        <p:nvPicPr>
          <p:cNvPr id="14" name="Picture 13">
            <a:extLst>
              <a:ext uri="{FF2B5EF4-FFF2-40B4-BE49-F238E27FC236}">
                <a16:creationId xmlns:a16="http://schemas.microsoft.com/office/drawing/2014/main" xmlns="" id="{CB3CE84A-9497-FED6-07F2-1491E4DE46B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85403" y="4725765"/>
            <a:ext cx="495300" cy="438151"/>
          </a:xfrm>
          <a:prstGeom prst="rect">
            <a:avLst/>
          </a:prstGeom>
        </p:spPr>
      </p:pic>
      <p:pic>
        <p:nvPicPr>
          <p:cNvPr id="15" name="Picture 14">
            <a:extLst>
              <a:ext uri="{FF2B5EF4-FFF2-40B4-BE49-F238E27FC236}">
                <a16:creationId xmlns:a16="http://schemas.microsoft.com/office/drawing/2014/main" xmlns="" id="{CBF6DA41-8A5E-2253-BE65-40539AB8CFF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69405" y="5865660"/>
            <a:ext cx="799011" cy="706817"/>
          </a:xfrm>
          <a:prstGeom prst="rect">
            <a:avLst/>
          </a:prstGeom>
        </p:spPr>
      </p:pic>
      <p:pic>
        <p:nvPicPr>
          <p:cNvPr id="16" name="Picture 15">
            <a:extLst>
              <a:ext uri="{FF2B5EF4-FFF2-40B4-BE49-F238E27FC236}">
                <a16:creationId xmlns:a16="http://schemas.microsoft.com/office/drawing/2014/main" xmlns="" id="{56DC35E2-B71C-7048-C98E-7FFA42115E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24547" y="5560389"/>
            <a:ext cx="495300" cy="438151"/>
          </a:xfrm>
          <a:prstGeom prst="rect">
            <a:avLst/>
          </a:prstGeom>
        </p:spPr>
      </p:pic>
      <p:pic>
        <p:nvPicPr>
          <p:cNvPr id="17" name="Picture 16">
            <a:extLst>
              <a:ext uri="{FF2B5EF4-FFF2-40B4-BE49-F238E27FC236}">
                <a16:creationId xmlns:a16="http://schemas.microsoft.com/office/drawing/2014/main" xmlns="" id="{B86E4BB1-6962-FC43-E35D-559D4F80A66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6527" y="3387253"/>
            <a:ext cx="495300" cy="438151"/>
          </a:xfrm>
          <a:prstGeom prst="rect">
            <a:avLst/>
          </a:prstGeom>
        </p:spPr>
      </p:pic>
      <p:pic>
        <p:nvPicPr>
          <p:cNvPr id="18" name="Picture 17">
            <a:extLst>
              <a:ext uri="{FF2B5EF4-FFF2-40B4-BE49-F238E27FC236}">
                <a16:creationId xmlns:a16="http://schemas.microsoft.com/office/drawing/2014/main" xmlns="" id="{0DCEAB72-392D-84BF-14F0-8367530D2C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05603" y="4489929"/>
            <a:ext cx="801644" cy="709147"/>
          </a:xfrm>
          <a:prstGeom prst="rect">
            <a:avLst/>
          </a:prstGeom>
        </p:spPr>
      </p:pic>
      <p:pic>
        <p:nvPicPr>
          <p:cNvPr id="19" name="Picture 18">
            <a:extLst>
              <a:ext uri="{FF2B5EF4-FFF2-40B4-BE49-F238E27FC236}">
                <a16:creationId xmlns:a16="http://schemas.microsoft.com/office/drawing/2014/main" xmlns="" id="{C6BC4C15-CA2B-C7D7-1EE3-3021387A2FA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138" y="6084071"/>
            <a:ext cx="495300" cy="438151"/>
          </a:xfrm>
          <a:prstGeom prst="rect">
            <a:avLst/>
          </a:prstGeom>
        </p:spPr>
      </p:pic>
      <p:pic>
        <p:nvPicPr>
          <p:cNvPr id="20" name="Picture 19">
            <a:extLst>
              <a:ext uri="{FF2B5EF4-FFF2-40B4-BE49-F238E27FC236}">
                <a16:creationId xmlns:a16="http://schemas.microsoft.com/office/drawing/2014/main" xmlns="" id="{887A0138-97F0-C0B6-4BB2-68EDC77ADB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247" y="6189039"/>
            <a:ext cx="698516" cy="617919"/>
          </a:xfrm>
          <a:prstGeom prst="rect">
            <a:avLst/>
          </a:prstGeom>
        </p:spPr>
      </p:pic>
      <p:pic>
        <p:nvPicPr>
          <p:cNvPr id="21" name="Picture 20">
            <a:extLst>
              <a:ext uri="{FF2B5EF4-FFF2-40B4-BE49-F238E27FC236}">
                <a16:creationId xmlns:a16="http://schemas.microsoft.com/office/drawing/2014/main" xmlns="" id="{DBCB499A-1B8A-3A72-8612-8A380388BAC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0783" y="649645"/>
            <a:ext cx="986660" cy="872815"/>
          </a:xfrm>
          <a:prstGeom prst="rect">
            <a:avLst/>
          </a:prstGeom>
        </p:spPr>
      </p:pic>
      <p:pic>
        <p:nvPicPr>
          <p:cNvPr id="22" name="Picture 21">
            <a:extLst>
              <a:ext uri="{FF2B5EF4-FFF2-40B4-BE49-F238E27FC236}">
                <a16:creationId xmlns:a16="http://schemas.microsoft.com/office/drawing/2014/main" xmlns="" id="{EDA9146E-DC8A-3C1E-11B8-757CB5A317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8793" y="1475003"/>
            <a:ext cx="1087363" cy="961897"/>
          </a:xfrm>
          <a:prstGeom prst="rect">
            <a:avLst/>
          </a:prstGeom>
        </p:spPr>
      </p:pic>
      <p:pic>
        <p:nvPicPr>
          <p:cNvPr id="23" name="Picture 22">
            <a:extLst>
              <a:ext uri="{FF2B5EF4-FFF2-40B4-BE49-F238E27FC236}">
                <a16:creationId xmlns:a16="http://schemas.microsoft.com/office/drawing/2014/main" xmlns="" id="{47B19B96-0DE5-DE26-8EFD-C976F6A1D92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89683" y="227170"/>
            <a:ext cx="495300" cy="438151"/>
          </a:xfrm>
          <a:prstGeom prst="rect">
            <a:avLst/>
          </a:prstGeom>
        </p:spPr>
      </p:pic>
      <p:pic>
        <p:nvPicPr>
          <p:cNvPr id="24" name="Picture 23">
            <a:extLst>
              <a:ext uri="{FF2B5EF4-FFF2-40B4-BE49-F238E27FC236}">
                <a16:creationId xmlns:a16="http://schemas.microsoft.com/office/drawing/2014/main" xmlns="" id="{037428DA-C171-F79C-46D3-D8C3E76BC2F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49247" y="435986"/>
            <a:ext cx="495300" cy="438151"/>
          </a:xfrm>
          <a:prstGeom prst="rect">
            <a:avLst/>
          </a:prstGeom>
        </p:spPr>
      </p:pic>
    </p:spTree>
    <p:extLst>
      <p:ext uri="{BB962C8B-B14F-4D97-AF65-F5344CB8AC3E}">
        <p14:creationId xmlns:p14="http://schemas.microsoft.com/office/powerpoint/2010/main" val="12970281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par>
                                <p:cTn id="25" presetID="53" presetClass="entr" presetSubtype="16"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par>
                                <p:cTn id="35" presetID="53" presetClass="entr" presetSubtype="16"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par>
                                <p:cTn id="45" presetID="53" presetClass="entr" presetSubtype="16"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par>
                                <p:cTn id="50" presetID="53" presetClass="entr" presetSubtype="16"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Effect transition="in" filter="fade">
                                      <p:cBhvr>
                                        <p:cTn id="59" dur="500"/>
                                        <p:tgtEl>
                                          <p:spTgt spid="22"/>
                                        </p:tgtEl>
                                      </p:cBhvr>
                                    </p:animEffect>
                                  </p:childTnLst>
                                </p:cTn>
                              </p:par>
                              <p:par>
                                <p:cTn id="60" presetID="53" presetClass="entr" presetSubtype="16"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fltVal val="0"/>
                                          </p:val>
                                        </p:tav>
                                        <p:tav tm="100000">
                                          <p:val>
                                            <p:strVal val="#ppt_h"/>
                                          </p:val>
                                        </p:tav>
                                      </p:tavLst>
                                    </p:anim>
                                    <p:animEffect transition="in" filter="fade">
                                      <p:cBhvr>
                                        <p:cTn id="64" dur="500"/>
                                        <p:tgtEl>
                                          <p:spTgt spid="23"/>
                                        </p:tgtEl>
                                      </p:cBhvr>
                                    </p:animEffect>
                                  </p:childTnLst>
                                </p:cTn>
                              </p:par>
                              <p:par>
                                <p:cTn id="65" presetID="53" presetClass="entr" presetSubtype="16"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animEffect transition="in" filter="fade">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3384627551"/>
              </p:ext>
            </p:extLst>
          </p:nvPr>
        </p:nvGraphicFramePr>
        <p:xfrm>
          <a:off x="3231915" y="83820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xmlns="" id="{4E40C684-965D-8FCA-7CC1-EE20AA41B08C}"/>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spTree>
    <p:extLst>
      <p:ext uri="{BB962C8B-B14F-4D97-AF65-F5344CB8AC3E}">
        <p14:creationId xmlns:p14="http://schemas.microsoft.com/office/powerpoint/2010/main" val="2541677197"/>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806F1362-57F9-D4DC-41B3-9F924E275D72}"/>
              </a:ext>
            </a:extLst>
          </p:cNvPr>
          <p:cNvSpPr/>
          <p:nvPr/>
        </p:nvSpPr>
        <p:spPr>
          <a:xfrm>
            <a:off x="1466501" y="893545"/>
            <a:ext cx="5623651" cy="1184939"/>
          </a:xfrm>
          <a:prstGeom prst="rect">
            <a:avLst/>
          </a:prstGeom>
          <a:noFill/>
        </p:spPr>
        <p:txBody>
          <a:bodyPr wrap="none" lIns="91434" tIns="45718" rIns="91434" bIns="45718">
            <a:spAutoFit/>
          </a:bodyPr>
          <a:lstStyle/>
          <a:p>
            <a:pPr algn="ctr"/>
            <a:r>
              <a:rPr lang="en-US" sz="7100" b="1" dirty="0">
                <a:ln w="9525">
                  <a:solidFill>
                    <a:srgbClr val="FFFF00"/>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KHỞI ĐỘNG</a:t>
            </a:r>
          </a:p>
        </p:txBody>
      </p:sp>
      <p:grpSp>
        <p:nvGrpSpPr>
          <p:cNvPr id="4" name="vong quay">
            <a:extLst>
              <a:ext uri="{FF2B5EF4-FFF2-40B4-BE49-F238E27FC236}">
                <a16:creationId xmlns:a16="http://schemas.microsoft.com/office/drawing/2014/main" xmlns="" id="{42ADA134-7E58-95E6-2AEA-14409A63C35A}"/>
              </a:ext>
            </a:extLst>
          </p:cNvPr>
          <p:cNvGrpSpPr/>
          <p:nvPr/>
        </p:nvGrpSpPr>
        <p:grpSpPr>
          <a:xfrm>
            <a:off x="5858132" y="1526455"/>
            <a:ext cx="5042125" cy="5036855"/>
            <a:chOff x="5425622" y="292790"/>
            <a:chExt cx="5834378" cy="5828280"/>
          </a:xfrm>
        </p:grpSpPr>
        <p:pic>
          <p:nvPicPr>
            <p:cNvPr id="6" name="Picture 5">
              <a:extLst>
                <a:ext uri="{FF2B5EF4-FFF2-40B4-BE49-F238E27FC236}">
                  <a16:creationId xmlns:a16="http://schemas.microsoft.com/office/drawing/2014/main" xmlns="" id="{D3EC3AE7-BC4B-C8C8-875F-8DAA60E816B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25622" y="292790"/>
              <a:ext cx="5834378" cy="5828280"/>
            </a:xfrm>
            <a:prstGeom prst="rect">
              <a:avLst/>
            </a:prstGeom>
          </p:spPr>
        </p:pic>
        <p:sp>
          <p:nvSpPr>
            <p:cNvPr id="7" name="TextBox 6">
              <a:extLst>
                <a:ext uri="{FF2B5EF4-FFF2-40B4-BE49-F238E27FC236}">
                  <a16:creationId xmlns:a16="http://schemas.microsoft.com/office/drawing/2014/main" xmlns="" id="{DE144050-3762-F1C0-A975-F06AB38D8F67}"/>
                </a:ext>
              </a:extLst>
            </p:cNvPr>
            <p:cNvSpPr txBox="1"/>
            <p:nvPr/>
          </p:nvSpPr>
          <p:spPr>
            <a:xfrm rot="14949661">
              <a:off x="6674685" y="1269286"/>
              <a:ext cx="2025648" cy="676659"/>
            </a:xfrm>
            <a:prstGeom prst="rect">
              <a:avLst/>
            </a:prstGeom>
            <a:noFill/>
          </p:spPr>
          <p:txBody>
            <a:bodyPr wrap="square" rtlCol="0">
              <a:spAutoFit/>
            </a:bodyPr>
            <a:lstStyle/>
            <a:p>
              <a:pPr algn="ctr" defTabSz="914332">
                <a:defRPr/>
              </a:pPr>
              <a:r>
                <a:rPr lang="en-GB" sz="3200" b="1">
                  <a:solidFill>
                    <a:prstClr val="black"/>
                  </a:solidFill>
                  <a:latin typeface="Times New Roman" panose="02020603050405020304" pitchFamily="18" charset="0"/>
                  <a:ea typeface="Tahoma" panose="020B0604030504040204" pitchFamily="34" charset="0"/>
                  <a:cs typeface="Times New Roman" panose="02020603050405020304" pitchFamily="18" charset="0"/>
                </a:rPr>
                <a:t>Thảo</a:t>
              </a:r>
              <a:endParaRPr lang="vi-VN"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A121A83A-CA10-CCE1-2B52-5705CCDA2419}"/>
                </a:ext>
              </a:extLst>
            </p:cNvPr>
            <p:cNvSpPr txBox="1"/>
            <p:nvPr/>
          </p:nvSpPr>
          <p:spPr>
            <a:xfrm rot="12232592">
              <a:off x="5742638" y="2184871"/>
              <a:ext cx="2025648" cy="676659"/>
            </a:xfrm>
            <a:prstGeom prst="rect">
              <a:avLst/>
            </a:prstGeom>
            <a:noFill/>
          </p:spPr>
          <p:txBody>
            <a:bodyPr wrap="square" rtlCol="0">
              <a:spAutoFit/>
            </a:bodyPr>
            <a:lstStyle/>
            <a:p>
              <a:pPr algn="ctr" defTabSz="914332">
                <a:defRPr/>
              </a:pPr>
              <a:r>
                <a:rPr lang="en-GB"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Thư</a:t>
              </a:r>
              <a:endParaRPr lang="vi-VN"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01C498C2-77FF-528E-0A17-C2857BFF34EB}"/>
                </a:ext>
              </a:extLst>
            </p:cNvPr>
            <p:cNvSpPr txBox="1"/>
            <p:nvPr/>
          </p:nvSpPr>
          <p:spPr>
            <a:xfrm rot="17590276">
              <a:off x="8020995" y="1266361"/>
              <a:ext cx="2025648" cy="676659"/>
            </a:xfrm>
            <a:prstGeom prst="rect">
              <a:avLst/>
            </a:prstGeom>
            <a:noFill/>
          </p:spPr>
          <p:txBody>
            <a:bodyPr wrap="square" rtlCol="0">
              <a:spAutoFit/>
            </a:bodyPr>
            <a:lstStyle/>
            <a:p>
              <a:pPr algn="ctr" defTabSz="914332">
                <a:defRPr/>
              </a:pPr>
              <a:r>
                <a:rPr lang="en-GB"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Minh</a:t>
              </a:r>
              <a:endParaRPr 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58EE9EB6-EB0A-120D-AC8C-977A49664150}"/>
                </a:ext>
              </a:extLst>
            </p:cNvPr>
            <p:cNvSpPr txBox="1"/>
            <p:nvPr/>
          </p:nvSpPr>
          <p:spPr>
            <a:xfrm rot="20155085">
              <a:off x="8917980" y="2189475"/>
              <a:ext cx="2025648" cy="676659"/>
            </a:xfrm>
            <a:prstGeom prst="rect">
              <a:avLst/>
            </a:prstGeom>
            <a:noFill/>
          </p:spPr>
          <p:txBody>
            <a:bodyPr wrap="square" rtlCol="0">
              <a:spAutoFit/>
            </a:bodyPr>
            <a:lstStyle/>
            <a:p>
              <a:pPr algn="ctr" defTabSz="914332">
                <a:defRPr/>
              </a:pPr>
              <a:r>
                <a:rPr lang="en-GB" sz="3200" b="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Bảo</a:t>
              </a:r>
              <a:endParaRPr lang="vi-VN"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59B1FC13-FFB9-BD22-5ECF-5B88F20D4F91}"/>
                </a:ext>
              </a:extLst>
            </p:cNvPr>
            <p:cNvSpPr txBox="1"/>
            <p:nvPr/>
          </p:nvSpPr>
          <p:spPr>
            <a:xfrm rot="9501114">
              <a:off x="5697322" y="3524665"/>
              <a:ext cx="2025648" cy="676659"/>
            </a:xfrm>
            <a:prstGeom prst="rect">
              <a:avLst/>
            </a:prstGeom>
            <a:noFill/>
          </p:spPr>
          <p:txBody>
            <a:bodyPr wrap="square" rtlCol="0">
              <a:spAutoFit/>
            </a:bodyPr>
            <a:lstStyle/>
            <a:p>
              <a:pPr algn="ctr" defTabSz="914332">
                <a:defRPr/>
              </a:pPr>
              <a:r>
                <a:rPr lang="en-US" sz="3200" b="1">
                  <a:solidFill>
                    <a:prstClr val="black"/>
                  </a:solidFill>
                  <a:latin typeface="Times New Roman" panose="02020603050405020304" pitchFamily="18" charset="0"/>
                  <a:ea typeface="Tahoma" panose="020B0604030504040204" pitchFamily="34" charset="0"/>
                  <a:cs typeface="Times New Roman" panose="02020603050405020304" pitchFamily="18" charset="0"/>
                </a:rPr>
                <a:t>Mẫn</a:t>
              </a:r>
              <a:endParaRPr lang="vi-VN"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xmlns="" id="{51F222CE-5E37-6922-1C6D-3377532F2128}"/>
                </a:ext>
              </a:extLst>
            </p:cNvPr>
            <p:cNvSpPr txBox="1"/>
            <p:nvPr/>
          </p:nvSpPr>
          <p:spPr>
            <a:xfrm rot="6703311">
              <a:off x="6660978" y="4492995"/>
              <a:ext cx="2025648" cy="676659"/>
            </a:xfrm>
            <a:prstGeom prst="rect">
              <a:avLst/>
            </a:prstGeom>
            <a:noFill/>
          </p:spPr>
          <p:txBody>
            <a:bodyPr wrap="square" rtlCol="0">
              <a:spAutoFit/>
            </a:bodyPr>
            <a:lstStyle/>
            <a:p>
              <a:pPr algn="ctr" defTabSz="914332">
                <a:defRPr/>
              </a:pPr>
              <a:r>
                <a:rPr lang="en-US" sz="3200" b="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Vy</a:t>
              </a:r>
              <a:endParaRPr lang="vi-VN"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xmlns="" id="{F6DCE0E7-FB6C-18D9-7EE9-3CCA2687B88C}"/>
                </a:ext>
              </a:extLst>
            </p:cNvPr>
            <p:cNvSpPr txBox="1"/>
            <p:nvPr/>
          </p:nvSpPr>
          <p:spPr>
            <a:xfrm rot="3829829">
              <a:off x="8019635" y="4500236"/>
              <a:ext cx="2025648" cy="676659"/>
            </a:xfrm>
            <a:prstGeom prst="rect">
              <a:avLst/>
            </a:prstGeom>
            <a:noFill/>
          </p:spPr>
          <p:txBody>
            <a:bodyPr wrap="square" rtlCol="0">
              <a:spAutoFit/>
            </a:bodyPr>
            <a:lstStyle/>
            <a:p>
              <a:pPr algn="ctr" defTabSz="914332">
                <a:defRPr/>
              </a:pPr>
              <a:r>
                <a:rPr lang="en-US" sz="3200" b="1">
                  <a:solidFill>
                    <a:prstClr val="black"/>
                  </a:solidFill>
                  <a:latin typeface="Times New Roman" panose="02020603050405020304" pitchFamily="18" charset="0"/>
                  <a:ea typeface="Tahoma" panose="020B0604030504040204" pitchFamily="34" charset="0"/>
                  <a:cs typeface="Times New Roman" panose="02020603050405020304" pitchFamily="18" charset="0"/>
                </a:rPr>
                <a:t>Phương</a:t>
              </a:r>
              <a:endParaRPr lang="vi-VN"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xmlns="" id="{4AE8F51E-AB82-20E7-18D3-2781A62814F4}"/>
                </a:ext>
              </a:extLst>
            </p:cNvPr>
            <p:cNvSpPr txBox="1"/>
            <p:nvPr/>
          </p:nvSpPr>
          <p:spPr>
            <a:xfrm rot="1321648">
              <a:off x="8940448" y="3556175"/>
              <a:ext cx="2025648" cy="676659"/>
            </a:xfrm>
            <a:prstGeom prst="rect">
              <a:avLst/>
            </a:prstGeom>
            <a:noFill/>
          </p:spPr>
          <p:txBody>
            <a:bodyPr wrap="square" rtlCol="0">
              <a:spAutoFit/>
            </a:bodyPr>
            <a:lstStyle/>
            <a:p>
              <a:pPr algn="ctr" defTabSz="914332">
                <a:defRPr/>
              </a:pP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Thanh</a:t>
              </a:r>
              <a:endParaRPr lang="vi-VN"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5" name="Isosceles Triangle 14">
            <a:extLst>
              <a:ext uri="{FF2B5EF4-FFF2-40B4-BE49-F238E27FC236}">
                <a16:creationId xmlns:a16="http://schemas.microsoft.com/office/drawing/2014/main" xmlns="" id="{718463C8-FB7B-7F3F-9310-1E199D36D5B2}"/>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16" name="quay dung">
            <a:extLst>
              <a:ext uri="{FF2B5EF4-FFF2-40B4-BE49-F238E27FC236}">
                <a16:creationId xmlns:a16="http://schemas.microsoft.com/office/drawing/2014/main" xmlns="" id="{AE3D497B-D0B4-A0F1-E5A3-29FCA015A68C}"/>
              </a:ext>
            </a:extLst>
          </p:cNvPr>
          <p:cNvSpPr/>
          <p:nvPr/>
        </p:nvSpPr>
        <p:spPr>
          <a:xfrm>
            <a:off x="9864895" y="6325590"/>
            <a:ext cx="1195668" cy="475439"/>
          </a:xfrm>
          <a:prstGeom prst="roundRect">
            <a:avLst/>
          </a:prstGeom>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lIns="91434" tIns="45718" rIns="91434" bIns="45718" rtlCol="0" anchor="ctr"/>
          <a:lstStyle/>
          <a:p>
            <a:pPr algn="ctr" defTabSz="914332">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25">
            <a:hlinkClick r:id="rId6" action="ppaction://hlinksldjump"/>
            <a:extLst>
              <a:ext uri="{FF2B5EF4-FFF2-40B4-BE49-F238E27FC236}">
                <a16:creationId xmlns:a16="http://schemas.microsoft.com/office/drawing/2014/main" xmlns="" id="{CC226401-258A-12AA-6122-C02DAE5CDA2F}"/>
              </a:ext>
            </a:extLst>
          </p:cNvPr>
          <p:cNvSpPr/>
          <p:nvPr/>
        </p:nvSpPr>
        <p:spPr>
          <a:xfrm>
            <a:off x="1705816" y="4377908"/>
            <a:ext cx="933985" cy="835701"/>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le 26">
            <a:hlinkClick r:id="rId7" action="ppaction://hlinksldjump"/>
            <a:extLst>
              <a:ext uri="{FF2B5EF4-FFF2-40B4-BE49-F238E27FC236}">
                <a16:creationId xmlns:a16="http://schemas.microsoft.com/office/drawing/2014/main" xmlns="" id="{07DCBE67-1118-A047-E39F-1E9EB754F32E}"/>
              </a:ext>
            </a:extLst>
          </p:cNvPr>
          <p:cNvSpPr/>
          <p:nvPr/>
        </p:nvSpPr>
        <p:spPr>
          <a:xfrm>
            <a:off x="2784848" y="4393460"/>
            <a:ext cx="933985" cy="835701"/>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27">
            <a:hlinkClick r:id="rId8" action="ppaction://hlinksldjump"/>
            <a:extLst>
              <a:ext uri="{FF2B5EF4-FFF2-40B4-BE49-F238E27FC236}">
                <a16:creationId xmlns:a16="http://schemas.microsoft.com/office/drawing/2014/main" xmlns="" id="{912400B9-954B-9778-1AAF-7DC6C5FA1A33}"/>
              </a:ext>
            </a:extLst>
          </p:cNvPr>
          <p:cNvSpPr/>
          <p:nvPr/>
        </p:nvSpPr>
        <p:spPr>
          <a:xfrm>
            <a:off x="3882564" y="4372520"/>
            <a:ext cx="933985" cy="835701"/>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34">
            <a:hlinkClick r:id="rId9" action="ppaction://hlinksldjump"/>
            <a:extLst>
              <a:ext uri="{FF2B5EF4-FFF2-40B4-BE49-F238E27FC236}">
                <a16:creationId xmlns:a16="http://schemas.microsoft.com/office/drawing/2014/main" xmlns="" id="{7C25571B-3B76-6970-36C0-DB39EC196126}"/>
              </a:ext>
            </a:extLst>
          </p:cNvPr>
          <p:cNvSpPr/>
          <p:nvPr/>
        </p:nvSpPr>
        <p:spPr>
          <a:xfrm>
            <a:off x="2235836" y="5365212"/>
            <a:ext cx="933985" cy="835701"/>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35">
            <a:hlinkClick r:id="rId10" action="ppaction://hlinksldjump"/>
            <a:extLst>
              <a:ext uri="{FF2B5EF4-FFF2-40B4-BE49-F238E27FC236}">
                <a16:creationId xmlns:a16="http://schemas.microsoft.com/office/drawing/2014/main" xmlns="" id="{BE503168-00A9-BA2D-97BB-0E728E879849}"/>
              </a:ext>
            </a:extLst>
          </p:cNvPr>
          <p:cNvSpPr/>
          <p:nvPr/>
        </p:nvSpPr>
        <p:spPr>
          <a:xfrm>
            <a:off x="3339458" y="5331552"/>
            <a:ext cx="933985" cy="835701"/>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3" name="Rectangle 22">
            <a:extLst>
              <a:ext uri="{FF2B5EF4-FFF2-40B4-BE49-F238E27FC236}">
                <a16:creationId xmlns:a16="http://schemas.microsoft.com/office/drawing/2014/main" xmlns="" id="{C6F505D6-BC40-5E1B-E0A6-253EAF7B42E0}"/>
              </a:ext>
            </a:extLst>
          </p:cNvPr>
          <p:cNvSpPr/>
          <p:nvPr/>
        </p:nvSpPr>
        <p:spPr>
          <a:xfrm>
            <a:off x="407717" y="2225823"/>
            <a:ext cx="5601593" cy="1938992"/>
          </a:xfrm>
          <a:prstGeom prst="rect">
            <a:avLst/>
          </a:prstGeom>
          <a:noFill/>
        </p:spPr>
        <p:txBody>
          <a:bodyPr wrap="square" lIns="91434" tIns="45718" rIns="91434" bIns="45718">
            <a:spAutoFit/>
          </a:bodyPr>
          <a:lstStyle/>
          <a:p>
            <a:pPr algn="ctr" defTabSz="914332">
              <a:defRPr/>
            </a:pP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VÒNG QUAY </a:t>
            </a:r>
          </a:p>
          <a:p>
            <a:pPr algn="ctr" defTabSz="914332">
              <a:defRPr/>
            </a:pPr>
            <a:r>
              <a:rPr lang="en-US" sz="6000" b="1" dirty="0">
                <a:ln w="22225">
                  <a:solidFill>
                    <a:schemeClr val="accent2"/>
                  </a:solidFill>
                  <a:prstDash val="solid"/>
                </a:ln>
                <a:solidFill>
                  <a:schemeClr val="accent2">
                    <a:lumMod val="40000"/>
                    <a:lumOff val="60000"/>
                  </a:schemeClr>
                </a:solidFill>
                <a:latin typeface="Times New Roman" panose="02020603050405020304" pitchFamily="18" charset="0"/>
                <a:ea typeface="Tahoma" panose="020B0604030504040204" pitchFamily="34" charset="0"/>
                <a:cs typeface="Times New Roman" panose="02020603050405020304" pitchFamily="18" charset="0"/>
              </a:rPr>
              <a:t>MAY MẮN</a:t>
            </a:r>
          </a:p>
        </p:txBody>
      </p:sp>
      <p:pic>
        <p:nvPicPr>
          <p:cNvPr id="28" name="Picture 27">
            <a:extLst>
              <a:ext uri="{FF2B5EF4-FFF2-40B4-BE49-F238E27FC236}">
                <a16:creationId xmlns:a16="http://schemas.microsoft.com/office/drawing/2014/main" xmlns="" id="{6DA6DB60-5FF8-7935-3DBA-FF0DAC7E7C8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678345" y="3445288"/>
            <a:ext cx="1354215" cy="1155064"/>
          </a:xfrm>
          <a:prstGeom prst="rect">
            <a:avLst/>
          </a:prstGeom>
        </p:spPr>
      </p:pic>
      <p:sp>
        <p:nvSpPr>
          <p:cNvPr id="29" name="Isosceles Triangle 28">
            <a:extLst>
              <a:ext uri="{FF2B5EF4-FFF2-40B4-BE49-F238E27FC236}">
                <a16:creationId xmlns:a16="http://schemas.microsoft.com/office/drawing/2014/main" xmlns="" id="{4BE92B0B-D150-6B5A-9BA3-23A50A11FB33}"/>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30" name="Isosceles Triangle 29">
            <a:extLst>
              <a:ext uri="{FF2B5EF4-FFF2-40B4-BE49-F238E27FC236}">
                <a16:creationId xmlns:a16="http://schemas.microsoft.com/office/drawing/2014/main" xmlns="" id="{72BE71B0-06FB-6E7B-8120-87FAB878B2E5}"/>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31" name="Isosceles Triangle 30">
            <a:extLst>
              <a:ext uri="{FF2B5EF4-FFF2-40B4-BE49-F238E27FC236}">
                <a16:creationId xmlns:a16="http://schemas.microsoft.com/office/drawing/2014/main" xmlns="" id="{6728F475-F64E-A125-5AF0-3AFDF923D585}"/>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32" name="Isosceles Triangle 31">
            <a:extLst>
              <a:ext uri="{FF2B5EF4-FFF2-40B4-BE49-F238E27FC236}">
                <a16:creationId xmlns:a16="http://schemas.microsoft.com/office/drawing/2014/main" xmlns="" id="{8F427648-AEB2-60B7-4550-0AB5762E6543}"/>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33" name="Isosceles Triangle 32">
            <a:extLst>
              <a:ext uri="{FF2B5EF4-FFF2-40B4-BE49-F238E27FC236}">
                <a16:creationId xmlns:a16="http://schemas.microsoft.com/office/drawing/2014/main" xmlns="" id="{000A1DD5-A758-1631-2680-6393AC89FC19}"/>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34" name="Isosceles Triangle 33">
            <a:extLst>
              <a:ext uri="{FF2B5EF4-FFF2-40B4-BE49-F238E27FC236}">
                <a16:creationId xmlns:a16="http://schemas.microsoft.com/office/drawing/2014/main" xmlns="" id="{6A3A4C81-9B6E-1CAB-7B02-8E79393CFD0E}"/>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35" name="Isosceles Triangle 34">
            <a:extLst>
              <a:ext uri="{FF2B5EF4-FFF2-40B4-BE49-F238E27FC236}">
                <a16:creationId xmlns:a16="http://schemas.microsoft.com/office/drawing/2014/main" xmlns="" id="{39A909F0-6428-4E13-FB93-82351D29DE4F}"/>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36" name="Isosceles Triangle 35">
            <a:extLst>
              <a:ext uri="{FF2B5EF4-FFF2-40B4-BE49-F238E27FC236}">
                <a16:creationId xmlns:a16="http://schemas.microsoft.com/office/drawing/2014/main" xmlns="" id="{D6648677-ABEB-6A6B-FD98-E6D53387FDAD}"/>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37" name="Isosceles Triangle 36">
            <a:extLst>
              <a:ext uri="{FF2B5EF4-FFF2-40B4-BE49-F238E27FC236}">
                <a16:creationId xmlns:a16="http://schemas.microsoft.com/office/drawing/2014/main" xmlns="" id="{1F06968B-133D-631D-5268-5AC599B4335A}"/>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38" name="Isosceles Triangle 37">
            <a:extLst>
              <a:ext uri="{FF2B5EF4-FFF2-40B4-BE49-F238E27FC236}">
                <a16:creationId xmlns:a16="http://schemas.microsoft.com/office/drawing/2014/main" xmlns="" id="{4F19FE5D-9879-25E8-6328-CA9575A605BB}"/>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39" name="Isosceles Triangle 38">
            <a:extLst>
              <a:ext uri="{FF2B5EF4-FFF2-40B4-BE49-F238E27FC236}">
                <a16:creationId xmlns:a16="http://schemas.microsoft.com/office/drawing/2014/main" xmlns="" id="{D2AA32AD-003F-B21F-2212-8B29B3E2F416}"/>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40" name="Isosceles Triangle 39">
            <a:extLst>
              <a:ext uri="{FF2B5EF4-FFF2-40B4-BE49-F238E27FC236}">
                <a16:creationId xmlns:a16="http://schemas.microsoft.com/office/drawing/2014/main" xmlns="" id="{5C18A297-427D-8805-047C-1A559C911429}"/>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41" name="Isosceles Triangle 40">
            <a:extLst>
              <a:ext uri="{FF2B5EF4-FFF2-40B4-BE49-F238E27FC236}">
                <a16:creationId xmlns:a16="http://schemas.microsoft.com/office/drawing/2014/main" xmlns="" id="{DCCBC0DF-B98C-F795-A338-31F43248E298}"/>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42" name="Isosceles Triangle 41">
            <a:extLst>
              <a:ext uri="{FF2B5EF4-FFF2-40B4-BE49-F238E27FC236}">
                <a16:creationId xmlns:a16="http://schemas.microsoft.com/office/drawing/2014/main" xmlns="" id="{D394F847-DD14-4DD3-B69D-98531DD02569}"/>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43" name="Isosceles Triangle 42">
            <a:extLst>
              <a:ext uri="{FF2B5EF4-FFF2-40B4-BE49-F238E27FC236}">
                <a16:creationId xmlns:a16="http://schemas.microsoft.com/office/drawing/2014/main" xmlns="" id="{7DC76E1D-1195-0C38-0361-280C5094B31F}"/>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44" name="Isosceles Triangle 43">
            <a:extLst>
              <a:ext uri="{FF2B5EF4-FFF2-40B4-BE49-F238E27FC236}">
                <a16:creationId xmlns:a16="http://schemas.microsoft.com/office/drawing/2014/main" xmlns="" id="{E11D58D8-6CE4-2164-6A82-E6A66A84A307}"/>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45" name="Isosceles Triangle 44">
            <a:extLst>
              <a:ext uri="{FF2B5EF4-FFF2-40B4-BE49-F238E27FC236}">
                <a16:creationId xmlns:a16="http://schemas.microsoft.com/office/drawing/2014/main" xmlns="" id="{5C8995EB-A72E-7023-8D4A-4563665DD116}"/>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46" name="Isosceles Triangle 45">
            <a:extLst>
              <a:ext uri="{FF2B5EF4-FFF2-40B4-BE49-F238E27FC236}">
                <a16:creationId xmlns:a16="http://schemas.microsoft.com/office/drawing/2014/main" xmlns="" id="{02D8068C-9B8B-2361-C69D-2CF45DD28904}"/>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47" name="Isosceles Triangle 46">
            <a:extLst>
              <a:ext uri="{FF2B5EF4-FFF2-40B4-BE49-F238E27FC236}">
                <a16:creationId xmlns:a16="http://schemas.microsoft.com/office/drawing/2014/main" xmlns="" id="{5432644E-40A2-3895-C9FD-2708B3A295BD}"/>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48" name="Isosceles Triangle 47">
            <a:extLst>
              <a:ext uri="{FF2B5EF4-FFF2-40B4-BE49-F238E27FC236}">
                <a16:creationId xmlns:a16="http://schemas.microsoft.com/office/drawing/2014/main" xmlns="" id="{32254C42-B121-7198-5E2E-AF33E1465C39}"/>
              </a:ext>
            </a:extLst>
          </p:cNvPr>
          <p:cNvSpPr/>
          <p:nvPr/>
        </p:nvSpPr>
        <p:spPr>
          <a:xfrm rot="16200000">
            <a:off x="10872687" y="3378593"/>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49" name="Heart 48">
            <a:hlinkClick r:id="" action="ppaction://noaction"/>
            <a:extLst>
              <a:ext uri="{FF2B5EF4-FFF2-40B4-BE49-F238E27FC236}">
                <a16:creationId xmlns:a16="http://schemas.microsoft.com/office/drawing/2014/main" xmlns="" id="{415A0A4A-8D9E-EDF6-F1C6-23C688FC02F5}"/>
              </a:ext>
            </a:extLst>
          </p:cNvPr>
          <p:cNvSpPr/>
          <p:nvPr/>
        </p:nvSpPr>
        <p:spPr>
          <a:xfrm rot="5400000">
            <a:off x="11383771" y="3634393"/>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a:solidFill>
                <a:prstClr val="white"/>
              </a:solidFill>
              <a:latin typeface="Arial" panose="020B0604020202020204" pitchFamily="34" charset="0"/>
            </a:endParaRPr>
          </a:p>
        </p:txBody>
      </p:sp>
      <p:sp>
        <p:nvSpPr>
          <p:cNvPr id="2" name="Arrow: Chevron 1">
            <a:hlinkClick r:id="rId12" action="ppaction://hlinksldjump"/>
            <a:extLst>
              <a:ext uri="{FF2B5EF4-FFF2-40B4-BE49-F238E27FC236}">
                <a16:creationId xmlns:a16="http://schemas.microsoft.com/office/drawing/2014/main" xmlns="" id="{85470F15-5EA2-2618-2F19-BA0D24B4C6EE}"/>
              </a:ext>
            </a:extLst>
          </p:cNvPr>
          <p:cNvSpPr/>
          <p:nvPr/>
        </p:nvSpPr>
        <p:spPr>
          <a:xfrm>
            <a:off x="11141513" y="6402651"/>
            <a:ext cx="1023563" cy="361471"/>
          </a:xfrm>
          <a:prstGeom prst="chevron">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dirty="0">
                <a:solidFill>
                  <a:schemeClr val="tx1"/>
                </a:solidFill>
              </a:rPr>
              <a:t>Next</a:t>
            </a:r>
          </a:p>
        </p:txBody>
      </p:sp>
      <p:pic>
        <p:nvPicPr>
          <p:cNvPr id="5" name="Chiếc-Nón-Kỳ-Diệu">
            <a:hlinkClick r:id="" action="ppaction://media"/>
            <a:extLst>
              <a:ext uri="{FF2B5EF4-FFF2-40B4-BE49-F238E27FC236}">
                <a16:creationId xmlns:a16="http://schemas.microsoft.com/office/drawing/2014/main" xmlns="" id="{F9F7C773-8FC2-1069-4A8F-401FA7D0799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784209" y="-1133007"/>
            <a:ext cx="609600" cy="609600"/>
          </a:xfrm>
          <a:prstGeom prst="rect">
            <a:avLst/>
          </a:prstGeom>
        </p:spPr>
      </p:pic>
      <p:pic>
        <p:nvPicPr>
          <p:cNvPr id="50" name="Picture 49">
            <a:extLst>
              <a:ext uri="{FF2B5EF4-FFF2-40B4-BE49-F238E27FC236}">
                <a16:creationId xmlns:a16="http://schemas.microsoft.com/office/drawing/2014/main" xmlns="" id="{F1C8EE98-5A5A-0EFA-F78C-3F5B82FDDA01}"/>
              </a:ext>
            </a:extLst>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spTree>
    <p:extLst>
      <p:ext uri="{BB962C8B-B14F-4D97-AF65-F5344CB8AC3E}">
        <p14:creationId xmlns:p14="http://schemas.microsoft.com/office/powerpoint/2010/main" val="62907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669" fill="hold"/>
                                        <p:tgtEl>
                                          <p:spTgt spid="5"/>
                                        </p:tgtEl>
                                      </p:cBhvr>
                                    </p:cmd>
                                  </p:childTnLst>
                                </p:cTn>
                              </p:par>
                              <p:par>
                                <p:cTn id="7" presetID="17" presetClass="entr" presetSubtype="1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3" nodeType="clickEffect">
                                  <p:stCondLst>
                                    <p:cond delay="0"/>
                                  </p:stCondLst>
                                  <p:childTnLst>
                                    <p:animScale>
                                      <p:cBhvr>
                                        <p:cTn id="14" dur="2000" fill="hold"/>
                                        <p:tgtEl>
                                          <p:spTgt spid="3"/>
                                        </p:tgtEl>
                                      </p:cBhvr>
                                      <p:by x="40000" y="40000"/>
                                    </p:animScale>
                                  </p:childTnLst>
                                </p:cTn>
                              </p:par>
                              <p:par>
                                <p:cTn id="15" presetID="64" presetClass="path" presetSubtype="0" accel="50000" decel="50000" fill="hold" grpId="2" nodeType="withEffect">
                                  <p:stCondLst>
                                    <p:cond delay="0"/>
                                  </p:stCondLst>
                                  <p:childTnLst>
                                    <p:animMotion origin="layout" path="M -1.45833E-6 7.40741E-7 L -0.32877 -0.27477 " pathEditMode="relative" rAng="0" ptsTypes="AA">
                                      <p:cBhvr>
                                        <p:cTn id="16" dur="1000" fill="hold"/>
                                        <p:tgtEl>
                                          <p:spTgt spid="3"/>
                                        </p:tgtEl>
                                        <p:attrNameLst>
                                          <p:attrName>ppt_x</p:attrName>
                                          <p:attrName>ppt_y</p:attrName>
                                        </p:attrNameLst>
                                      </p:cBhvr>
                                      <p:rCtr x="-16445" y="-13750"/>
                                    </p:animMotion>
                                  </p:childTnLst>
                                </p:cTn>
                              </p:par>
                            </p:childTnLst>
                          </p:cTn>
                        </p:par>
                        <p:par>
                          <p:cTn id="17" fill="hold">
                            <p:stCondLst>
                              <p:cond delay="2000"/>
                            </p:stCondLst>
                            <p:childTnLst>
                              <p:par>
                                <p:cTn id="18" presetID="53" presetClass="entr" presetSubtype="16" fill="hold" grpId="1" nodeType="afterEffect">
                                  <p:stCondLst>
                                    <p:cond delay="0"/>
                                  </p:stCondLst>
                                  <p:iterate type="lt">
                                    <p:tmPct val="0"/>
                                  </p:iterate>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par>
                                <p:cTn id="23" presetID="53" presetClass="entr" presetSubtype="16" fill="hold" grpId="1"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par>
                                <p:cTn id="28" presetID="53" presetClass="entr" presetSubtype="16" fill="hold" grpId="1" nodeType="with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p:cTn id="30" dur="500" fill="hold"/>
                                        <p:tgtEl>
                                          <p:spTgt spid="30"/>
                                        </p:tgtEl>
                                        <p:attrNameLst>
                                          <p:attrName>ppt_w</p:attrName>
                                        </p:attrNameLst>
                                      </p:cBhvr>
                                      <p:tavLst>
                                        <p:tav tm="0">
                                          <p:val>
                                            <p:fltVal val="0"/>
                                          </p:val>
                                        </p:tav>
                                        <p:tav tm="100000">
                                          <p:val>
                                            <p:strVal val="#ppt_w"/>
                                          </p:val>
                                        </p:tav>
                                      </p:tavLst>
                                    </p:anim>
                                    <p:anim calcmode="lin" valueType="num">
                                      <p:cBhvr>
                                        <p:cTn id="31" dur="500" fill="hold"/>
                                        <p:tgtEl>
                                          <p:spTgt spid="30"/>
                                        </p:tgtEl>
                                        <p:attrNameLst>
                                          <p:attrName>ppt_h</p:attrName>
                                        </p:attrNameLst>
                                      </p:cBhvr>
                                      <p:tavLst>
                                        <p:tav tm="0">
                                          <p:val>
                                            <p:fltVal val="0"/>
                                          </p:val>
                                        </p:tav>
                                        <p:tav tm="100000">
                                          <p:val>
                                            <p:strVal val="#ppt_h"/>
                                          </p:val>
                                        </p:tav>
                                      </p:tavLst>
                                    </p:anim>
                                    <p:animEffect transition="in" filter="fade">
                                      <p:cBhvr>
                                        <p:cTn id="32" dur="500"/>
                                        <p:tgtEl>
                                          <p:spTgt spid="30"/>
                                        </p:tgtEl>
                                      </p:cBhvr>
                                    </p:animEffect>
                                  </p:childTnLst>
                                </p:cTn>
                              </p:par>
                              <p:par>
                                <p:cTn id="33" presetID="53" presetClass="entr" presetSubtype="16" fill="hold" grpId="1"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fltVal val="0"/>
                                          </p:val>
                                        </p:tav>
                                        <p:tav tm="100000">
                                          <p:val>
                                            <p:strVal val="#ppt_h"/>
                                          </p:val>
                                        </p:tav>
                                      </p:tavLst>
                                    </p:anim>
                                    <p:animEffect transition="in" filter="fade">
                                      <p:cBhvr>
                                        <p:cTn id="37" dur="500"/>
                                        <p:tgtEl>
                                          <p:spTgt spid="31"/>
                                        </p:tgtEl>
                                      </p:cBhvr>
                                    </p:animEffect>
                                  </p:childTnLst>
                                </p:cTn>
                              </p:par>
                              <p:par>
                                <p:cTn id="38" presetID="53" presetClass="entr" presetSubtype="16" fill="hold" grpId="1" nodeType="with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p:cTn id="40" dur="500" fill="hold"/>
                                        <p:tgtEl>
                                          <p:spTgt spid="32"/>
                                        </p:tgtEl>
                                        <p:attrNameLst>
                                          <p:attrName>ppt_w</p:attrName>
                                        </p:attrNameLst>
                                      </p:cBhvr>
                                      <p:tavLst>
                                        <p:tav tm="0">
                                          <p:val>
                                            <p:fltVal val="0"/>
                                          </p:val>
                                        </p:tav>
                                        <p:tav tm="100000">
                                          <p:val>
                                            <p:strVal val="#ppt_w"/>
                                          </p:val>
                                        </p:tav>
                                      </p:tavLst>
                                    </p:anim>
                                    <p:anim calcmode="lin" valueType="num">
                                      <p:cBhvr>
                                        <p:cTn id="41" dur="500" fill="hold"/>
                                        <p:tgtEl>
                                          <p:spTgt spid="32"/>
                                        </p:tgtEl>
                                        <p:attrNameLst>
                                          <p:attrName>ppt_h</p:attrName>
                                        </p:attrNameLst>
                                      </p:cBhvr>
                                      <p:tavLst>
                                        <p:tav tm="0">
                                          <p:val>
                                            <p:fltVal val="0"/>
                                          </p:val>
                                        </p:tav>
                                        <p:tav tm="100000">
                                          <p:val>
                                            <p:strVal val="#ppt_h"/>
                                          </p:val>
                                        </p:tav>
                                      </p:tavLst>
                                    </p:anim>
                                    <p:animEffect transition="in" filter="fade">
                                      <p:cBhvr>
                                        <p:cTn id="42" dur="500"/>
                                        <p:tgtEl>
                                          <p:spTgt spid="32"/>
                                        </p:tgtEl>
                                      </p:cBhvr>
                                    </p:animEffect>
                                  </p:childTnLst>
                                </p:cTn>
                              </p:par>
                              <p:par>
                                <p:cTn id="43" presetID="53" presetClass="entr" presetSubtype="16" fill="hold" grpId="1" nodeType="with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p:cTn id="45" dur="500" fill="hold"/>
                                        <p:tgtEl>
                                          <p:spTgt spid="33"/>
                                        </p:tgtEl>
                                        <p:attrNameLst>
                                          <p:attrName>ppt_w</p:attrName>
                                        </p:attrNameLst>
                                      </p:cBhvr>
                                      <p:tavLst>
                                        <p:tav tm="0">
                                          <p:val>
                                            <p:fltVal val="0"/>
                                          </p:val>
                                        </p:tav>
                                        <p:tav tm="100000">
                                          <p:val>
                                            <p:strVal val="#ppt_w"/>
                                          </p:val>
                                        </p:tav>
                                      </p:tavLst>
                                    </p:anim>
                                    <p:anim calcmode="lin" valueType="num">
                                      <p:cBhvr>
                                        <p:cTn id="46" dur="500" fill="hold"/>
                                        <p:tgtEl>
                                          <p:spTgt spid="33"/>
                                        </p:tgtEl>
                                        <p:attrNameLst>
                                          <p:attrName>ppt_h</p:attrName>
                                        </p:attrNameLst>
                                      </p:cBhvr>
                                      <p:tavLst>
                                        <p:tav tm="0">
                                          <p:val>
                                            <p:fltVal val="0"/>
                                          </p:val>
                                        </p:tav>
                                        <p:tav tm="100000">
                                          <p:val>
                                            <p:strVal val="#ppt_h"/>
                                          </p:val>
                                        </p:tav>
                                      </p:tavLst>
                                    </p:anim>
                                    <p:animEffect transition="in" filter="fade">
                                      <p:cBhvr>
                                        <p:cTn id="47" dur="500"/>
                                        <p:tgtEl>
                                          <p:spTgt spid="33"/>
                                        </p:tgtEl>
                                      </p:cBhvr>
                                    </p:animEffect>
                                  </p:childTnLst>
                                </p:cTn>
                              </p:par>
                              <p:par>
                                <p:cTn id="48" presetID="53" presetClass="entr" presetSubtype="16" fill="hold" grpId="1" nodeType="withEffect">
                                  <p:stCondLst>
                                    <p:cond delay="0"/>
                                  </p:stCondLst>
                                  <p:childTnLst>
                                    <p:set>
                                      <p:cBhvr>
                                        <p:cTn id="49" dur="1" fill="hold">
                                          <p:stCondLst>
                                            <p:cond delay="0"/>
                                          </p:stCondLst>
                                        </p:cTn>
                                        <p:tgtEl>
                                          <p:spTgt spid="34"/>
                                        </p:tgtEl>
                                        <p:attrNameLst>
                                          <p:attrName>style.visibility</p:attrName>
                                        </p:attrNameLst>
                                      </p:cBhvr>
                                      <p:to>
                                        <p:strVal val="visible"/>
                                      </p:to>
                                    </p:set>
                                    <p:anim calcmode="lin" valueType="num">
                                      <p:cBhvr>
                                        <p:cTn id="50" dur="500" fill="hold"/>
                                        <p:tgtEl>
                                          <p:spTgt spid="34"/>
                                        </p:tgtEl>
                                        <p:attrNameLst>
                                          <p:attrName>ppt_w</p:attrName>
                                        </p:attrNameLst>
                                      </p:cBhvr>
                                      <p:tavLst>
                                        <p:tav tm="0">
                                          <p:val>
                                            <p:fltVal val="0"/>
                                          </p:val>
                                        </p:tav>
                                        <p:tav tm="100000">
                                          <p:val>
                                            <p:strVal val="#ppt_w"/>
                                          </p:val>
                                        </p:tav>
                                      </p:tavLst>
                                    </p:anim>
                                    <p:anim calcmode="lin" valueType="num">
                                      <p:cBhvr>
                                        <p:cTn id="51" dur="500" fill="hold"/>
                                        <p:tgtEl>
                                          <p:spTgt spid="34"/>
                                        </p:tgtEl>
                                        <p:attrNameLst>
                                          <p:attrName>ppt_h</p:attrName>
                                        </p:attrNameLst>
                                      </p:cBhvr>
                                      <p:tavLst>
                                        <p:tav tm="0">
                                          <p:val>
                                            <p:fltVal val="0"/>
                                          </p:val>
                                        </p:tav>
                                        <p:tav tm="100000">
                                          <p:val>
                                            <p:strVal val="#ppt_h"/>
                                          </p:val>
                                        </p:tav>
                                      </p:tavLst>
                                    </p:anim>
                                    <p:animEffect transition="in" filter="fade">
                                      <p:cBhvr>
                                        <p:cTn id="52" dur="500"/>
                                        <p:tgtEl>
                                          <p:spTgt spid="34"/>
                                        </p:tgtEl>
                                      </p:cBhvr>
                                    </p:animEffect>
                                  </p:childTnLst>
                                </p:cTn>
                              </p:par>
                              <p:par>
                                <p:cTn id="53" presetID="53" presetClass="entr" presetSubtype="16" fill="hold" grpId="1" nodeType="with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p:cTn id="55" dur="500" fill="hold"/>
                                        <p:tgtEl>
                                          <p:spTgt spid="35"/>
                                        </p:tgtEl>
                                        <p:attrNameLst>
                                          <p:attrName>ppt_w</p:attrName>
                                        </p:attrNameLst>
                                      </p:cBhvr>
                                      <p:tavLst>
                                        <p:tav tm="0">
                                          <p:val>
                                            <p:fltVal val="0"/>
                                          </p:val>
                                        </p:tav>
                                        <p:tav tm="100000">
                                          <p:val>
                                            <p:strVal val="#ppt_w"/>
                                          </p:val>
                                        </p:tav>
                                      </p:tavLst>
                                    </p:anim>
                                    <p:anim calcmode="lin" valueType="num">
                                      <p:cBhvr>
                                        <p:cTn id="56" dur="500" fill="hold"/>
                                        <p:tgtEl>
                                          <p:spTgt spid="35"/>
                                        </p:tgtEl>
                                        <p:attrNameLst>
                                          <p:attrName>ppt_h</p:attrName>
                                        </p:attrNameLst>
                                      </p:cBhvr>
                                      <p:tavLst>
                                        <p:tav tm="0">
                                          <p:val>
                                            <p:fltVal val="0"/>
                                          </p:val>
                                        </p:tav>
                                        <p:tav tm="100000">
                                          <p:val>
                                            <p:strVal val="#ppt_h"/>
                                          </p:val>
                                        </p:tav>
                                      </p:tavLst>
                                    </p:anim>
                                    <p:animEffect transition="in" filter="fade">
                                      <p:cBhvr>
                                        <p:cTn id="57" dur="500"/>
                                        <p:tgtEl>
                                          <p:spTgt spid="35"/>
                                        </p:tgtEl>
                                      </p:cBhvr>
                                    </p:animEffect>
                                  </p:childTnLst>
                                </p:cTn>
                              </p:par>
                              <p:par>
                                <p:cTn id="58" presetID="53" presetClass="entr" presetSubtype="16" fill="hold" grpId="1" nodeType="withEffect">
                                  <p:stCondLst>
                                    <p:cond delay="0"/>
                                  </p:stCondLst>
                                  <p:childTnLst>
                                    <p:set>
                                      <p:cBhvr>
                                        <p:cTn id="59" dur="1" fill="hold">
                                          <p:stCondLst>
                                            <p:cond delay="0"/>
                                          </p:stCondLst>
                                        </p:cTn>
                                        <p:tgtEl>
                                          <p:spTgt spid="36"/>
                                        </p:tgtEl>
                                        <p:attrNameLst>
                                          <p:attrName>style.visibility</p:attrName>
                                        </p:attrNameLst>
                                      </p:cBhvr>
                                      <p:to>
                                        <p:strVal val="visible"/>
                                      </p:to>
                                    </p:set>
                                    <p:anim calcmode="lin" valueType="num">
                                      <p:cBhvr>
                                        <p:cTn id="60" dur="500" fill="hold"/>
                                        <p:tgtEl>
                                          <p:spTgt spid="36"/>
                                        </p:tgtEl>
                                        <p:attrNameLst>
                                          <p:attrName>ppt_w</p:attrName>
                                        </p:attrNameLst>
                                      </p:cBhvr>
                                      <p:tavLst>
                                        <p:tav tm="0">
                                          <p:val>
                                            <p:fltVal val="0"/>
                                          </p:val>
                                        </p:tav>
                                        <p:tav tm="100000">
                                          <p:val>
                                            <p:strVal val="#ppt_w"/>
                                          </p:val>
                                        </p:tav>
                                      </p:tavLst>
                                    </p:anim>
                                    <p:anim calcmode="lin" valueType="num">
                                      <p:cBhvr>
                                        <p:cTn id="61" dur="500" fill="hold"/>
                                        <p:tgtEl>
                                          <p:spTgt spid="36"/>
                                        </p:tgtEl>
                                        <p:attrNameLst>
                                          <p:attrName>ppt_h</p:attrName>
                                        </p:attrNameLst>
                                      </p:cBhvr>
                                      <p:tavLst>
                                        <p:tav tm="0">
                                          <p:val>
                                            <p:fltVal val="0"/>
                                          </p:val>
                                        </p:tav>
                                        <p:tav tm="100000">
                                          <p:val>
                                            <p:strVal val="#ppt_h"/>
                                          </p:val>
                                        </p:tav>
                                      </p:tavLst>
                                    </p:anim>
                                    <p:animEffect transition="in" filter="fade">
                                      <p:cBhvr>
                                        <p:cTn id="62" dur="500"/>
                                        <p:tgtEl>
                                          <p:spTgt spid="36"/>
                                        </p:tgtEl>
                                      </p:cBhvr>
                                    </p:animEffect>
                                  </p:childTnLst>
                                </p:cTn>
                              </p:par>
                              <p:par>
                                <p:cTn id="63" presetID="53" presetClass="entr" presetSubtype="16" fill="hold" grpId="1" nodeType="with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p:cTn id="65" dur="500" fill="hold"/>
                                        <p:tgtEl>
                                          <p:spTgt spid="37"/>
                                        </p:tgtEl>
                                        <p:attrNameLst>
                                          <p:attrName>ppt_w</p:attrName>
                                        </p:attrNameLst>
                                      </p:cBhvr>
                                      <p:tavLst>
                                        <p:tav tm="0">
                                          <p:val>
                                            <p:fltVal val="0"/>
                                          </p:val>
                                        </p:tav>
                                        <p:tav tm="100000">
                                          <p:val>
                                            <p:strVal val="#ppt_w"/>
                                          </p:val>
                                        </p:tav>
                                      </p:tavLst>
                                    </p:anim>
                                    <p:anim calcmode="lin" valueType="num">
                                      <p:cBhvr>
                                        <p:cTn id="66" dur="500" fill="hold"/>
                                        <p:tgtEl>
                                          <p:spTgt spid="37"/>
                                        </p:tgtEl>
                                        <p:attrNameLst>
                                          <p:attrName>ppt_h</p:attrName>
                                        </p:attrNameLst>
                                      </p:cBhvr>
                                      <p:tavLst>
                                        <p:tav tm="0">
                                          <p:val>
                                            <p:fltVal val="0"/>
                                          </p:val>
                                        </p:tav>
                                        <p:tav tm="100000">
                                          <p:val>
                                            <p:strVal val="#ppt_h"/>
                                          </p:val>
                                        </p:tav>
                                      </p:tavLst>
                                    </p:anim>
                                    <p:animEffect transition="in" filter="fade">
                                      <p:cBhvr>
                                        <p:cTn id="67" dur="500"/>
                                        <p:tgtEl>
                                          <p:spTgt spid="37"/>
                                        </p:tgtEl>
                                      </p:cBhvr>
                                    </p:animEffect>
                                  </p:childTnLst>
                                </p:cTn>
                              </p:par>
                              <p:par>
                                <p:cTn id="68" presetID="53" presetClass="entr" presetSubtype="16" fill="hold" grpId="1"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500" fill="hold"/>
                                        <p:tgtEl>
                                          <p:spTgt spid="38"/>
                                        </p:tgtEl>
                                        <p:attrNameLst>
                                          <p:attrName>ppt_w</p:attrName>
                                        </p:attrNameLst>
                                      </p:cBhvr>
                                      <p:tavLst>
                                        <p:tav tm="0">
                                          <p:val>
                                            <p:fltVal val="0"/>
                                          </p:val>
                                        </p:tav>
                                        <p:tav tm="100000">
                                          <p:val>
                                            <p:strVal val="#ppt_w"/>
                                          </p:val>
                                        </p:tav>
                                      </p:tavLst>
                                    </p:anim>
                                    <p:anim calcmode="lin" valueType="num">
                                      <p:cBhvr>
                                        <p:cTn id="71" dur="500" fill="hold"/>
                                        <p:tgtEl>
                                          <p:spTgt spid="38"/>
                                        </p:tgtEl>
                                        <p:attrNameLst>
                                          <p:attrName>ppt_h</p:attrName>
                                        </p:attrNameLst>
                                      </p:cBhvr>
                                      <p:tavLst>
                                        <p:tav tm="0">
                                          <p:val>
                                            <p:fltVal val="0"/>
                                          </p:val>
                                        </p:tav>
                                        <p:tav tm="100000">
                                          <p:val>
                                            <p:strVal val="#ppt_h"/>
                                          </p:val>
                                        </p:tav>
                                      </p:tavLst>
                                    </p:anim>
                                    <p:animEffect transition="in" filter="fade">
                                      <p:cBhvr>
                                        <p:cTn id="72" dur="500"/>
                                        <p:tgtEl>
                                          <p:spTgt spid="38"/>
                                        </p:tgtEl>
                                      </p:cBhvr>
                                    </p:animEffect>
                                  </p:childTnLst>
                                </p:cTn>
                              </p:par>
                              <p:par>
                                <p:cTn id="73" presetID="53" presetClass="entr" presetSubtype="16" fill="hold" grpId="1" nodeType="withEffect">
                                  <p:stCondLst>
                                    <p:cond delay="0"/>
                                  </p:stCondLst>
                                  <p:childTnLst>
                                    <p:set>
                                      <p:cBhvr>
                                        <p:cTn id="74" dur="1" fill="hold">
                                          <p:stCondLst>
                                            <p:cond delay="0"/>
                                          </p:stCondLst>
                                        </p:cTn>
                                        <p:tgtEl>
                                          <p:spTgt spid="39"/>
                                        </p:tgtEl>
                                        <p:attrNameLst>
                                          <p:attrName>style.visibility</p:attrName>
                                        </p:attrNameLst>
                                      </p:cBhvr>
                                      <p:to>
                                        <p:strVal val="visible"/>
                                      </p:to>
                                    </p:set>
                                    <p:anim calcmode="lin" valueType="num">
                                      <p:cBhvr>
                                        <p:cTn id="75" dur="500" fill="hold"/>
                                        <p:tgtEl>
                                          <p:spTgt spid="39"/>
                                        </p:tgtEl>
                                        <p:attrNameLst>
                                          <p:attrName>ppt_w</p:attrName>
                                        </p:attrNameLst>
                                      </p:cBhvr>
                                      <p:tavLst>
                                        <p:tav tm="0">
                                          <p:val>
                                            <p:fltVal val="0"/>
                                          </p:val>
                                        </p:tav>
                                        <p:tav tm="100000">
                                          <p:val>
                                            <p:strVal val="#ppt_w"/>
                                          </p:val>
                                        </p:tav>
                                      </p:tavLst>
                                    </p:anim>
                                    <p:anim calcmode="lin" valueType="num">
                                      <p:cBhvr>
                                        <p:cTn id="76" dur="500" fill="hold"/>
                                        <p:tgtEl>
                                          <p:spTgt spid="39"/>
                                        </p:tgtEl>
                                        <p:attrNameLst>
                                          <p:attrName>ppt_h</p:attrName>
                                        </p:attrNameLst>
                                      </p:cBhvr>
                                      <p:tavLst>
                                        <p:tav tm="0">
                                          <p:val>
                                            <p:fltVal val="0"/>
                                          </p:val>
                                        </p:tav>
                                        <p:tav tm="100000">
                                          <p:val>
                                            <p:strVal val="#ppt_h"/>
                                          </p:val>
                                        </p:tav>
                                      </p:tavLst>
                                    </p:anim>
                                    <p:animEffect transition="in" filter="fade">
                                      <p:cBhvr>
                                        <p:cTn id="77" dur="500"/>
                                        <p:tgtEl>
                                          <p:spTgt spid="39"/>
                                        </p:tgtEl>
                                      </p:cBhvr>
                                    </p:animEffect>
                                  </p:childTnLst>
                                </p:cTn>
                              </p:par>
                              <p:par>
                                <p:cTn id="78" presetID="53" presetClass="entr" presetSubtype="16" fill="hold" grpId="1" nodeType="withEffect">
                                  <p:stCondLst>
                                    <p:cond delay="0"/>
                                  </p:stCondLst>
                                  <p:childTnLst>
                                    <p:set>
                                      <p:cBhvr>
                                        <p:cTn id="79" dur="1" fill="hold">
                                          <p:stCondLst>
                                            <p:cond delay="0"/>
                                          </p:stCondLst>
                                        </p:cTn>
                                        <p:tgtEl>
                                          <p:spTgt spid="40"/>
                                        </p:tgtEl>
                                        <p:attrNameLst>
                                          <p:attrName>style.visibility</p:attrName>
                                        </p:attrNameLst>
                                      </p:cBhvr>
                                      <p:to>
                                        <p:strVal val="visible"/>
                                      </p:to>
                                    </p:set>
                                    <p:anim calcmode="lin" valueType="num">
                                      <p:cBhvr>
                                        <p:cTn id="80" dur="500" fill="hold"/>
                                        <p:tgtEl>
                                          <p:spTgt spid="40"/>
                                        </p:tgtEl>
                                        <p:attrNameLst>
                                          <p:attrName>ppt_w</p:attrName>
                                        </p:attrNameLst>
                                      </p:cBhvr>
                                      <p:tavLst>
                                        <p:tav tm="0">
                                          <p:val>
                                            <p:fltVal val="0"/>
                                          </p:val>
                                        </p:tav>
                                        <p:tav tm="100000">
                                          <p:val>
                                            <p:strVal val="#ppt_w"/>
                                          </p:val>
                                        </p:tav>
                                      </p:tavLst>
                                    </p:anim>
                                    <p:anim calcmode="lin" valueType="num">
                                      <p:cBhvr>
                                        <p:cTn id="81" dur="500" fill="hold"/>
                                        <p:tgtEl>
                                          <p:spTgt spid="40"/>
                                        </p:tgtEl>
                                        <p:attrNameLst>
                                          <p:attrName>ppt_h</p:attrName>
                                        </p:attrNameLst>
                                      </p:cBhvr>
                                      <p:tavLst>
                                        <p:tav tm="0">
                                          <p:val>
                                            <p:fltVal val="0"/>
                                          </p:val>
                                        </p:tav>
                                        <p:tav tm="100000">
                                          <p:val>
                                            <p:strVal val="#ppt_h"/>
                                          </p:val>
                                        </p:tav>
                                      </p:tavLst>
                                    </p:anim>
                                    <p:animEffect transition="in" filter="fade">
                                      <p:cBhvr>
                                        <p:cTn id="82" dur="500"/>
                                        <p:tgtEl>
                                          <p:spTgt spid="40"/>
                                        </p:tgtEl>
                                      </p:cBhvr>
                                    </p:animEffect>
                                  </p:childTnLst>
                                </p:cTn>
                              </p:par>
                              <p:par>
                                <p:cTn id="83" presetID="53" presetClass="entr" presetSubtype="16" fill="hold" grpId="1" nodeType="withEffect">
                                  <p:stCondLst>
                                    <p:cond delay="0"/>
                                  </p:stCondLst>
                                  <p:childTnLst>
                                    <p:set>
                                      <p:cBhvr>
                                        <p:cTn id="84" dur="1" fill="hold">
                                          <p:stCondLst>
                                            <p:cond delay="0"/>
                                          </p:stCondLst>
                                        </p:cTn>
                                        <p:tgtEl>
                                          <p:spTgt spid="41"/>
                                        </p:tgtEl>
                                        <p:attrNameLst>
                                          <p:attrName>style.visibility</p:attrName>
                                        </p:attrNameLst>
                                      </p:cBhvr>
                                      <p:to>
                                        <p:strVal val="visible"/>
                                      </p:to>
                                    </p:set>
                                    <p:anim calcmode="lin" valueType="num">
                                      <p:cBhvr>
                                        <p:cTn id="85" dur="500" fill="hold"/>
                                        <p:tgtEl>
                                          <p:spTgt spid="41"/>
                                        </p:tgtEl>
                                        <p:attrNameLst>
                                          <p:attrName>ppt_w</p:attrName>
                                        </p:attrNameLst>
                                      </p:cBhvr>
                                      <p:tavLst>
                                        <p:tav tm="0">
                                          <p:val>
                                            <p:fltVal val="0"/>
                                          </p:val>
                                        </p:tav>
                                        <p:tav tm="100000">
                                          <p:val>
                                            <p:strVal val="#ppt_w"/>
                                          </p:val>
                                        </p:tav>
                                      </p:tavLst>
                                    </p:anim>
                                    <p:anim calcmode="lin" valueType="num">
                                      <p:cBhvr>
                                        <p:cTn id="86" dur="500" fill="hold"/>
                                        <p:tgtEl>
                                          <p:spTgt spid="41"/>
                                        </p:tgtEl>
                                        <p:attrNameLst>
                                          <p:attrName>ppt_h</p:attrName>
                                        </p:attrNameLst>
                                      </p:cBhvr>
                                      <p:tavLst>
                                        <p:tav tm="0">
                                          <p:val>
                                            <p:fltVal val="0"/>
                                          </p:val>
                                        </p:tav>
                                        <p:tav tm="100000">
                                          <p:val>
                                            <p:strVal val="#ppt_h"/>
                                          </p:val>
                                        </p:tav>
                                      </p:tavLst>
                                    </p:anim>
                                    <p:animEffect transition="in" filter="fade">
                                      <p:cBhvr>
                                        <p:cTn id="87" dur="500"/>
                                        <p:tgtEl>
                                          <p:spTgt spid="41"/>
                                        </p:tgtEl>
                                      </p:cBhvr>
                                    </p:animEffect>
                                  </p:childTnLst>
                                </p:cTn>
                              </p:par>
                              <p:par>
                                <p:cTn id="88" presetID="53" presetClass="entr" presetSubtype="16" fill="hold" grpId="1" nodeType="withEffect">
                                  <p:stCondLst>
                                    <p:cond delay="0"/>
                                  </p:stCondLst>
                                  <p:childTnLst>
                                    <p:set>
                                      <p:cBhvr>
                                        <p:cTn id="89" dur="1" fill="hold">
                                          <p:stCondLst>
                                            <p:cond delay="0"/>
                                          </p:stCondLst>
                                        </p:cTn>
                                        <p:tgtEl>
                                          <p:spTgt spid="42"/>
                                        </p:tgtEl>
                                        <p:attrNameLst>
                                          <p:attrName>style.visibility</p:attrName>
                                        </p:attrNameLst>
                                      </p:cBhvr>
                                      <p:to>
                                        <p:strVal val="visible"/>
                                      </p:to>
                                    </p:set>
                                    <p:anim calcmode="lin" valueType="num">
                                      <p:cBhvr>
                                        <p:cTn id="90" dur="500" fill="hold"/>
                                        <p:tgtEl>
                                          <p:spTgt spid="42"/>
                                        </p:tgtEl>
                                        <p:attrNameLst>
                                          <p:attrName>ppt_w</p:attrName>
                                        </p:attrNameLst>
                                      </p:cBhvr>
                                      <p:tavLst>
                                        <p:tav tm="0">
                                          <p:val>
                                            <p:fltVal val="0"/>
                                          </p:val>
                                        </p:tav>
                                        <p:tav tm="100000">
                                          <p:val>
                                            <p:strVal val="#ppt_w"/>
                                          </p:val>
                                        </p:tav>
                                      </p:tavLst>
                                    </p:anim>
                                    <p:anim calcmode="lin" valueType="num">
                                      <p:cBhvr>
                                        <p:cTn id="91" dur="500" fill="hold"/>
                                        <p:tgtEl>
                                          <p:spTgt spid="42"/>
                                        </p:tgtEl>
                                        <p:attrNameLst>
                                          <p:attrName>ppt_h</p:attrName>
                                        </p:attrNameLst>
                                      </p:cBhvr>
                                      <p:tavLst>
                                        <p:tav tm="0">
                                          <p:val>
                                            <p:fltVal val="0"/>
                                          </p:val>
                                        </p:tav>
                                        <p:tav tm="100000">
                                          <p:val>
                                            <p:strVal val="#ppt_h"/>
                                          </p:val>
                                        </p:tav>
                                      </p:tavLst>
                                    </p:anim>
                                    <p:animEffect transition="in" filter="fade">
                                      <p:cBhvr>
                                        <p:cTn id="92" dur="500"/>
                                        <p:tgtEl>
                                          <p:spTgt spid="42"/>
                                        </p:tgtEl>
                                      </p:cBhvr>
                                    </p:animEffect>
                                  </p:childTnLst>
                                </p:cTn>
                              </p:par>
                              <p:par>
                                <p:cTn id="93" presetID="53" presetClass="entr" presetSubtype="16" fill="hold" grpId="1" nodeType="withEffect">
                                  <p:stCondLst>
                                    <p:cond delay="0"/>
                                  </p:stCondLst>
                                  <p:childTnLst>
                                    <p:set>
                                      <p:cBhvr>
                                        <p:cTn id="94" dur="1" fill="hold">
                                          <p:stCondLst>
                                            <p:cond delay="0"/>
                                          </p:stCondLst>
                                        </p:cTn>
                                        <p:tgtEl>
                                          <p:spTgt spid="43"/>
                                        </p:tgtEl>
                                        <p:attrNameLst>
                                          <p:attrName>style.visibility</p:attrName>
                                        </p:attrNameLst>
                                      </p:cBhvr>
                                      <p:to>
                                        <p:strVal val="visible"/>
                                      </p:to>
                                    </p:set>
                                    <p:anim calcmode="lin" valueType="num">
                                      <p:cBhvr>
                                        <p:cTn id="95" dur="500" fill="hold"/>
                                        <p:tgtEl>
                                          <p:spTgt spid="43"/>
                                        </p:tgtEl>
                                        <p:attrNameLst>
                                          <p:attrName>ppt_w</p:attrName>
                                        </p:attrNameLst>
                                      </p:cBhvr>
                                      <p:tavLst>
                                        <p:tav tm="0">
                                          <p:val>
                                            <p:fltVal val="0"/>
                                          </p:val>
                                        </p:tav>
                                        <p:tav tm="100000">
                                          <p:val>
                                            <p:strVal val="#ppt_w"/>
                                          </p:val>
                                        </p:tav>
                                      </p:tavLst>
                                    </p:anim>
                                    <p:anim calcmode="lin" valueType="num">
                                      <p:cBhvr>
                                        <p:cTn id="96" dur="500" fill="hold"/>
                                        <p:tgtEl>
                                          <p:spTgt spid="43"/>
                                        </p:tgtEl>
                                        <p:attrNameLst>
                                          <p:attrName>ppt_h</p:attrName>
                                        </p:attrNameLst>
                                      </p:cBhvr>
                                      <p:tavLst>
                                        <p:tav tm="0">
                                          <p:val>
                                            <p:fltVal val="0"/>
                                          </p:val>
                                        </p:tav>
                                        <p:tav tm="100000">
                                          <p:val>
                                            <p:strVal val="#ppt_h"/>
                                          </p:val>
                                        </p:tav>
                                      </p:tavLst>
                                    </p:anim>
                                    <p:animEffect transition="in" filter="fade">
                                      <p:cBhvr>
                                        <p:cTn id="97" dur="500"/>
                                        <p:tgtEl>
                                          <p:spTgt spid="43"/>
                                        </p:tgtEl>
                                      </p:cBhvr>
                                    </p:animEffect>
                                  </p:childTnLst>
                                </p:cTn>
                              </p:par>
                              <p:par>
                                <p:cTn id="98" presetID="53" presetClass="entr" presetSubtype="16" fill="hold" grpId="1" nodeType="with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500" fill="hold"/>
                                        <p:tgtEl>
                                          <p:spTgt spid="44"/>
                                        </p:tgtEl>
                                        <p:attrNameLst>
                                          <p:attrName>ppt_w</p:attrName>
                                        </p:attrNameLst>
                                      </p:cBhvr>
                                      <p:tavLst>
                                        <p:tav tm="0">
                                          <p:val>
                                            <p:fltVal val="0"/>
                                          </p:val>
                                        </p:tav>
                                        <p:tav tm="100000">
                                          <p:val>
                                            <p:strVal val="#ppt_w"/>
                                          </p:val>
                                        </p:tav>
                                      </p:tavLst>
                                    </p:anim>
                                    <p:anim calcmode="lin" valueType="num">
                                      <p:cBhvr>
                                        <p:cTn id="101" dur="500" fill="hold"/>
                                        <p:tgtEl>
                                          <p:spTgt spid="44"/>
                                        </p:tgtEl>
                                        <p:attrNameLst>
                                          <p:attrName>ppt_h</p:attrName>
                                        </p:attrNameLst>
                                      </p:cBhvr>
                                      <p:tavLst>
                                        <p:tav tm="0">
                                          <p:val>
                                            <p:fltVal val="0"/>
                                          </p:val>
                                        </p:tav>
                                        <p:tav tm="100000">
                                          <p:val>
                                            <p:strVal val="#ppt_h"/>
                                          </p:val>
                                        </p:tav>
                                      </p:tavLst>
                                    </p:anim>
                                    <p:animEffect transition="in" filter="fade">
                                      <p:cBhvr>
                                        <p:cTn id="102" dur="500"/>
                                        <p:tgtEl>
                                          <p:spTgt spid="44"/>
                                        </p:tgtEl>
                                      </p:cBhvr>
                                    </p:animEffect>
                                  </p:childTnLst>
                                </p:cTn>
                              </p:par>
                              <p:par>
                                <p:cTn id="103" presetID="53" presetClass="entr" presetSubtype="16" fill="hold" grpId="1" nodeType="withEffect">
                                  <p:stCondLst>
                                    <p:cond delay="0"/>
                                  </p:stCondLst>
                                  <p:childTnLst>
                                    <p:set>
                                      <p:cBhvr>
                                        <p:cTn id="104" dur="1" fill="hold">
                                          <p:stCondLst>
                                            <p:cond delay="0"/>
                                          </p:stCondLst>
                                        </p:cTn>
                                        <p:tgtEl>
                                          <p:spTgt spid="45"/>
                                        </p:tgtEl>
                                        <p:attrNameLst>
                                          <p:attrName>style.visibility</p:attrName>
                                        </p:attrNameLst>
                                      </p:cBhvr>
                                      <p:to>
                                        <p:strVal val="visible"/>
                                      </p:to>
                                    </p:set>
                                    <p:anim calcmode="lin" valueType="num">
                                      <p:cBhvr>
                                        <p:cTn id="105" dur="500" fill="hold"/>
                                        <p:tgtEl>
                                          <p:spTgt spid="45"/>
                                        </p:tgtEl>
                                        <p:attrNameLst>
                                          <p:attrName>ppt_w</p:attrName>
                                        </p:attrNameLst>
                                      </p:cBhvr>
                                      <p:tavLst>
                                        <p:tav tm="0">
                                          <p:val>
                                            <p:fltVal val="0"/>
                                          </p:val>
                                        </p:tav>
                                        <p:tav tm="100000">
                                          <p:val>
                                            <p:strVal val="#ppt_w"/>
                                          </p:val>
                                        </p:tav>
                                      </p:tavLst>
                                    </p:anim>
                                    <p:anim calcmode="lin" valueType="num">
                                      <p:cBhvr>
                                        <p:cTn id="106" dur="500" fill="hold"/>
                                        <p:tgtEl>
                                          <p:spTgt spid="45"/>
                                        </p:tgtEl>
                                        <p:attrNameLst>
                                          <p:attrName>ppt_h</p:attrName>
                                        </p:attrNameLst>
                                      </p:cBhvr>
                                      <p:tavLst>
                                        <p:tav tm="0">
                                          <p:val>
                                            <p:fltVal val="0"/>
                                          </p:val>
                                        </p:tav>
                                        <p:tav tm="100000">
                                          <p:val>
                                            <p:strVal val="#ppt_h"/>
                                          </p:val>
                                        </p:tav>
                                      </p:tavLst>
                                    </p:anim>
                                    <p:animEffect transition="in" filter="fade">
                                      <p:cBhvr>
                                        <p:cTn id="107" dur="500"/>
                                        <p:tgtEl>
                                          <p:spTgt spid="45"/>
                                        </p:tgtEl>
                                      </p:cBhvr>
                                    </p:animEffect>
                                  </p:childTnLst>
                                </p:cTn>
                              </p:par>
                              <p:par>
                                <p:cTn id="108" presetID="53" presetClass="entr" presetSubtype="16" fill="hold" grpId="1" nodeType="withEffect">
                                  <p:stCondLst>
                                    <p:cond delay="0"/>
                                  </p:stCondLst>
                                  <p:childTnLst>
                                    <p:set>
                                      <p:cBhvr>
                                        <p:cTn id="109" dur="1" fill="hold">
                                          <p:stCondLst>
                                            <p:cond delay="0"/>
                                          </p:stCondLst>
                                        </p:cTn>
                                        <p:tgtEl>
                                          <p:spTgt spid="46"/>
                                        </p:tgtEl>
                                        <p:attrNameLst>
                                          <p:attrName>style.visibility</p:attrName>
                                        </p:attrNameLst>
                                      </p:cBhvr>
                                      <p:to>
                                        <p:strVal val="visible"/>
                                      </p:to>
                                    </p:set>
                                    <p:anim calcmode="lin" valueType="num">
                                      <p:cBhvr>
                                        <p:cTn id="110" dur="500" fill="hold"/>
                                        <p:tgtEl>
                                          <p:spTgt spid="46"/>
                                        </p:tgtEl>
                                        <p:attrNameLst>
                                          <p:attrName>ppt_w</p:attrName>
                                        </p:attrNameLst>
                                      </p:cBhvr>
                                      <p:tavLst>
                                        <p:tav tm="0">
                                          <p:val>
                                            <p:fltVal val="0"/>
                                          </p:val>
                                        </p:tav>
                                        <p:tav tm="100000">
                                          <p:val>
                                            <p:strVal val="#ppt_w"/>
                                          </p:val>
                                        </p:tav>
                                      </p:tavLst>
                                    </p:anim>
                                    <p:anim calcmode="lin" valueType="num">
                                      <p:cBhvr>
                                        <p:cTn id="111" dur="500" fill="hold"/>
                                        <p:tgtEl>
                                          <p:spTgt spid="46"/>
                                        </p:tgtEl>
                                        <p:attrNameLst>
                                          <p:attrName>ppt_h</p:attrName>
                                        </p:attrNameLst>
                                      </p:cBhvr>
                                      <p:tavLst>
                                        <p:tav tm="0">
                                          <p:val>
                                            <p:fltVal val="0"/>
                                          </p:val>
                                        </p:tav>
                                        <p:tav tm="100000">
                                          <p:val>
                                            <p:strVal val="#ppt_h"/>
                                          </p:val>
                                        </p:tav>
                                      </p:tavLst>
                                    </p:anim>
                                    <p:animEffect transition="in" filter="fade">
                                      <p:cBhvr>
                                        <p:cTn id="112" dur="500"/>
                                        <p:tgtEl>
                                          <p:spTgt spid="46"/>
                                        </p:tgtEl>
                                      </p:cBhvr>
                                    </p:animEffect>
                                  </p:childTnLst>
                                </p:cTn>
                              </p:par>
                              <p:par>
                                <p:cTn id="113" presetID="53" presetClass="entr" presetSubtype="16" fill="hold" grpId="1" nodeType="withEffect">
                                  <p:stCondLst>
                                    <p:cond delay="0"/>
                                  </p:stCondLst>
                                  <p:childTnLst>
                                    <p:set>
                                      <p:cBhvr>
                                        <p:cTn id="114" dur="1" fill="hold">
                                          <p:stCondLst>
                                            <p:cond delay="0"/>
                                          </p:stCondLst>
                                        </p:cTn>
                                        <p:tgtEl>
                                          <p:spTgt spid="47"/>
                                        </p:tgtEl>
                                        <p:attrNameLst>
                                          <p:attrName>style.visibility</p:attrName>
                                        </p:attrNameLst>
                                      </p:cBhvr>
                                      <p:to>
                                        <p:strVal val="visible"/>
                                      </p:to>
                                    </p:set>
                                    <p:anim calcmode="lin" valueType="num">
                                      <p:cBhvr>
                                        <p:cTn id="115" dur="500" fill="hold"/>
                                        <p:tgtEl>
                                          <p:spTgt spid="47"/>
                                        </p:tgtEl>
                                        <p:attrNameLst>
                                          <p:attrName>ppt_w</p:attrName>
                                        </p:attrNameLst>
                                      </p:cBhvr>
                                      <p:tavLst>
                                        <p:tav tm="0">
                                          <p:val>
                                            <p:fltVal val="0"/>
                                          </p:val>
                                        </p:tav>
                                        <p:tav tm="100000">
                                          <p:val>
                                            <p:strVal val="#ppt_w"/>
                                          </p:val>
                                        </p:tav>
                                      </p:tavLst>
                                    </p:anim>
                                    <p:anim calcmode="lin" valueType="num">
                                      <p:cBhvr>
                                        <p:cTn id="116" dur="500" fill="hold"/>
                                        <p:tgtEl>
                                          <p:spTgt spid="47"/>
                                        </p:tgtEl>
                                        <p:attrNameLst>
                                          <p:attrName>ppt_h</p:attrName>
                                        </p:attrNameLst>
                                      </p:cBhvr>
                                      <p:tavLst>
                                        <p:tav tm="0">
                                          <p:val>
                                            <p:fltVal val="0"/>
                                          </p:val>
                                        </p:tav>
                                        <p:tav tm="100000">
                                          <p:val>
                                            <p:strVal val="#ppt_h"/>
                                          </p:val>
                                        </p:tav>
                                      </p:tavLst>
                                    </p:anim>
                                    <p:animEffect transition="in" filter="fade">
                                      <p:cBhvr>
                                        <p:cTn id="117" dur="500"/>
                                        <p:tgtEl>
                                          <p:spTgt spid="47"/>
                                        </p:tgtEl>
                                      </p:cBhvr>
                                    </p:animEffect>
                                  </p:childTnLst>
                                </p:cTn>
                              </p:par>
                              <p:par>
                                <p:cTn id="118" presetID="53" presetClass="entr" presetSubtype="16" fill="hold" grpId="1" nodeType="withEffect">
                                  <p:stCondLst>
                                    <p:cond delay="0"/>
                                  </p:stCondLst>
                                  <p:childTnLst>
                                    <p:set>
                                      <p:cBhvr>
                                        <p:cTn id="119" dur="1" fill="hold">
                                          <p:stCondLst>
                                            <p:cond delay="0"/>
                                          </p:stCondLst>
                                        </p:cTn>
                                        <p:tgtEl>
                                          <p:spTgt spid="48"/>
                                        </p:tgtEl>
                                        <p:attrNameLst>
                                          <p:attrName>style.visibility</p:attrName>
                                        </p:attrNameLst>
                                      </p:cBhvr>
                                      <p:to>
                                        <p:strVal val="visible"/>
                                      </p:to>
                                    </p:set>
                                    <p:anim calcmode="lin" valueType="num">
                                      <p:cBhvr>
                                        <p:cTn id="120" dur="500" fill="hold"/>
                                        <p:tgtEl>
                                          <p:spTgt spid="48"/>
                                        </p:tgtEl>
                                        <p:attrNameLst>
                                          <p:attrName>ppt_w</p:attrName>
                                        </p:attrNameLst>
                                      </p:cBhvr>
                                      <p:tavLst>
                                        <p:tav tm="0">
                                          <p:val>
                                            <p:fltVal val="0"/>
                                          </p:val>
                                        </p:tav>
                                        <p:tav tm="100000">
                                          <p:val>
                                            <p:strVal val="#ppt_w"/>
                                          </p:val>
                                        </p:tav>
                                      </p:tavLst>
                                    </p:anim>
                                    <p:anim calcmode="lin" valueType="num">
                                      <p:cBhvr>
                                        <p:cTn id="121" dur="500" fill="hold"/>
                                        <p:tgtEl>
                                          <p:spTgt spid="48"/>
                                        </p:tgtEl>
                                        <p:attrNameLst>
                                          <p:attrName>ppt_h</p:attrName>
                                        </p:attrNameLst>
                                      </p:cBhvr>
                                      <p:tavLst>
                                        <p:tav tm="0">
                                          <p:val>
                                            <p:fltVal val="0"/>
                                          </p:val>
                                        </p:tav>
                                        <p:tav tm="100000">
                                          <p:val>
                                            <p:strVal val="#ppt_h"/>
                                          </p:val>
                                        </p:tav>
                                      </p:tavLst>
                                    </p:anim>
                                    <p:animEffect transition="in" filter="fade">
                                      <p:cBhvr>
                                        <p:cTn id="122" dur="500"/>
                                        <p:tgtEl>
                                          <p:spTgt spid="48"/>
                                        </p:tgtEl>
                                      </p:cBhvr>
                                    </p:animEffect>
                                  </p:childTnLst>
                                </p:cTn>
                              </p:par>
                              <p:par>
                                <p:cTn id="123" presetID="53" presetClass="entr" presetSubtype="16" fill="hold" nodeType="withEffect">
                                  <p:stCondLst>
                                    <p:cond delay="0"/>
                                  </p:stCondLst>
                                  <p:childTnLst>
                                    <p:set>
                                      <p:cBhvr>
                                        <p:cTn id="124" dur="1" fill="hold">
                                          <p:stCondLst>
                                            <p:cond delay="0"/>
                                          </p:stCondLst>
                                        </p:cTn>
                                        <p:tgtEl>
                                          <p:spTgt spid="4"/>
                                        </p:tgtEl>
                                        <p:attrNameLst>
                                          <p:attrName>style.visibility</p:attrName>
                                        </p:attrNameLst>
                                      </p:cBhvr>
                                      <p:to>
                                        <p:strVal val="visible"/>
                                      </p:to>
                                    </p:set>
                                    <p:anim calcmode="lin" valueType="num">
                                      <p:cBhvr>
                                        <p:cTn id="125" dur="500" fill="hold"/>
                                        <p:tgtEl>
                                          <p:spTgt spid="4"/>
                                        </p:tgtEl>
                                        <p:attrNameLst>
                                          <p:attrName>ppt_w</p:attrName>
                                        </p:attrNameLst>
                                      </p:cBhvr>
                                      <p:tavLst>
                                        <p:tav tm="0">
                                          <p:val>
                                            <p:fltVal val="0"/>
                                          </p:val>
                                        </p:tav>
                                        <p:tav tm="100000">
                                          <p:val>
                                            <p:strVal val="#ppt_w"/>
                                          </p:val>
                                        </p:tav>
                                      </p:tavLst>
                                    </p:anim>
                                    <p:anim calcmode="lin" valueType="num">
                                      <p:cBhvr>
                                        <p:cTn id="126" dur="500" fill="hold"/>
                                        <p:tgtEl>
                                          <p:spTgt spid="4"/>
                                        </p:tgtEl>
                                        <p:attrNameLst>
                                          <p:attrName>ppt_h</p:attrName>
                                        </p:attrNameLst>
                                      </p:cBhvr>
                                      <p:tavLst>
                                        <p:tav tm="0">
                                          <p:val>
                                            <p:fltVal val="0"/>
                                          </p:val>
                                        </p:tav>
                                        <p:tav tm="100000">
                                          <p:val>
                                            <p:strVal val="#ppt_h"/>
                                          </p:val>
                                        </p:tav>
                                      </p:tavLst>
                                    </p:anim>
                                    <p:animEffect transition="in" filter="fade">
                                      <p:cBhvr>
                                        <p:cTn id="127" dur="500"/>
                                        <p:tgtEl>
                                          <p:spTgt spid="4"/>
                                        </p:tgtEl>
                                      </p:cBhvr>
                                    </p:animEffect>
                                  </p:childTnLst>
                                </p:cTn>
                              </p:par>
                              <p:par>
                                <p:cTn id="128" presetID="53" presetClass="entr" presetSubtype="16" fill="hold" grpId="0" nodeType="withEffect">
                                  <p:stCondLst>
                                    <p:cond delay="0"/>
                                  </p:stCondLst>
                                  <p:childTnLst>
                                    <p:set>
                                      <p:cBhvr>
                                        <p:cTn id="129" dur="1" fill="hold">
                                          <p:stCondLst>
                                            <p:cond delay="0"/>
                                          </p:stCondLst>
                                        </p:cTn>
                                        <p:tgtEl>
                                          <p:spTgt spid="17"/>
                                        </p:tgtEl>
                                        <p:attrNameLst>
                                          <p:attrName>style.visibility</p:attrName>
                                        </p:attrNameLst>
                                      </p:cBhvr>
                                      <p:to>
                                        <p:strVal val="visible"/>
                                      </p:to>
                                    </p:set>
                                    <p:anim calcmode="lin" valueType="num">
                                      <p:cBhvr>
                                        <p:cTn id="130" dur="500" fill="hold"/>
                                        <p:tgtEl>
                                          <p:spTgt spid="17"/>
                                        </p:tgtEl>
                                        <p:attrNameLst>
                                          <p:attrName>ppt_w</p:attrName>
                                        </p:attrNameLst>
                                      </p:cBhvr>
                                      <p:tavLst>
                                        <p:tav tm="0">
                                          <p:val>
                                            <p:fltVal val="0"/>
                                          </p:val>
                                        </p:tav>
                                        <p:tav tm="100000">
                                          <p:val>
                                            <p:strVal val="#ppt_w"/>
                                          </p:val>
                                        </p:tav>
                                      </p:tavLst>
                                    </p:anim>
                                    <p:anim calcmode="lin" valueType="num">
                                      <p:cBhvr>
                                        <p:cTn id="131" dur="500" fill="hold"/>
                                        <p:tgtEl>
                                          <p:spTgt spid="17"/>
                                        </p:tgtEl>
                                        <p:attrNameLst>
                                          <p:attrName>ppt_h</p:attrName>
                                        </p:attrNameLst>
                                      </p:cBhvr>
                                      <p:tavLst>
                                        <p:tav tm="0">
                                          <p:val>
                                            <p:fltVal val="0"/>
                                          </p:val>
                                        </p:tav>
                                        <p:tav tm="100000">
                                          <p:val>
                                            <p:strVal val="#ppt_h"/>
                                          </p:val>
                                        </p:tav>
                                      </p:tavLst>
                                    </p:anim>
                                    <p:animEffect transition="in" filter="fade">
                                      <p:cBhvr>
                                        <p:cTn id="132" dur="500"/>
                                        <p:tgtEl>
                                          <p:spTgt spid="17"/>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18"/>
                                        </p:tgtEl>
                                        <p:attrNameLst>
                                          <p:attrName>style.visibility</p:attrName>
                                        </p:attrNameLst>
                                      </p:cBhvr>
                                      <p:to>
                                        <p:strVal val="visible"/>
                                      </p:to>
                                    </p:set>
                                    <p:anim calcmode="lin" valueType="num">
                                      <p:cBhvr>
                                        <p:cTn id="135" dur="500" fill="hold"/>
                                        <p:tgtEl>
                                          <p:spTgt spid="18"/>
                                        </p:tgtEl>
                                        <p:attrNameLst>
                                          <p:attrName>ppt_w</p:attrName>
                                        </p:attrNameLst>
                                      </p:cBhvr>
                                      <p:tavLst>
                                        <p:tav tm="0">
                                          <p:val>
                                            <p:fltVal val="0"/>
                                          </p:val>
                                        </p:tav>
                                        <p:tav tm="100000">
                                          <p:val>
                                            <p:strVal val="#ppt_w"/>
                                          </p:val>
                                        </p:tav>
                                      </p:tavLst>
                                    </p:anim>
                                    <p:anim calcmode="lin" valueType="num">
                                      <p:cBhvr>
                                        <p:cTn id="136" dur="500" fill="hold"/>
                                        <p:tgtEl>
                                          <p:spTgt spid="18"/>
                                        </p:tgtEl>
                                        <p:attrNameLst>
                                          <p:attrName>ppt_h</p:attrName>
                                        </p:attrNameLst>
                                      </p:cBhvr>
                                      <p:tavLst>
                                        <p:tav tm="0">
                                          <p:val>
                                            <p:fltVal val="0"/>
                                          </p:val>
                                        </p:tav>
                                        <p:tav tm="100000">
                                          <p:val>
                                            <p:strVal val="#ppt_h"/>
                                          </p:val>
                                        </p:tav>
                                      </p:tavLst>
                                    </p:anim>
                                    <p:animEffect transition="in" filter="fade">
                                      <p:cBhvr>
                                        <p:cTn id="137" dur="500"/>
                                        <p:tgtEl>
                                          <p:spTgt spid="18"/>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9"/>
                                        </p:tgtEl>
                                        <p:attrNameLst>
                                          <p:attrName>style.visibility</p:attrName>
                                        </p:attrNameLst>
                                      </p:cBhvr>
                                      <p:to>
                                        <p:strVal val="visible"/>
                                      </p:to>
                                    </p:set>
                                    <p:anim calcmode="lin" valueType="num">
                                      <p:cBhvr>
                                        <p:cTn id="140" dur="500" fill="hold"/>
                                        <p:tgtEl>
                                          <p:spTgt spid="19"/>
                                        </p:tgtEl>
                                        <p:attrNameLst>
                                          <p:attrName>ppt_w</p:attrName>
                                        </p:attrNameLst>
                                      </p:cBhvr>
                                      <p:tavLst>
                                        <p:tav tm="0">
                                          <p:val>
                                            <p:fltVal val="0"/>
                                          </p:val>
                                        </p:tav>
                                        <p:tav tm="100000">
                                          <p:val>
                                            <p:strVal val="#ppt_w"/>
                                          </p:val>
                                        </p:tav>
                                      </p:tavLst>
                                    </p:anim>
                                    <p:anim calcmode="lin" valueType="num">
                                      <p:cBhvr>
                                        <p:cTn id="141" dur="500" fill="hold"/>
                                        <p:tgtEl>
                                          <p:spTgt spid="19"/>
                                        </p:tgtEl>
                                        <p:attrNameLst>
                                          <p:attrName>ppt_h</p:attrName>
                                        </p:attrNameLst>
                                      </p:cBhvr>
                                      <p:tavLst>
                                        <p:tav tm="0">
                                          <p:val>
                                            <p:fltVal val="0"/>
                                          </p:val>
                                        </p:tav>
                                        <p:tav tm="100000">
                                          <p:val>
                                            <p:strVal val="#ppt_h"/>
                                          </p:val>
                                        </p:tav>
                                      </p:tavLst>
                                    </p:anim>
                                    <p:animEffect transition="in" filter="fade">
                                      <p:cBhvr>
                                        <p:cTn id="142" dur="500"/>
                                        <p:tgtEl>
                                          <p:spTgt spid="19"/>
                                        </p:tgtEl>
                                      </p:cBhvr>
                                    </p:animEffect>
                                  </p:childTnLst>
                                </p:cTn>
                              </p:par>
                              <p:par>
                                <p:cTn id="143" presetID="53" presetClass="entr" presetSubtype="16" fill="hold" grpId="0" nodeType="withEffect">
                                  <p:stCondLst>
                                    <p:cond delay="0"/>
                                  </p:stCondLst>
                                  <p:childTnLst>
                                    <p:set>
                                      <p:cBhvr>
                                        <p:cTn id="144" dur="1" fill="hold">
                                          <p:stCondLst>
                                            <p:cond delay="0"/>
                                          </p:stCondLst>
                                        </p:cTn>
                                        <p:tgtEl>
                                          <p:spTgt spid="20"/>
                                        </p:tgtEl>
                                        <p:attrNameLst>
                                          <p:attrName>style.visibility</p:attrName>
                                        </p:attrNameLst>
                                      </p:cBhvr>
                                      <p:to>
                                        <p:strVal val="visible"/>
                                      </p:to>
                                    </p:set>
                                    <p:anim calcmode="lin" valueType="num">
                                      <p:cBhvr>
                                        <p:cTn id="145" dur="500" fill="hold"/>
                                        <p:tgtEl>
                                          <p:spTgt spid="20"/>
                                        </p:tgtEl>
                                        <p:attrNameLst>
                                          <p:attrName>ppt_w</p:attrName>
                                        </p:attrNameLst>
                                      </p:cBhvr>
                                      <p:tavLst>
                                        <p:tav tm="0">
                                          <p:val>
                                            <p:fltVal val="0"/>
                                          </p:val>
                                        </p:tav>
                                        <p:tav tm="100000">
                                          <p:val>
                                            <p:strVal val="#ppt_w"/>
                                          </p:val>
                                        </p:tav>
                                      </p:tavLst>
                                    </p:anim>
                                    <p:anim calcmode="lin" valueType="num">
                                      <p:cBhvr>
                                        <p:cTn id="146" dur="500" fill="hold"/>
                                        <p:tgtEl>
                                          <p:spTgt spid="20"/>
                                        </p:tgtEl>
                                        <p:attrNameLst>
                                          <p:attrName>ppt_h</p:attrName>
                                        </p:attrNameLst>
                                      </p:cBhvr>
                                      <p:tavLst>
                                        <p:tav tm="0">
                                          <p:val>
                                            <p:fltVal val="0"/>
                                          </p:val>
                                        </p:tav>
                                        <p:tav tm="100000">
                                          <p:val>
                                            <p:strVal val="#ppt_h"/>
                                          </p:val>
                                        </p:tav>
                                      </p:tavLst>
                                    </p:anim>
                                    <p:animEffect transition="in" filter="fade">
                                      <p:cBhvr>
                                        <p:cTn id="147" dur="500"/>
                                        <p:tgtEl>
                                          <p:spTgt spid="20"/>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21"/>
                                        </p:tgtEl>
                                        <p:attrNameLst>
                                          <p:attrName>style.visibility</p:attrName>
                                        </p:attrNameLst>
                                      </p:cBhvr>
                                      <p:to>
                                        <p:strVal val="visible"/>
                                      </p:to>
                                    </p:set>
                                    <p:anim calcmode="lin" valueType="num">
                                      <p:cBhvr>
                                        <p:cTn id="150" dur="500" fill="hold"/>
                                        <p:tgtEl>
                                          <p:spTgt spid="21"/>
                                        </p:tgtEl>
                                        <p:attrNameLst>
                                          <p:attrName>ppt_w</p:attrName>
                                        </p:attrNameLst>
                                      </p:cBhvr>
                                      <p:tavLst>
                                        <p:tav tm="0">
                                          <p:val>
                                            <p:fltVal val="0"/>
                                          </p:val>
                                        </p:tav>
                                        <p:tav tm="100000">
                                          <p:val>
                                            <p:strVal val="#ppt_w"/>
                                          </p:val>
                                        </p:tav>
                                      </p:tavLst>
                                    </p:anim>
                                    <p:anim calcmode="lin" valueType="num">
                                      <p:cBhvr>
                                        <p:cTn id="151" dur="500" fill="hold"/>
                                        <p:tgtEl>
                                          <p:spTgt spid="21"/>
                                        </p:tgtEl>
                                        <p:attrNameLst>
                                          <p:attrName>ppt_h</p:attrName>
                                        </p:attrNameLst>
                                      </p:cBhvr>
                                      <p:tavLst>
                                        <p:tav tm="0">
                                          <p:val>
                                            <p:fltVal val="0"/>
                                          </p:val>
                                        </p:tav>
                                        <p:tav tm="100000">
                                          <p:val>
                                            <p:strVal val="#ppt_h"/>
                                          </p:val>
                                        </p:tav>
                                      </p:tavLst>
                                    </p:anim>
                                    <p:animEffect transition="in" filter="fade">
                                      <p:cBhvr>
                                        <p:cTn id="152" dur="500"/>
                                        <p:tgtEl>
                                          <p:spTgt spid="21"/>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15"/>
                                        </p:tgtEl>
                                        <p:attrNameLst>
                                          <p:attrName>style.visibility</p:attrName>
                                        </p:attrNameLst>
                                      </p:cBhvr>
                                      <p:to>
                                        <p:strVal val="visible"/>
                                      </p:to>
                                    </p:set>
                                    <p:anim calcmode="lin" valueType="num">
                                      <p:cBhvr>
                                        <p:cTn id="155" dur="500" fill="hold"/>
                                        <p:tgtEl>
                                          <p:spTgt spid="15"/>
                                        </p:tgtEl>
                                        <p:attrNameLst>
                                          <p:attrName>ppt_w</p:attrName>
                                        </p:attrNameLst>
                                      </p:cBhvr>
                                      <p:tavLst>
                                        <p:tav tm="0">
                                          <p:val>
                                            <p:fltVal val="0"/>
                                          </p:val>
                                        </p:tav>
                                        <p:tav tm="100000">
                                          <p:val>
                                            <p:strVal val="#ppt_w"/>
                                          </p:val>
                                        </p:tav>
                                      </p:tavLst>
                                    </p:anim>
                                    <p:anim calcmode="lin" valueType="num">
                                      <p:cBhvr>
                                        <p:cTn id="156" dur="500" fill="hold"/>
                                        <p:tgtEl>
                                          <p:spTgt spid="15"/>
                                        </p:tgtEl>
                                        <p:attrNameLst>
                                          <p:attrName>ppt_h</p:attrName>
                                        </p:attrNameLst>
                                      </p:cBhvr>
                                      <p:tavLst>
                                        <p:tav tm="0">
                                          <p:val>
                                            <p:fltVal val="0"/>
                                          </p:val>
                                        </p:tav>
                                        <p:tav tm="100000">
                                          <p:val>
                                            <p:strVal val="#ppt_h"/>
                                          </p:val>
                                        </p:tav>
                                      </p:tavLst>
                                    </p:anim>
                                    <p:animEffect transition="in" filter="fade">
                                      <p:cBhvr>
                                        <p:cTn id="157" dur="500"/>
                                        <p:tgtEl>
                                          <p:spTgt spid="15"/>
                                        </p:tgtEl>
                                      </p:cBhvr>
                                    </p:animEffect>
                                  </p:childTnLst>
                                </p:cTn>
                              </p:par>
                              <p:par>
                                <p:cTn id="158" presetID="53" presetClass="entr" presetSubtype="16" fill="hold" grpId="0" nodeType="withEffect">
                                  <p:stCondLst>
                                    <p:cond delay="0"/>
                                  </p:stCondLst>
                                  <p:childTnLst>
                                    <p:set>
                                      <p:cBhvr>
                                        <p:cTn id="159" dur="1" fill="hold">
                                          <p:stCondLst>
                                            <p:cond delay="0"/>
                                          </p:stCondLst>
                                        </p:cTn>
                                        <p:tgtEl>
                                          <p:spTgt spid="16"/>
                                        </p:tgtEl>
                                        <p:attrNameLst>
                                          <p:attrName>style.visibility</p:attrName>
                                        </p:attrNameLst>
                                      </p:cBhvr>
                                      <p:to>
                                        <p:strVal val="visible"/>
                                      </p:to>
                                    </p:set>
                                    <p:anim calcmode="lin" valueType="num">
                                      <p:cBhvr>
                                        <p:cTn id="160" dur="500" fill="hold"/>
                                        <p:tgtEl>
                                          <p:spTgt spid="16"/>
                                        </p:tgtEl>
                                        <p:attrNameLst>
                                          <p:attrName>ppt_w</p:attrName>
                                        </p:attrNameLst>
                                      </p:cBhvr>
                                      <p:tavLst>
                                        <p:tav tm="0">
                                          <p:val>
                                            <p:fltVal val="0"/>
                                          </p:val>
                                        </p:tav>
                                        <p:tav tm="100000">
                                          <p:val>
                                            <p:strVal val="#ppt_w"/>
                                          </p:val>
                                        </p:tav>
                                      </p:tavLst>
                                    </p:anim>
                                    <p:anim calcmode="lin" valueType="num">
                                      <p:cBhvr>
                                        <p:cTn id="161" dur="500" fill="hold"/>
                                        <p:tgtEl>
                                          <p:spTgt spid="16"/>
                                        </p:tgtEl>
                                        <p:attrNameLst>
                                          <p:attrName>ppt_h</p:attrName>
                                        </p:attrNameLst>
                                      </p:cBhvr>
                                      <p:tavLst>
                                        <p:tav tm="0">
                                          <p:val>
                                            <p:fltVal val="0"/>
                                          </p:val>
                                        </p:tav>
                                        <p:tav tm="100000">
                                          <p:val>
                                            <p:strVal val="#ppt_h"/>
                                          </p:val>
                                        </p:tav>
                                      </p:tavLst>
                                    </p:anim>
                                    <p:animEffect transition="in" filter="fade">
                                      <p:cBhvr>
                                        <p:cTn id="162" dur="500"/>
                                        <p:tgtEl>
                                          <p:spTgt spid="16"/>
                                        </p:tgtEl>
                                      </p:cBhvr>
                                    </p:animEffect>
                                  </p:childTnLst>
                                </p:cTn>
                              </p:par>
                              <p:par>
                                <p:cTn id="163" presetID="53" presetClass="entr" presetSubtype="16" fill="hold" nodeType="withEffect">
                                  <p:stCondLst>
                                    <p:cond delay="0"/>
                                  </p:stCondLst>
                                  <p:childTnLst>
                                    <p:set>
                                      <p:cBhvr>
                                        <p:cTn id="164" dur="1" fill="hold">
                                          <p:stCondLst>
                                            <p:cond delay="0"/>
                                          </p:stCondLst>
                                        </p:cTn>
                                        <p:tgtEl>
                                          <p:spTgt spid="28"/>
                                        </p:tgtEl>
                                        <p:attrNameLst>
                                          <p:attrName>style.visibility</p:attrName>
                                        </p:attrNameLst>
                                      </p:cBhvr>
                                      <p:to>
                                        <p:strVal val="visible"/>
                                      </p:to>
                                    </p:set>
                                    <p:anim calcmode="lin" valueType="num">
                                      <p:cBhvr>
                                        <p:cTn id="165" dur="500" fill="hold"/>
                                        <p:tgtEl>
                                          <p:spTgt spid="28"/>
                                        </p:tgtEl>
                                        <p:attrNameLst>
                                          <p:attrName>ppt_w</p:attrName>
                                        </p:attrNameLst>
                                      </p:cBhvr>
                                      <p:tavLst>
                                        <p:tav tm="0">
                                          <p:val>
                                            <p:fltVal val="0"/>
                                          </p:val>
                                        </p:tav>
                                        <p:tav tm="100000">
                                          <p:val>
                                            <p:strVal val="#ppt_w"/>
                                          </p:val>
                                        </p:tav>
                                      </p:tavLst>
                                    </p:anim>
                                    <p:anim calcmode="lin" valueType="num">
                                      <p:cBhvr>
                                        <p:cTn id="166" dur="500" fill="hold"/>
                                        <p:tgtEl>
                                          <p:spTgt spid="28"/>
                                        </p:tgtEl>
                                        <p:attrNameLst>
                                          <p:attrName>ppt_h</p:attrName>
                                        </p:attrNameLst>
                                      </p:cBhvr>
                                      <p:tavLst>
                                        <p:tav tm="0">
                                          <p:val>
                                            <p:fltVal val="0"/>
                                          </p:val>
                                        </p:tav>
                                        <p:tav tm="100000">
                                          <p:val>
                                            <p:strVal val="#ppt_h"/>
                                          </p:val>
                                        </p:tav>
                                      </p:tavLst>
                                    </p:anim>
                                    <p:animEffect transition="in" filter="fade">
                                      <p:cBhvr>
                                        <p:cTn id="167" dur="500"/>
                                        <p:tgtEl>
                                          <p:spTgt spid="28"/>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49"/>
                                        </p:tgtEl>
                                        <p:attrNameLst>
                                          <p:attrName>style.visibility</p:attrName>
                                        </p:attrNameLst>
                                      </p:cBhvr>
                                      <p:to>
                                        <p:strVal val="visible"/>
                                      </p:to>
                                    </p:set>
                                    <p:anim calcmode="lin" valueType="num">
                                      <p:cBhvr>
                                        <p:cTn id="170" dur="500" fill="hold"/>
                                        <p:tgtEl>
                                          <p:spTgt spid="49"/>
                                        </p:tgtEl>
                                        <p:attrNameLst>
                                          <p:attrName>ppt_w</p:attrName>
                                        </p:attrNameLst>
                                      </p:cBhvr>
                                      <p:tavLst>
                                        <p:tav tm="0">
                                          <p:val>
                                            <p:fltVal val="0"/>
                                          </p:val>
                                        </p:tav>
                                        <p:tav tm="100000">
                                          <p:val>
                                            <p:strVal val="#ppt_w"/>
                                          </p:val>
                                        </p:tav>
                                      </p:tavLst>
                                    </p:anim>
                                    <p:anim calcmode="lin" valueType="num">
                                      <p:cBhvr>
                                        <p:cTn id="171" dur="500" fill="hold"/>
                                        <p:tgtEl>
                                          <p:spTgt spid="49"/>
                                        </p:tgtEl>
                                        <p:attrNameLst>
                                          <p:attrName>ppt_h</p:attrName>
                                        </p:attrNameLst>
                                      </p:cBhvr>
                                      <p:tavLst>
                                        <p:tav tm="0">
                                          <p:val>
                                            <p:fltVal val="0"/>
                                          </p:val>
                                        </p:tav>
                                        <p:tav tm="100000">
                                          <p:val>
                                            <p:strVal val="#ppt_h"/>
                                          </p:val>
                                        </p:tav>
                                      </p:tavLst>
                                    </p:anim>
                                    <p:animEffect transition="in" filter="fade">
                                      <p:cBhvr>
                                        <p:cTn id="172" dur="500"/>
                                        <p:tgtEl>
                                          <p:spTgt spid="49"/>
                                        </p:tgtEl>
                                      </p:cBhvr>
                                    </p:animEffect>
                                  </p:childTnLst>
                                </p:cTn>
                              </p:par>
                              <p:par>
                                <p:cTn id="173" presetID="53" presetClass="entr" presetSubtype="16" fill="hold" grpId="0" nodeType="withEffect">
                                  <p:stCondLst>
                                    <p:cond delay="0"/>
                                  </p:stCondLst>
                                  <p:childTnLst>
                                    <p:set>
                                      <p:cBhvr>
                                        <p:cTn id="174" dur="1" fill="hold">
                                          <p:stCondLst>
                                            <p:cond delay="0"/>
                                          </p:stCondLst>
                                        </p:cTn>
                                        <p:tgtEl>
                                          <p:spTgt spid="2"/>
                                        </p:tgtEl>
                                        <p:attrNameLst>
                                          <p:attrName>style.visibility</p:attrName>
                                        </p:attrNameLst>
                                      </p:cBhvr>
                                      <p:to>
                                        <p:strVal val="visible"/>
                                      </p:to>
                                    </p:set>
                                    <p:anim calcmode="lin" valueType="num">
                                      <p:cBhvr>
                                        <p:cTn id="175" dur="500" fill="hold"/>
                                        <p:tgtEl>
                                          <p:spTgt spid="2"/>
                                        </p:tgtEl>
                                        <p:attrNameLst>
                                          <p:attrName>ppt_w</p:attrName>
                                        </p:attrNameLst>
                                      </p:cBhvr>
                                      <p:tavLst>
                                        <p:tav tm="0">
                                          <p:val>
                                            <p:fltVal val="0"/>
                                          </p:val>
                                        </p:tav>
                                        <p:tav tm="100000">
                                          <p:val>
                                            <p:strVal val="#ppt_w"/>
                                          </p:val>
                                        </p:tav>
                                      </p:tavLst>
                                    </p:anim>
                                    <p:anim calcmode="lin" valueType="num">
                                      <p:cBhvr>
                                        <p:cTn id="176" dur="500" fill="hold"/>
                                        <p:tgtEl>
                                          <p:spTgt spid="2"/>
                                        </p:tgtEl>
                                        <p:attrNameLst>
                                          <p:attrName>ppt_h</p:attrName>
                                        </p:attrNameLst>
                                      </p:cBhvr>
                                      <p:tavLst>
                                        <p:tav tm="0">
                                          <p:val>
                                            <p:fltVal val="0"/>
                                          </p:val>
                                        </p:tav>
                                        <p:tav tm="100000">
                                          <p:val>
                                            <p:strVal val="#ppt_h"/>
                                          </p:val>
                                        </p:tav>
                                      </p:tavLst>
                                    </p:anim>
                                    <p:animEffect transition="in" filter="fade">
                                      <p:cBhvr>
                                        <p:cTn id="177" dur="500"/>
                                        <p:tgtEl>
                                          <p:spTgt spid="2"/>
                                        </p:tgtEl>
                                      </p:cBhvr>
                                    </p:animEffect>
                                  </p:childTnLst>
                                </p:cTn>
                              </p:par>
                              <p:par>
                                <p:cTn id="178" presetID="34" presetClass="emph" presetSubtype="0" repeatCount="indefinite" fill="hold" grpId="0" nodeType="withEffect">
                                  <p:stCondLst>
                                    <p:cond delay="0"/>
                                  </p:stCondLst>
                                  <p:iterate type="lt">
                                    <p:tmPct val="10000"/>
                                  </p:iterate>
                                  <p:childTnLst>
                                    <p:animMotion origin="layout" path="M -1.04167E-6 -2.22222E-6 L -1.04167E-6 -0.02407 " pathEditMode="relative" rAng="0" ptsTypes="AA">
                                      <p:cBhvr>
                                        <p:cTn id="179" dur="250" accel="50000" decel="50000" autoRev="1" fill="hold">
                                          <p:stCondLst>
                                            <p:cond delay="0"/>
                                          </p:stCondLst>
                                        </p:cTn>
                                        <p:tgtEl>
                                          <p:spTgt spid="23"/>
                                        </p:tgtEl>
                                        <p:attrNameLst>
                                          <p:attrName>ppt_x</p:attrName>
                                          <p:attrName>ppt_y</p:attrName>
                                        </p:attrNameLst>
                                      </p:cBhvr>
                                      <p:rCtr x="0" y="-1204"/>
                                    </p:animMotion>
                                    <p:animRot by="1500000">
                                      <p:cBhvr>
                                        <p:cTn id="180" dur="125" fill="hold">
                                          <p:stCondLst>
                                            <p:cond delay="0"/>
                                          </p:stCondLst>
                                        </p:cTn>
                                        <p:tgtEl>
                                          <p:spTgt spid="23"/>
                                        </p:tgtEl>
                                        <p:attrNameLst>
                                          <p:attrName>r</p:attrName>
                                        </p:attrNameLst>
                                      </p:cBhvr>
                                    </p:animRot>
                                    <p:animRot by="-1500000">
                                      <p:cBhvr>
                                        <p:cTn id="181" dur="125" fill="hold">
                                          <p:stCondLst>
                                            <p:cond delay="125"/>
                                          </p:stCondLst>
                                        </p:cTn>
                                        <p:tgtEl>
                                          <p:spTgt spid="23"/>
                                        </p:tgtEl>
                                        <p:attrNameLst>
                                          <p:attrName>r</p:attrName>
                                        </p:attrNameLst>
                                      </p:cBhvr>
                                    </p:animRot>
                                    <p:animRot by="-1500000">
                                      <p:cBhvr>
                                        <p:cTn id="182" dur="125" fill="hold">
                                          <p:stCondLst>
                                            <p:cond delay="250"/>
                                          </p:stCondLst>
                                        </p:cTn>
                                        <p:tgtEl>
                                          <p:spTgt spid="23"/>
                                        </p:tgtEl>
                                        <p:attrNameLst>
                                          <p:attrName>r</p:attrName>
                                        </p:attrNameLst>
                                      </p:cBhvr>
                                    </p:animRot>
                                    <p:animRot by="1500000">
                                      <p:cBhvr>
                                        <p:cTn id="183" dur="125" fill="hold">
                                          <p:stCondLst>
                                            <p:cond delay="375"/>
                                          </p:stCondLst>
                                        </p:cTn>
                                        <p:tgtEl>
                                          <p:spTgt spid="23"/>
                                        </p:tgtEl>
                                        <p:attrNameLst>
                                          <p:attrName>r</p:attrName>
                                        </p:attrNameLst>
                                      </p:cBhvr>
                                    </p:animRot>
                                  </p:childTnLst>
                                </p:cTn>
                              </p:par>
                            </p:childTnLst>
                          </p:cTn>
                        </p:par>
                      </p:childTnLst>
                    </p:cTn>
                  </p:par>
                  <p:par>
                    <p:cTn id="184" fill="hold">
                      <p:stCondLst>
                        <p:cond delay="indefinite"/>
                      </p:stCondLst>
                      <p:childTnLst>
                        <p:par>
                          <p:cTn id="185" fill="hold">
                            <p:stCondLst>
                              <p:cond delay="0"/>
                            </p:stCondLst>
                            <p:childTnLst>
                              <p:par>
                                <p:cTn id="186" presetID="10" presetClass="exit" presetSubtype="0" fill="hold" grpId="0" nodeType="clickEffect">
                                  <p:stCondLst>
                                    <p:cond delay="0"/>
                                  </p:stCondLst>
                                  <p:childTnLst>
                                    <p:animEffect transition="out" filter="fade">
                                      <p:cBhvr>
                                        <p:cTn id="187" dur="500"/>
                                        <p:tgtEl>
                                          <p:spTgt spid="29"/>
                                        </p:tgtEl>
                                      </p:cBhvr>
                                    </p:animEffect>
                                    <p:set>
                                      <p:cBhvr>
                                        <p:cTn id="188" dur="1" fill="hold">
                                          <p:stCondLst>
                                            <p:cond delay="499"/>
                                          </p:stCondLst>
                                        </p:cTn>
                                        <p:tgtEl>
                                          <p:spTgt spid="29"/>
                                        </p:tgtEl>
                                        <p:attrNameLst>
                                          <p:attrName>style.visibility</p:attrName>
                                        </p:attrNameLst>
                                      </p:cBhvr>
                                      <p:to>
                                        <p:strVal val="hidden"/>
                                      </p:to>
                                    </p:set>
                                  </p:childTnLst>
                                </p:cTn>
                              </p:par>
                            </p:childTnLst>
                          </p:cTn>
                        </p:par>
                      </p:childTnLst>
                    </p:cTn>
                  </p:par>
                  <p:par>
                    <p:cTn id="189" fill="hold">
                      <p:stCondLst>
                        <p:cond delay="indefinite"/>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30"/>
                                        </p:tgtEl>
                                      </p:cBhvr>
                                    </p:animEffect>
                                    <p:set>
                                      <p:cBhvr>
                                        <p:cTn id="193" dur="1" fill="hold">
                                          <p:stCondLst>
                                            <p:cond delay="499"/>
                                          </p:stCondLst>
                                        </p:cTn>
                                        <p:tgtEl>
                                          <p:spTgt spid="30"/>
                                        </p:tgtEl>
                                        <p:attrNameLst>
                                          <p:attrName>style.visibility</p:attrName>
                                        </p:attrNameLst>
                                      </p:cBhvr>
                                      <p:to>
                                        <p:strVal val="hidden"/>
                                      </p:to>
                                    </p:set>
                                  </p:childTnLst>
                                </p:cTn>
                              </p:par>
                            </p:childTnLst>
                          </p:cTn>
                        </p:par>
                      </p:childTnLst>
                    </p:cTn>
                  </p:par>
                  <p:par>
                    <p:cTn id="194" fill="hold">
                      <p:stCondLst>
                        <p:cond delay="indefinite"/>
                      </p:stCondLst>
                      <p:childTnLst>
                        <p:par>
                          <p:cTn id="195" fill="hold">
                            <p:stCondLst>
                              <p:cond delay="0"/>
                            </p:stCondLst>
                            <p:childTnLst>
                              <p:par>
                                <p:cTn id="196" presetID="10" presetClass="exit" presetSubtype="0" fill="hold" grpId="0" nodeType="clickEffect">
                                  <p:stCondLst>
                                    <p:cond delay="0"/>
                                  </p:stCondLst>
                                  <p:childTnLst>
                                    <p:animEffect transition="out" filter="fade">
                                      <p:cBhvr>
                                        <p:cTn id="197" dur="500"/>
                                        <p:tgtEl>
                                          <p:spTgt spid="31"/>
                                        </p:tgtEl>
                                      </p:cBhvr>
                                    </p:animEffect>
                                    <p:set>
                                      <p:cBhvr>
                                        <p:cTn id="198" dur="1" fill="hold">
                                          <p:stCondLst>
                                            <p:cond delay="499"/>
                                          </p:stCondLst>
                                        </p:cTn>
                                        <p:tgtEl>
                                          <p:spTgt spid="31"/>
                                        </p:tgtEl>
                                        <p:attrNameLst>
                                          <p:attrName>style.visibility</p:attrName>
                                        </p:attrNameLst>
                                      </p:cBhvr>
                                      <p:to>
                                        <p:strVal val="hidden"/>
                                      </p:to>
                                    </p:set>
                                  </p:childTnLst>
                                </p:cTn>
                              </p:par>
                            </p:childTnLst>
                          </p:cTn>
                        </p:par>
                      </p:childTnLst>
                    </p:cTn>
                  </p:par>
                  <p:par>
                    <p:cTn id="199" fill="hold">
                      <p:stCondLst>
                        <p:cond delay="indefinite"/>
                      </p:stCondLst>
                      <p:childTnLst>
                        <p:par>
                          <p:cTn id="200" fill="hold">
                            <p:stCondLst>
                              <p:cond delay="0"/>
                            </p:stCondLst>
                            <p:childTnLst>
                              <p:par>
                                <p:cTn id="201" presetID="10" presetClass="exit" presetSubtype="0" fill="hold" grpId="0" nodeType="clickEffect">
                                  <p:stCondLst>
                                    <p:cond delay="0"/>
                                  </p:stCondLst>
                                  <p:childTnLst>
                                    <p:animEffect transition="out" filter="fade">
                                      <p:cBhvr>
                                        <p:cTn id="202" dur="500"/>
                                        <p:tgtEl>
                                          <p:spTgt spid="32"/>
                                        </p:tgtEl>
                                      </p:cBhvr>
                                    </p:animEffect>
                                    <p:set>
                                      <p:cBhvr>
                                        <p:cTn id="203" dur="1" fill="hold">
                                          <p:stCondLst>
                                            <p:cond delay="499"/>
                                          </p:stCondLst>
                                        </p:cTn>
                                        <p:tgtEl>
                                          <p:spTgt spid="32"/>
                                        </p:tgtEl>
                                        <p:attrNameLst>
                                          <p:attrName>style.visibility</p:attrName>
                                        </p:attrNameLst>
                                      </p:cBhvr>
                                      <p:to>
                                        <p:strVal val="hidden"/>
                                      </p:to>
                                    </p:set>
                                  </p:childTnLst>
                                </p:cTn>
                              </p:par>
                            </p:childTnLst>
                          </p:cTn>
                        </p:par>
                      </p:childTnLst>
                    </p:cTn>
                  </p:par>
                  <p:par>
                    <p:cTn id="204" fill="hold">
                      <p:stCondLst>
                        <p:cond delay="indefinite"/>
                      </p:stCondLst>
                      <p:childTnLst>
                        <p:par>
                          <p:cTn id="205" fill="hold">
                            <p:stCondLst>
                              <p:cond delay="0"/>
                            </p:stCondLst>
                            <p:childTnLst>
                              <p:par>
                                <p:cTn id="206" presetID="10" presetClass="exit" presetSubtype="0" fill="hold" grpId="0" nodeType="clickEffect">
                                  <p:stCondLst>
                                    <p:cond delay="0"/>
                                  </p:stCondLst>
                                  <p:childTnLst>
                                    <p:animEffect transition="out" filter="fade">
                                      <p:cBhvr>
                                        <p:cTn id="207" dur="500"/>
                                        <p:tgtEl>
                                          <p:spTgt spid="33"/>
                                        </p:tgtEl>
                                      </p:cBhvr>
                                    </p:animEffect>
                                    <p:set>
                                      <p:cBhvr>
                                        <p:cTn id="208" dur="1" fill="hold">
                                          <p:stCondLst>
                                            <p:cond delay="499"/>
                                          </p:stCondLst>
                                        </p:cTn>
                                        <p:tgtEl>
                                          <p:spTgt spid="33"/>
                                        </p:tgtEl>
                                        <p:attrNameLst>
                                          <p:attrName>style.visibility</p:attrName>
                                        </p:attrNameLst>
                                      </p:cBhvr>
                                      <p:to>
                                        <p:strVal val="hidden"/>
                                      </p:to>
                                    </p:set>
                                  </p:childTnLst>
                                </p:cTn>
                              </p:par>
                            </p:childTnLst>
                          </p:cTn>
                        </p:par>
                      </p:childTnLst>
                    </p:cTn>
                  </p:par>
                  <p:par>
                    <p:cTn id="209" fill="hold">
                      <p:stCondLst>
                        <p:cond delay="indefinite"/>
                      </p:stCondLst>
                      <p:childTnLst>
                        <p:par>
                          <p:cTn id="210" fill="hold">
                            <p:stCondLst>
                              <p:cond delay="0"/>
                            </p:stCondLst>
                            <p:childTnLst>
                              <p:par>
                                <p:cTn id="211" presetID="10" presetClass="exit" presetSubtype="0" fill="hold" grpId="0" nodeType="clickEffect">
                                  <p:stCondLst>
                                    <p:cond delay="0"/>
                                  </p:stCondLst>
                                  <p:childTnLst>
                                    <p:animEffect transition="out" filter="fade">
                                      <p:cBhvr>
                                        <p:cTn id="212" dur="500"/>
                                        <p:tgtEl>
                                          <p:spTgt spid="34"/>
                                        </p:tgtEl>
                                      </p:cBhvr>
                                    </p:animEffect>
                                    <p:set>
                                      <p:cBhvr>
                                        <p:cTn id="213" dur="1" fill="hold">
                                          <p:stCondLst>
                                            <p:cond delay="499"/>
                                          </p:stCondLst>
                                        </p:cTn>
                                        <p:tgtEl>
                                          <p:spTgt spid="34"/>
                                        </p:tgtEl>
                                        <p:attrNameLst>
                                          <p:attrName>style.visibility</p:attrName>
                                        </p:attrNameLst>
                                      </p:cBhvr>
                                      <p:to>
                                        <p:strVal val="hidden"/>
                                      </p:to>
                                    </p:set>
                                  </p:childTnLst>
                                </p:cTn>
                              </p:par>
                            </p:childTnLst>
                          </p:cTn>
                        </p:par>
                      </p:childTnLst>
                    </p:cTn>
                  </p:par>
                  <p:par>
                    <p:cTn id="214" fill="hold">
                      <p:stCondLst>
                        <p:cond delay="indefinite"/>
                      </p:stCondLst>
                      <p:childTnLst>
                        <p:par>
                          <p:cTn id="215" fill="hold">
                            <p:stCondLst>
                              <p:cond delay="0"/>
                            </p:stCondLst>
                            <p:childTnLst>
                              <p:par>
                                <p:cTn id="216" presetID="10" presetClass="exit" presetSubtype="0" fill="hold" grpId="0" nodeType="clickEffect">
                                  <p:stCondLst>
                                    <p:cond delay="0"/>
                                  </p:stCondLst>
                                  <p:childTnLst>
                                    <p:animEffect transition="out" filter="fade">
                                      <p:cBhvr>
                                        <p:cTn id="217" dur="500"/>
                                        <p:tgtEl>
                                          <p:spTgt spid="35"/>
                                        </p:tgtEl>
                                      </p:cBhvr>
                                    </p:animEffect>
                                    <p:set>
                                      <p:cBhvr>
                                        <p:cTn id="218" dur="1" fill="hold">
                                          <p:stCondLst>
                                            <p:cond delay="499"/>
                                          </p:stCondLst>
                                        </p:cTn>
                                        <p:tgtEl>
                                          <p:spTgt spid="35"/>
                                        </p:tgtEl>
                                        <p:attrNameLst>
                                          <p:attrName>style.visibility</p:attrName>
                                        </p:attrNameLst>
                                      </p:cBhvr>
                                      <p:to>
                                        <p:strVal val="hidden"/>
                                      </p:to>
                                    </p:set>
                                  </p:childTnLst>
                                </p:cTn>
                              </p:par>
                            </p:childTnLst>
                          </p:cTn>
                        </p:par>
                      </p:childTnLst>
                    </p:cTn>
                  </p:par>
                  <p:par>
                    <p:cTn id="219" fill="hold">
                      <p:stCondLst>
                        <p:cond delay="indefinite"/>
                      </p:stCondLst>
                      <p:childTnLst>
                        <p:par>
                          <p:cTn id="220" fill="hold">
                            <p:stCondLst>
                              <p:cond delay="0"/>
                            </p:stCondLst>
                            <p:childTnLst>
                              <p:par>
                                <p:cTn id="221" presetID="10" presetClass="exit" presetSubtype="0" fill="hold" grpId="0" nodeType="clickEffect">
                                  <p:stCondLst>
                                    <p:cond delay="0"/>
                                  </p:stCondLst>
                                  <p:childTnLst>
                                    <p:animEffect transition="out" filter="fade">
                                      <p:cBhvr>
                                        <p:cTn id="222" dur="500"/>
                                        <p:tgtEl>
                                          <p:spTgt spid="36"/>
                                        </p:tgtEl>
                                      </p:cBhvr>
                                    </p:animEffect>
                                    <p:set>
                                      <p:cBhvr>
                                        <p:cTn id="223" dur="1" fill="hold">
                                          <p:stCondLst>
                                            <p:cond delay="499"/>
                                          </p:stCondLst>
                                        </p:cTn>
                                        <p:tgtEl>
                                          <p:spTgt spid="36"/>
                                        </p:tgtEl>
                                        <p:attrNameLst>
                                          <p:attrName>style.visibility</p:attrName>
                                        </p:attrNameLst>
                                      </p:cBhvr>
                                      <p:to>
                                        <p:strVal val="hidden"/>
                                      </p:to>
                                    </p:set>
                                  </p:childTnLst>
                                </p:cTn>
                              </p:par>
                            </p:childTnLst>
                          </p:cTn>
                        </p:par>
                      </p:childTnLst>
                    </p:cTn>
                  </p:par>
                  <p:par>
                    <p:cTn id="224" fill="hold">
                      <p:stCondLst>
                        <p:cond delay="indefinite"/>
                      </p:stCondLst>
                      <p:childTnLst>
                        <p:par>
                          <p:cTn id="225" fill="hold">
                            <p:stCondLst>
                              <p:cond delay="0"/>
                            </p:stCondLst>
                            <p:childTnLst>
                              <p:par>
                                <p:cTn id="226" presetID="10" presetClass="exit" presetSubtype="0" fill="hold" grpId="0" nodeType="clickEffect">
                                  <p:stCondLst>
                                    <p:cond delay="0"/>
                                  </p:stCondLst>
                                  <p:childTnLst>
                                    <p:animEffect transition="out" filter="fade">
                                      <p:cBhvr>
                                        <p:cTn id="227" dur="500"/>
                                        <p:tgtEl>
                                          <p:spTgt spid="37"/>
                                        </p:tgtEl>
                                      </p:cBhvr>
                                    </p:animEffect>
                                    <p:set>
                                      <p:cBhvr>
                                        <p:cTn id="228" dur="1" fill="hold">
                                          <p:stCondLst>
                                            <p:cond delay="499"/>
                                          </p:stCondLst>
                                        </p:cTn>
                                        <p:tgtEl>
                                          <p:spTgt spid="37"/>
                                        </p:tgtEl>
                                        <p:attrNameLst>
                                          <p:attrName>style.visibility</p:attrName>
                                        </p:attrNameLst>
                                      </p:cBhvr>
                                      <p:to>
                                        <p:strVal val="hidden"/>
                                      </p:to>
                                    </p:set>
                                  </p:childTnLst>
                                </p:cTn>
                              </p:par>
                            </p:childTnLst>
                          </p:cTn>
                        </p:par>
                      </p:childTnLst>
                    </p:cTn>
                  </p:par>
                  <p:par>
                    <p:cTn id="229" fill="hold">
                      <p:stCondLst>
                        <p:cond delay="indefinite"/>
                      </p:stCondLst>
                      <p:childTnLst>
                        <p:par>
                          <p:cTn id="230" fill="hold">
                            <p:stCondLst>
                              <p:cond delay="0"/>
                            </p:stCondLst>
                            <p:childTnLst>
                              <p:par>
                                <p:cTn id="231" presetID="10" presetClass="exit" presetSubtype="0" fill="hold" grpId="0" nodeType="clickEffect">
                                  <p:stCondLst>
                                    <p:cond delay="0"/>
                                  </p:stCondLst>
                                  <p:childTnLst>
                                    <p:animEffect transition="out" filter="fade">
                                      <p:cBhvr>
                                        <p:cTn id="232" dur="500"/>
                                        <p:tgtEl>
                                          <p:spTgt spid="38"/>
                                        </p:tgtEl>
                                      </p:cBhvr>
                                    </p:animEffect>
                                    <p:set>
                                      <p:cBhvr>
                                        <p:cTn id="233" dur="1" fill="hold">
                                          <p:stCondLst>
                                            <p:cond delay="499"/>
                                          </p:stCondLst>
                                        </p:cTn>
                                        <p:tgtEl>
                                          <p:spTgt spid="38"/>
                                        </p:tgtEl>
                                        <p:attrNameLst>
                                          <p:attrName>style.visibility</p:attrName>
                                        </p:attrNameLst>
                                      </p:cBhvr>
                                      <p:to>
                                        <p:strVal val="hidden"/>
                                      </p:to>
                                    </p:set>
                                  </p:childTnLst>
                                </p:cTn>
                              </p:par>
                            </p:childTnLst>
                          </p:cTn>
                        </p:par>
                      </p:childTnLst>
                    </p:cTn>
                  </p:par>
                  <p:par>
                    <p:cTn id="234" fill="hold">
                      <p:stCondLst>
                        <p:cond delay="indefinite"/>
                      </p:stCondLst>
                      <p:childTnLst>
                        <p:par>
                          <p:cTn id="235" fill="hold">
                            <p:stCondLst>
                              <p:cond delay="0"/>
                            </p:stCondLst>
                            <p:childTnLst>
                              <p:par>
                                <p:cTn id="236" presetID="10" presetClass="exit" presetSubtype="0" fill="hold" grpId="0" nodeType="clickEffect">
                                  <p:stCondLst>
                                    <p:cond delay="0"/>
                                  </p:stCondLst>
                                  <p:childTnLst>
                                    <p:animEffect transition="out" filter="fade">
                                      <p:cBhvr>
                                        <p:cTn id="237" dur="500"/>
                                        <p:tgtEl>
                                          <p:spTgt spid="39"/>
                                        </p:tgtEl>
                                      </p:cBhvr>
                                    </p:animEffect>
                                    <p:set>
                                      <p:cBhvr>
                                        <p:cTn id="238" dur="1" fill="hold">
                                          <p:stCondLst>
                                            <p:cond delay="499"/>
                                          </p:stCondLst>
                                        </p:cTn>
                                        <p:tgtEl>
                                          <p:spTgt spid="39"/>
                                        </p:tgtEl>
                                        <p:attrNameLst>
                                          <p:attrName>style.visibility</p:attrName>
                                        </p:attrNameLst>
                                      </p:cBhvr>
                                      <p:to>
                                        <p:strVal val="hidden"/>
                                      </p:to>
                                    </p:set>
                                  </p:childTnLst>
                                </p:cTn>
                              </p:par>
                            </p:childTnLst>
                          </p:cTn>
                        </p:par>
                      </p:childTnLst>
                    </p:cTn>
                  </p:par>
                  <p:par>
                    <p:cTn id="239" fill="hold">
                      <p:stCondLst>
                        <p:cond delay="indefinite"/>
                      </p:stCondLst>
                      <p:childTnLst>
                        <p:par>
                          <p:cTn id="240" fill="hold">
                            <p:stCondLst>
                              <p:cond delay="0"/>
                            </p:stCondLst>
                            <p:childTnLst>
                              <p:par>
                                <p:cTn id="241" presetID="10" presetClass="exit" presetSubtype="0" fill="hold" grpId="0" nodeType="clickEffect">
                                  <p:stCondLst>
                                    <p:cond delay="0"/>
                                  </p:stCondLst>
                                  <p:childTnLst>
                                    <p:animEffect transition="out" filter="fade">
                                      <p:cBhvr>
                                        <p:cTn id="242" dur="500"/>
                                        <p:tgtEl>
                                          <p:spTgt spid="40"/>
                                        </p:tgtEl>
                                      </p:cBhvr>
                                    </p:animEffect>
                                    <p:set>
                                      <p:cBhvr>
                                        <p:cTn id="243" dur="1" fill="hold">
                                          <p:stCondLst>
                                            <p:cond delay="499"/>
                                          </p:stCondLst>
                                        </p:cTn>
                                        <p:tgtEl>
                                          <p:spTgt spid="40"/>
                                        </p:tgtEl>
                                        <p:attrNameLst>
                                          <p:attrName>style.visibility</p:attrName>
                                        </p:attrNameLst>
                                      </p:cBhvr>
                                      <p:to>
                                        <p:strVal val="hidden"/>
                                      </p:to>
                                    </p:set>
                                  </p:childTnLst>
                                </p:cTn>
                              </p:par>
                            </p:childTnLst>
                          </p:cTn>
                        </p:par>
                      </p:childTnLst>
                    </p:cTn>
                  </p:par>
                  <p:par>
                    <p:cTn id="244" fill="hold">
                      <p:stCondLst>
                        <p:cond delay="indefinite"/>
                      </p:stCondLst>
                      <p:childTnLst>
                        <p:par>
                          <p:cTn id="245" fill="hold">
                            <p:stCondLst>
                              <p:cond delay="0"/>
                            </p:stCondLst>
                            <p:childTnLst>
                              <p:par>
                                <p:cTn id="246" presetID="10" presetClass="exit" presetSubtype="0" fill="hold" grpId="0" nodeType="clickEffect">
                                  <p:stCondLst>
                                    <p:cond delay="0"/>
                                  </p:stCondLst>
                                  <p:childTnLst>
                                    <p:animEffect transition="out" filter="fade">
                                      <p:cBhvr>
                                        <p:cTn id="247" dur="500"/>
                                        <p:tgtEl>
                                          <p:spTgt spid="41"/>
                                        </p:tgtEl>
                                      </p:cBhvr>
                                    </p:animEffect>
                                    <p:set>
                                      <p:cBhvr>
                                        <p:cTn id="248" dur="1" fill="hold">
                                          <p:stCondLst>
                                            <p:cond delay="499"/>
                                          </p:stCondLst>
                                        </p:cTn>
                                        <p:tgtEl>
                                          <p:spTgt spid="41"/>
                                        </p:tgtEl>
                                        <p:attrNameLst>
                                          <p:attrName>style.visibility</p:attrName>
                                        </p:attrNameLst>
                                      </p:cBhvr>
                                      <p:to>
                                        <p:strVal val="hidden"/>
                                      </p:to>
                                    </p:set>
                                  </p:childTnLst>
                                </p:cTn>
                              </p:par>
                            </p:childTnLst>
                          </p:cTn>
                        </p:par>
                      </p:childTnLst>
                    </p:cTn>
                  </p:par>
                  <p:par>
                    <p:cTn id="249" fill="hold">
                      <p:stCondLst>
                        <p:cond delay="indefinite"/>
                      </p:stCondLst>
                      <p:childTnLst>
                        <p:par>
                          <p:cTn id="250" fill="hold">
                            <p:stCondLst>
                              <p:cond delay="0"/>
                            </p:stCondLst>
                            <p:childTnLst>
                              <p:par>
                                <p:cTn id="251" presetID="10" presetClass="exit" presetSubtype="0" fill="hold" grpId="0" nodeType="clickEffect">
                                  <p:stCondLst>
                                    <p:cond delay="0"/>
                                  </p:stCondLst>
                                  <p:childTnLst>
                                    <p:animEffect transition="out" filter="fade">
                                      <p:cBhvr>
                                        <p:cTn id="252" dur="500"/>
                                        <p:tgtEl>
                                          <p:spTgt spid="42"/>
                                        </p:tgtEl>
                                      </p:cBhvr>
                                    </p:animEffect>
                                    <p:set>
                                      <p:cBhvr>
                                        <p:cTn id="253" dur="1" fill="hold">
                                          <p:stCondLst>
                                            <p:cond delay="499"/>
                                          </p:stCondLst>
                                        </p:cTn>
                                        <p:tgtEl>
                                          <p:spTgt spid="42"/>
                                        </p:tgtEl>
                                        <p:attrNameLst>
                                          <p:attrName>style.visibility</p:attrName>
                                        </p:attrNameLst>
                                      </p:cBhvr>
                                      <p:to>
                                        <p:strVal val="hidden"/>
                                      </p:to>
                                    </p:set>
                                  </p:childTnLst>
                                </p:cTn>
                              </p:par>
                            </p:childTnLst>
                          </p:cTn>
                        </p:par>
                      </p:childTnLst>
                    </p:cTn>
                  </p:par>
                  <p:par>
                    <p:cTn id="254" fill="hold">
                      <p:stCondLst>
                        <p:cond delay="indefinite"/>
                      </p:stCondLst>
                      <p:childTnLst>
                        <p:par>
                          <p:cTn id="255" fill="hold">
                            <p:stCondLst>
                              <p:cond delay="0"/>
                            </p:stCondLst>
                            <p:childTnLst>
                              <p:par>
                                <p:cTn id="256" presetID="10" presetClass="exit" presetSubtype="0" fill="hold" grpId="0" nodeType="clickEffect">
                                  <p:stCondLst>
                                    <p:cond delay="0"/>
                                  </p:stCondLst>
                                  <p:childTnLst>
                                    <p:animEffect transition="out" filter="fade">
                                      <p:cBhvr>
                                        <p:cTn id="257" dur="500"/>
                                        <p:tgtEl>
                                          <p:spTgt spid="43"/>
                                        </p:tgtEl>
                                      </p:cBhvr>
                                    </p:animEffect>
                                    <p:set>
                                      <p:cBhvr>
                                        <p:cTn id="258" dur="1" fill="hold">
                                          <p:stCondLst>
                                            <p:cond delay="499"/>
                                          </p:stCondLst>
                                        </p:cTn>
                                        <p:tgtEl>
                                          <p:spTgt spid="43"/>
                                        </p:tgtEl>
                                        <p:attrNameLst>
                                          <p:attrName>style.visibility</p:attrName>
                                        </p:attrNameLst>
                                      </p:cBhvr>
                                      <p:to>
                                        <p:strVal val="hidden"/>
                                      </p:to>
                                    </p:set>
                                  </p:childTnLst>
                                </p:cTn>
                              </p:par>
                            </p:childTnLst>
                          </p:cTn>
                        </p:par>
                      </p:childTnLst>
                    </p:cTn>
                  </p:par>
                  <p:par>
                    <p:cTn id="259" fill="hold">
                      <p:stCondLst>
                        <p:cond delay="indefinite"/>
                      </p:stCondLst>
                      <p:childTnLst>
                        <p:par>
                          <p:cTn id="260" fill="hold">
                            <p:stCondLst>
                              <p:cond delay="0"/>
                            </p:stCondLst>
                            <p:childTnLst>
                              <p:par>
                                <p:cTn id="261" presetID="10" presetClass="exit" presetSubtype="0" fill="hold" grpId="0" nodeType="clickEffect">
                                  <p:stCondLst>
                                    <p:cond delay="0"/>
                                  </p:stCondLst>
                                  <p:childTnLst>
                                    <p:animEffect transition="out" filter="fade">
                                      <p:cBhvr>
                                        <p:cTn id="262" dur="500"/>
                                        <p:tgtEl>
                                          <p:spTgt spid="44"/>
                                        </p:tgtEl>
                                      </p:cBhvr>
                                    </p:animEffect>
                                    <p:set>
                                      <p:cBhvr>
                                        <p:cTn id="263" dur="1" fill="hold">
                                          <p:stCondLst>
                                            <p:cond delay="499"/>
                                          </p:stCondLst>
                                        </p:cTn>
                                        <p:tgtEl>
                                          <p:spTgt spid="44"/>
                                        </p:tgtEl>
                                        <p:attrNameLst>
                                          <p:attrName>style.visibility</p:attrName>
                                        </p:attrNameLst>
                                      </p:cBhvr>
                                      <p:to>
                                        <p:strVal val="hidden"/>
                                      </p:to>
                                    </p:set>
                                  </p:childTnLst>
                                </p:cTn>
                              </p:par>
                            </p:childTnLst>
                          </p:cTn>
                        </p:par>
                      </p:childTnLst>
                    </p:cTn>
                  </p:par>
                  <p:par>
                    <p:cTn id="264" fill="hold">
                      <p:stCondLst>
                        <p:cond delay="indefinite"/>
                      </p:stCondLst>
                      <p:childTnLst>
                        <p:par>
                          <p:cTn id="265" fill="hold">
                            <p:stCondLst>
                              <p:cond delay="0"/>
                            </p:stCondLst>
                            <p:childTnLst>
                              <p:par>
                                <p:cTn id="266" presetID="10" presetClass="exit" presetSubtype="0" fill="hold" grpId="0" nodeType="clickEffect">
                                  <p:stCondLst>
                                    <p:cond delay="0"/>
                                  </p:stCondLst>
                                  <p:childTnLst>
                                    <p:animEffect transition="out" filter="fade">
                                      <p:cBhvr>
                                        <p:cTn id="267" dur="500"/>
                                        <p:tgtEl>
                                          <p:spTgt spid="45"/>
                                        </p:tgtEl>
                                      </p:cBhvr>
                                    </p:animEffect>
                                    <p:set>
                                      <p:cBhvr>
                                        <p:cTn id="268" dur="1" fill="hold">
                                          <p:stCondLst>
                                            <p:cond delay="499"/>
                                          </p:stCondLst>
                                        </p:cTn>
                                        <p:tgtEl>
                                          <p:spTgt spid="45"/>
                                        </p:tgtEl>
                                        <p:attrNameLst>
                                          <p:attrName>style.visibility</p:attrName>
                                        </p:attrNameLst>
                                      </p:cBhvr>
                                      <p:to>
                                        <p:strVal val="hidden"/>
                                      </p:to>
                                    </p:set>
                                  </p:childTnLst>
                                </p:cTn>
                              </p:par>
                            </p:childTnLst>
                          </p:cTn>
                        </p:par>
                      </p:childTnLst>
                    </p:cTn>
                  </p:par>
                  <p:par>
                    <p:cTn id="269" fill="hold">
                      <p:stCondLst>
                        <p:cond delay="indefinite"/>
                      </p:stCondLst>
                      <p:childTnLst>
                        <p:par>
                          <p:cTn id="270" fill="hold">
                            <p:stCondLst>
                              <p:cond delay="0"/>
                            </p:stCondLst>
                            <p:childTnLst>
                              <p:par>
                                <p:cTn id="271" presetID="10" presetClass="exit" presetSubtype="0" fill="hold" grpId="0" nodeType="clickEffect">
                                  <p:stCondLst>
                                    <p:cond delay="0"/>
                                  </p:stCondLst>
                                  <p:childTnLst>
                                    <p:animEffect transition="out" filter="fade">
                                      <p:cBhvr>
                                        <p:cTn id="272" dur="500"/>
                                        <p:tgtEl>
                                          <p:spTgt spid="46"/>
                                        </p:tgtEl>
                                      </p:cBhvr>
                                    </p:animEffect>
                                    <p:set>
                                      <p:cBhvr>
                                        <p:cTn id="273" dur="1" fill="hold">
                                          <p:stCondLst>
                                            <p:cond delay="499"/>
                                          </p:stCondLst>
                                        </p:cTn>
                                        <p:tgtEl>
                                          <p:spTgt spid="46"/>
                                        </p:tgtEl>
                                        <p:attrNameLst>
                                          <p:attrName>style.visibility</p:attrName>
                                        </p:attrNameLst>
                                      </p:cBhvr>
                                      <p:to>
                                        <p:strVal val="hidden"/>
                                      </p:to>
                                    </p:set>
                                  </p:childTnLst>
                                </p:cTn>
                              </p:par>
                            </p:childTnLst>
                          </p:cTn>
                        </p:par>
                      </p:childTnLst>
                    </p:cTn>
                  </p:par>
                  <p:par>
                    <p:cTn id="274" fill="hold">
                      <p:stCondLst>
                        <p:cond delay="indefinite"/>
                      </p:stCondLst>
                      <p:childTnLst>
                        <p:par>
                          <p:cTn id="275" fill="hold">
                            <p:stCondLst>
                              <p:cond delay="0"/>
                            </p:stCondLst>
                            <p:childTnLst>
                              <p:par>
                                <p:cTn id="276" presetID="10" presetClass="exit" presetSubtype="0" fill="hold" grpId="0" nodeType="clickEffect">
                                  <p:stCondLst>
                                    <p:cond delay="0"/>
                                  </p:stCondLst>
                                  <p:childTnLst>
                                    <p:animEffect transition="out" filter="fade">
                                      <p:cBhvr>
                                        <p:cTn id="277" dur="500"/>
                                        <p:tgtEl>
                                          <p:spTgt spid="47"/>
                                        </p:tgtEl>
                                      </p:cBhvr>
                                    </p:animEffect>
                                    <p:set>
                                      <p:cBhvr>
                                        <p:cTn id="278" dur="1" fill="hold">
                                          <p:stCondLst>
                                            <p:cond delay="499"/>
                                          </p:stCondLst>
                                        </p:cTn>
                                        <p:tgtEl>
                                          <p:spTgt spid="47"/>
                                        </p:tgtEl>
                                        <p:attrNameLst>
                                          <p:attrName>style.visibility</p:attrName>
                                        </p:attrNameLst>
                                      </p:cBhvr>
                                      <p:to>
                                        <p:strVal val="hidden"/>
                                      </p:to>
                                    </p:set>
                                  </p:childTnLst>
                                </p:cTn>
                              </p:par>
                            </p:childTnLst>
                          </p:cTn>
                        </p:par>
                      </p:childTnLst>
                    </p:cTn>
                  </p:par>
                  <p:par>
                    <p:cTn id="279" fill="hold">
                      <p:stCondLst>
                        <p:cond delay="indefinite"/>
                      </p:stCondLst>
                      <p:childTnLst>
                        <p:par>
                          <p:cTn id="280" fill="hold">
                            <p:stCondLst>
                              <p:cond delay="0"/>
                            </p:stCondLst>
                            <p:childTnLst>
                              <p:par>
                                <p:cTn id="281" presetID="10" presetClass="exit" presetSubtype="0" fill="hold" grpId="0" nodeType="clickEffect">
                                  <p:stCondLst>
                                    <p:cond delay="0"/>
                                  </p:stCondLst>
                                  <p:childTnLst>
                                    <p:animEffect transition="out" filter="fade">
                                      <p:cBhvr>
                                        <p:cTn id="282" dur="500"/>
                                        <p:tgtEl>
                                          <p:spTgt spid="48"/>
                                        </p:tgtEl>
                                      </p:cBhvr>
                                    </p:animEffect>
                                    <p:set>
                                      <p:cBhvr>
                                        <p:cTn id="283"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4" restart="whenNotActive" fill="hold" evtFilter="cancelBubble" nodeType="interactiveSeq">
                <p:stCondLst>
                  <p:cond evt="onClick" delay="0">
                    <p:tgtEl>
                      <p:spTgt spid="16"/>
                    </p:tgtEl>
                  </p:cond>
                </p:stCondLst>
                <p:endSync evt="end" delay="0">
                  <p:rtn val="all"/>
                </p:endSync>
                <p:childTnLst>
                  <p:par>
                    <p:cTn id="285" fill="hold">
                      <p:stCondLst>
                        <p:cond delay="0"/>
                      </p:stCondLst>
                      <p:childTnLst>
                        <p:par>
                          <p:cTn id="286" fill="hold">
                            <p:stCondLst>
                              <p:cond delay="0"/>
                            </p:stCondLst>
                            <p:childTnLst>
                              <p:par>
                                <p:cTn id="287" presetID="8" presetClass="emph" presetSubtype="0" repeatCount="indefinite" fill="hold" nodeType="clickEffect">
                                  <p:stCondLst>
                                    <p:cond delay="0"/>
                                  </p:stCondLst>
                                  <p:endCondLst>
                                    <p:cond evt="onNext" delay="0">
                                      <p:tgtEl>
                                        <p:sldTgt/>
                                      </p:tgtEl>
                                    </p:cond>
                                  </p:endCondLst>
                                  <p:childTnLst>
                                    <p:animRot by="21600000">
                                      <p:cBhvr>
                                        <p:cTn id="288" dur="500" fill="hold"/>
                                        <p:tgtEl>
                                          <p:spTgt spid="4"/>
                                        </p:tgtEl>
                                        <p:attrNameLst>
                                          <p:attrName>r</p:attrName>
                                        </p:attrNameLst>
                                      </p:cBhvr>
                                    </p:animRot>
                                  </p:childTnLst>
                                </p:cTn>
                              </p:par>
                            </p:childTnLst>
                          </p:cTn>
                        </p:par>
                      </p:childTnLst>
                    </p:cTn>
                  </p:par>
                </p:childTnLst>
              </p:cTn>
              <p:nextCondLst>
                <p:cond evt="onClick" delay="0">
                  <p:tgtEl>
                    <p:spTgt spid="16"/>
                  </p:tgtEl>
                </p:cond>
              </p:nextCondLst>
            </p:seq>
            <p:seq concurrent="1" nextAc="seek">
              <p:cTn id="289" restart="whenNotActive" fill="hold" evtFilter="cancelBubble" nodeType="interactiveSeq">
                <p:stCondLst>
                  <p:cond evt="onClick" delay="0">
                    <p:tgtEl>
                      <p:spTgt spid="17"/>
                    </p:tgtEl>
                  </p:cond>
                </p:stCondLst>
                <p:endSync evt="end" delay="0">
                  <p:rtn val="all"/>
                </p:endSync>
                <p:childTnLst>
                  <p:par>
                    <p:cTn id="290" fill="hold">
                      <p:stCondLst>
                        <p:cond delay="0"/>
                      </p:stCondLst>
                      <p:childTnLst>
                        <p:par>
                          <p:cTn id="291" fill="hold">
                            <p:stCondLst>
                              <p:cond delay="0"/>
                            </p:stCondLst>
                            <p:childTnLst>
                              <p:par>
                                <p:cTn id="292" presetID="1" presetClass="emph" presetSubtype="2" fill="hold" nodeType="clickEffect">
                                  <p:stCondLst>
                                    <p:cond delay="0"/>
                                  </p:stCondLst>
                                  <p:childTnLst>
                                    <p:animClr clrSpc="rgb" dir="cw">
                                      <p:cBhvr>
                                        <p:cTn id="293" dur="500" fill="hold"/>
                                        <p:tgtEl>
                                          <p:spTgt spid="17"/>
                                        </p:tgtEl>
                                        <p:attrNameLst>
                                          <p:attrName>fillcolor</p:attrName>
                                        </p:attrNameLst>
                                      </p:cBhvr>
                                      <p:to>
                                        <a:srgbClr val="000000"/>
                                      </p:to>
                                    </p:animClr>
                                    <p:set>
                                      <p:cBhvr>
                                        <p:cTn id="294" dur="500" fill="hold"/>
                                        <p:tgtEl>
                                          <p:spTgt spid="17"/>
                                        </p:tgtEl>
                                        <p:attrNameLst>
                                          <p:attrName>fill.type</p:attrName>
                                        </p:attrNameLst>
                                      </p:cBhvr>
                                      <p:to>
                                        <p:strVal val="solid"/>
                                      </p:to>
                                    </p:set>
                                    <p:set>
                                      <p:cBhvr>
                                        <p:cTn id="295" dur="5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296" restart="whenNotActive" fill="hold" evtFilter="cancelBubble" nodeType="interactiveSeq">
                <p:stCondLst>
                  <p:cond evt="onClick" delay="0">
                    <p:tgtEl>
                      <p:spTgt spid="18"/>
                    </p:tgtEl>
                  </p:cond>
                </p:stCondLst>
                <p:endSync evt="end" delay="0">
                  <p:rtn val="all"/>
                </p:endSync>
                <p:childTnLst>
                  <p:par>
                    <p:cTn id="297" fill="hold">
                      <p:stCondLst>
                        <p:cond delay="0"/>
                      </p:stCondLst>
                      <p:childTnLst>
                        <p:par>
                          <p:cTn id="298" fill="hold">
                            <p:stCondLst>
                              <p:cond delay="0"/>
                            </p:stCondLst>
                            <p:childTnLst>
                              <p:par>
                                <p:cTn id="299" presetID="1" presetClass="emph" presetSubtype="2" fill="hold" nodeType="clickEffect">
                                  <p:stCondLst>
                                    <p:cond delay="0"/>
                                  </p:stCondLst>
                                  <p:childTnLst>
                                    <p:animClr clrSpc="rgb" dir="cw">
                                      <p:cBhvr>
                                        <p:cTn id="300" dur="500" fill="hold"/>
                                        <p:tgtEl>
                                          <p:spTgt spid="18"/>
                                        </p:tgtEl>
                                        <p:attrNameLst>
                                          <p:attrName>fillcolor</p:attrName>
                                        </p:attrNameLst>
                                      </p:cBhvr>
                                      <p:to>
                                        <a:srgbClr val="000000"/>
                                      </p:to>
                                    </p:animClr>
                                    <p:set>
                                      <p:cBhvr>
                                        <p:cTn id="301" dur="500" fill="hold"/>
                                        <p:tgtEl>
                                          <p:spTgt spid="18"/>
                                        </p:tgtEl>
                                        <p:attrNameLst>
                                          <p:attrName>fill.type</p:attrName>
                                        </p:attrNameLst>
                                      </p:cBhvr>
                                      <p:to>
                                        <p:strVal val="solid"/>
                                      </p:to>
                                    </p:set>
                                    <p:set>
                                      <p:cBhvr>
                                        <p:cTn id="302"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303" restart="whenNotActive" fill="hold" evtFilter="cancelBubble" nodeType="interactiveSeq">
                <p:stCondLst>
                  <p:cond evt="onClick" delay="0">
                    <p:tgtEl>
                      <p:spTgt spid="19"/>
                    </p:tgtEl>
                  </p:cond>
                </p:stCondLst>
                <p:endSync evt="end" delay="0">
                  <p:rtn val="all"/>
                </p:endSync>
                <p:childTnLst>
                  <p:par>
                    <p:cTn id="304" fill="hold">
                      <p:stCondLst>
                        <p:cond delay="0"/>
                      </p:stCondLst>
                      <p:childTnLst>
                        <p:par>
                          <p:cTn id="305" fill="hold">
                            <p:stCondLst>
                              <p:cond delay="0"/>
                            </p:stCondLst>
                            <p:childTnLst>
                              <p:par>
                                <p:cTn id="306" presetID="1" presetClass="emph" presetSubtype="2" fill="hold" nodeType="clickEffect">
                                  <p:stCondLst>
                                    <p:cond delay="0"/>
                                  </p:stCondLst>
                                  <p:childTnLst>
                                    <p:animClr clrSpc="rgb" dir="cw">
                                      <p:cBhvr>
                                        <p:cTn id="307" dur="500" fill="hold"/>
                                        <p:tgtEl>
                                          <p:spTgt spid="19"/>
                                        </p:tgtEl>
                                        <p:attrNameLst>
                                          <p:attrName>fillcolor</p:attrName>
                                        </p:attrNameLst>
                                      </p:cBhvr>
                                      <p:to>
                                        <a:srgbClr val="000000"/>
                                      </p:to>
                                    </p:animClr>
                                    <p:set>
                                      <p:cBhvr>
                                        <p:cTn id="308" dur="500" fill="hold"/>
                                        <p:tgtEl>
                                          <p:spTgt spid="19"/>
                                        </p:tgtEl>
                                        <p:attrNameLst>
                                          <p:attrName>fill.type</p:attrName>
                                        </p:attrNameLst>
                                      </p:cBhvr>
                                      <p:to>
                                        <p:strVal val="solid"/>
                                      </p:to>
                                    </p:set>
                                    <p:set>
                                      <p:cBhvr>
                                        <p:cTn id="309" dur="5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310" restart="whenNotActive" fill="hold" evtFilter="cancelBubble" nodeType="interactiveSeq">
                <p:stCondLst>
                  <p:cond evt="onClick" delay="0">
                    <p:tgtEl>
                      <p:spTgt spid="20"/>
                    </p:tgtEl>
                  </p:cond>
                </p:stCondLst>
                <p:endSync evt="end" delay="0">
                  <p:rtn val="all"/>
                </p:endSync>
                <p:childTnLst>
                  <p:par>
                    <p:cTn id="311" fill="hold">
                      <p:stCondLst>
                        <p:cond delay="0"/>
                      </p:stCondLst>
                      <p:childTnLst>
                        <p:par>
                          <p:cTn id="312" fill="hold">
                            <p:stCondLst>
                              <p:cond delay="0"/>
                            </p:stCondLst>
                            <p:childTnLst>
                              <p:par>
                                <p:cTn id="313" presetID="1" presetClass="emph" presetSubtype="2" fill="hold" nodeType="clickEffect">
                                  <p:stCondLst>
                                    <p:cond delay="0"/>
                                  </p:stCondLst>
                                  <p:childTnLst>
                                    <p:animClr clrSpc="rgb" dir="cw">
                                      <p:cBhvr>
                                        <p:cTn id="314" dur="500" fill="hold"/>
                                        <p:tgtEl>
                                          <p:spTgt spid="20"/>
                                        </p:tgtEl>
                                        <p:attrNameLst>
                                          <p:attrName>fillcolor</p:attrName>
                                        </p:attrNameLst>
                                      </p:cBhvr>
                                      <p:to>
                                        <a:srgbClr val="000000"/>
                                      </p:to>
                                    </p:animClr>
                                    <p:set>
                                      <p:cBhvr>
                                        <p:cTn id="315" dur="500" fill="hold"/>
                                        <p:tgtEl>
                                          <p:spTgt spid="20"/>
                                        </p:tgtEl>
                                        <p:attrNameLst>
                                          <p:attrName>fill.type</p:attrName>
                                        </p:attrNameLst>
                                      </p:cBhvr>
                                      <p:to>
                                        <p:strVal val="solid"/>
                                      </p:to>
                                    </p:set>
                                    <p:set>
                                      <p:cBhvr>
                                        <p:cTn id="316" dur="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317" restart="whenNotActive" fill="hold" evtFilter="cancelBubble" nodeType="interactiveSeq">
                <p:stCondLst>
                  <p:cond evt="onClick" delay="0">
                    <p:tgtEl>
                      <p:spTgt spid="21"/>
                    </p:tgtEl>
                  </p:cond>
                </p:stCondLst>
                <p:endSync evt="end" delay="0">
                  <p:rtn val="all"/>
                </p:endSync>
                <p:childTnLst>
                  <p:par>
                    <p:cTn id="318" fill="hold">
                      <p:stCondLst>
                        <p:cond delay="0"/>
                      </p:stCondLst>
                      <p:childTnLst>
                        <p:par>
                          <p:cTn id="319" fill="hold">
                            <p:stCondLst>
                              <p:cond delay="0"/>
                            </p:stCondLst>
                            <p:childTnLst>
                              <p:par>
                                <p:cTn id="320" presetID="1" presetClass="emph" presetSubtype="2" fill="hold" nodeType="clickEffect">
                                  <p:stCondLst>
                                    <p:cond delay="0"/>
                                  </p:stCondLst>
                                  <p:childTnLst>
                                    <p:animClr clrSpc="rgb" dir="cw">
                                      <p:cBhvr>
                                        <p:cTn id="321" dur="500" fill="hold"/>
                                        <p:tgtEl>
                                          <p:spTgt spid="21"/>
                                        </p:tgtEl>
                                        <p:attrNameLst>
                                          <p:attrName>fillcolor</p:attrName>
                                        </p:attrNameLst>
                                      </p:cBhvr>
                                      <p:to>
                                        <a:srgbClr val="000000"/>
                                      </p:to>
                                    </p:animClr>
                                    <p:set>
                                      <p:cBhvr>
                                        <p:cTn id="322" dur="500" fill="hold"/>
                                        <p:tgtEl>
                                          <p:spTgt spid="21"/>
                                        </p:tgtEl>
                                        <p:attrNameLst>
                                          <p:attrName>fill.type</p:attrName>
                                        </p:attrNameLst>
                                      </p:cBhvr>
                                      <p:to>
                                        <p:strVal val="solid"/>
                                      </p:to>
                                    </p:set>
                                    <p:set>
                                      <p:cBhvr>
                                        <p:cTn id="323"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audio>
              <p:cMediaNode vol="80000">
                <p:cTn id="324" fill="hold" display="0">
                  <p:stCondLst>
                    <p:cond delay="indefinite"/>
                  </p:stCondLst>
                  <p:endCondLst>
                    <p:cond evt="onStopAudio" delay="0">
                      <p:tgtEl>
                        <p:sldTgt/>
                      </p:tgtEl>
                    </p:cond>
                  </p:endCondLst>
                </p:cTn>
                <p:tgtEl>
                  <p:spTgt spid="5"/>
                </p:tgtEl>
              </p:cMediaNode>
            </p:audio>
          </p:childTnLst>
        </p:cTn>
      </p:par>
    </p:tnLst>
    <p:bldLst>
      <p:bldP spid="3" grpId="0"/>
      <p:bldP spid="3" grpId="2"/>
      <p:bldP spid="3" grpId="3"/>
      <p:bldP spid="15" grpId="0" animBg="1"/>
      <p:bldP spid="16" grpId="0" animBg="1"/>
      <p:bldP spid="17" grpId="0" animBg="1"/>
      <p:bldP spid="18" grpId="0" animBg="1"/>
      <p:bldP spid="19" grpId="0" animBg="1"/>
      <p:bldP spid="20" grpId="0" animBg="1"/>
      <p:bldP spid="21" grpId="0" animBg="1"/>
      <p:bldP spid="23" grpId="0"/>
      <p:bldP spid="23" grpId="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13" descr="HP1041">
            <a:extLst>
              <a:ext uri="{FF2B5EF4-FFF2-40B4-BE49-F238E27FC236}">
                <a16:creationId xmlns:a16="http://schemas.microsoft.com/office/drawing/2014/main" xmlns="" id="{628203B0-6967-B527-E163-94B9FD09DE63}"/>
              </a:ext>
            </a:extLst>
          </p:cNvPr>
          <p:cNvPicPr>
            <a:picLocks noChangeAspect="1" noChangeArrowheads="1" noCrop="1"/>
          </p:cNvPicPr>
          <p:nvPr/>
        </p:nvPicPr>
        <p:blipFill>
          <a:blip r:embed="rId4">
            <a:extLst>
              <a:ext uri="{28A0092B-C50C-407E-A947-70E740481C1C}">
                <a14:useLocalDpi xmlns:a14="http://schemas.microsoft.com/office/drawing/2010/main"/>
              </a:ext>
            </a:extLst>
          </a:blip>
          <a:stretch>
            <a:fillRect/>
          </a:stretch>
        </p:blipFill>
        <p:spPr bwMode="auto">
          <a:xfrm>
            <a:off x="7256911" y="233085"/>
            <a:ext cx="1197236" cy="172349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689AAD27-BB7E-317A-579C-9601C635BAED}"/>
              </a:ext>
            </a:extLst>
          </p:cNvPr>
          <p:cNvSpPr/>
          <p:nvPr/>
        </p:nvSpPr>
        <p:spPr>
          <a:xfrm>
            <a:off x="2315783" y="4676232"/>
            <a:ext cx="6926896" cy="2202825"/>
          </a:xfrm>
          <a:prstGeom prst="rect">
            <a:avLst/>
          </a:prstGeom>
        </p:spPr>
        <p:txBody>
          <a:bodyPr vert="horz" lIns="91434" tIns="45718" rIns="91434" bIns="45718" rtlCol="0" anchor="ctr">
            <a:normAutofit/>
          </a:bodyPr>
          <a:lstStyle/>
          <a:p>
            <a:pPr indent="-228584">
              <a:lnSpc>
                <a:spcPct val="90000"/>
              </a:lnSpc>
              <a:spcAft>
                <a:spcPts val="600"/>
              </a:spcAft>
              <a:buFont typeface="Arial" panose="020B0604020202020204" pitchFamily="34" charset="0"/>
              <a:buChar char="•"/>
            </a:pPr>
            <a:r>
              <a:rPr lang="en-US" sz="40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Với</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mỗi</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câu</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trả</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lời</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đúng</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p>
          <a:p>
            <a:pPr>
              <a:lnSpc>
                <a:spcPct val="90000"/>
              </a:lnSpc>
              <a:spcAft>
                <a:spcPts val="600"/>
              </a:spcAft>
            </a:pP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đội</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em</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sẽ</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nhận</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được</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p>
          <a:p>
            <a:pPr>
              <a:lnSpc>
                <a:spcPct val="90000"/>
              </a:lnSpc>
              <a:spcAft>
                <a:spcPts val="600"/>
              </a:spcAft>
            </a:pP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 </a:t>
            </a:r>
            <a:r>
              <a:rPr lang="en-US" sz="40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bông</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hoa</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điểm</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thưởng</a:t>
            </a:r>
            <a:r>
              <a:rPr lang="en-US" sz="400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p>
        </p:txBody>
      </p:sp>
      <p:pic>
        <p:nvPicPr>
          <p:cNvPr id="5" name="Picture 9" descr="!hp8ls2l">
            <a:extLst>
              <a:ext uri="{FF2B5EF4-FFF2-40B4-BE49-F238E27FC236}">
                <a16:creationId xmlns:a16="http://schemas.microsoft.com/office/drawing/2014/main" xmlns="" id="{0ADFCC6E-EDEE-4D1B-A2D3-F7068C5AFF94}"/>
              </a:ext>
            </a:extLst>
          </p:cNvPr>
          <p:cNvPicPr>
            <a:picLocks noChangeAspect="1" noChangeArrowheads="1" noCrop="1"/>
          </p:cNvPicPr>
          <p:nvPr/>
        </p:nvPicPr>
        <p:blipFill>
          <a:blip r:embed="rId5">
            <a:extLst>
              <a:ext uri="{28A0092B-C50C-407E-A947-70E740481C1C}">
                <a14:useLocalDpi xmlns:a14="http://schemas.microsoft.com/office/drawing/2010/main"/>
              </a:ext>
            </a:extLst>
          </a:blip>
          <a:stretch>
            <a:fillRect/>
          </a:stretch>
        </p:blipFill>
        <p:spPr bwMode="auto">
          <a:xfrm rot="9526077" flipV="1">
            <a:off x="9633732" y="4188895"/>
            <a:ext cx="1996361" cy="134491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xmlns="" id="{D4FAA2DB-1C09-2D7F-8221-53E194B18172}"/>
              </a:ext>
            </a:extLst>
          </p:cNvPr>
          <p:cNvSpPr/>
          <p:nvPr/>
        </p:nvSpPr>
        <p:spPr>
          <a:xfrm>
            <a:off x="2271785" y="2671736"/>
            <a:ext cx="8902011" cy="2144177"/>
          </a:xfrm>
          <a:prstGeom prst="rect">
            <a:avLst/>
          </a:prstGeom>
          <a:noFill/>
        </p:spPr>
        <p:txBody>
          <a:bodyPr wrap="none" lIns="91434" tIns="45718" rIns="91434" bIns="45718">
            <a:spAutoFit/>
            <a:scene3d>
              <a:camera prst="orthographicFront"/>
              <a:lightRig rig="soft" dir="t">
                <a:rot lat="0" lon="0" rev="15600000"/>
              </a:lightRig>
            </a:scene3d>
            <a:sp3d extrusionH="57150" prstMaterial="softEdge">
              <a:bevelT w="25400" h="38100"/>
            </a:sp3d>
          </a:bodyPr>
          <a:lstStyle/>
          <a:p>
            <a:pPr algn="ctr"/>
            <a:r>
              <a:rPr lang="en-US" sz="6700" b="1" dirty="0" err="1">
                <a:ln/>
                <a:solidFill>
                  <a:srgbClr val="FF0000"/>
                </a:solidFill>
                <a:latin typeface="Times New Roman" panose="02020603050405020304" pitchFamily="18" charset="0"/>
                <a:cs typeface="Times New Roman" panose="02020603050405020304" pitchFamily="18" charset="0"/>
              </a:rPr>
              <a:t>Trò</a:t>
            </a:r>
            <a:r>
              <a:rPr lang="en-US" sz="6700" b="1" dirty="0">
                <a:ln/>
                <a:solidFill>
                  <a:srgbClr val="FF0000"/>
                </a:solidFill>
                <a:latin typeface="Times New Roman" panose="02020603050405020304" pitchFamily="18" charset="0"/>
                <a:cs typeface="Times New Roman" panose="02020603050405020304" pitchFamily="18" charset="0"/>
              </a:rPr>
              <a:t> </a:t>
            </a:r>
            <a:r>
              <a:rPr lang="en-US" sz="6700" b="1" dirty="0" err="1">
                <a:ln/>
                <a:solidFill>
                  <a:srgbClr val="FF0000"/>
                </a:solidFill>
                <a:latin typeface="Times New Roman" panose="02020603050405020304" pitchFamily="18" charset="0"/>
                <a:cs typeface="Times New Roman" panose="02020603050405020304" pitchFamily="18" charset="0"/>
              </a:rPr>
              <a:t>chơi</a:t>
            </a:r>
            <a:endParaRPr lang="en-US" sz="6700" b="1" dirty="0">
              <a:ln/>
              <a:solidFill>
                <a:srgbClr val="FF0000"/>
              </a:solidFill>
              <a:latin typeface="Times New Roman" panose="02020603050405020304" pitchFamily="18" charset="0"/>
              <a:cs typeface="Times New Roman" panose="02020603050405020304" pitchFamily="18" charset="0"/>
            </a:endParaRPr>
          </a:p>
          <a:p>
            <a:pPr algn="ctr"/>
            <a:r>
              <a:rPr lang="en-US" sz="6700" b="1" dirty="0">
                <a:ln/>
                <a:solidFill>
                  <a:srgbClr val="FF0000"/>
                </a:solidFill>
                <a:latin typeface="Times New Roman" panose="02020603050405020304" pitchFamily="18" charset="0"/>
                <a:cs typeface="Times New Roman" panose="02020603050405020304" pitchFamily="18" charset="0"/>
              </a:rPr>
              <a:t>“HÁI HOA TIẾP SỨC”</a:t>
            </a:r>
          </a:p>
        </p:txBody>
      </p:sp>
      <p:grpSp>
        <p:nvGrpSpPr>
          <p:cNvPr id="26" name="Group 25">
            <a:extLst>
              <a:ext uri="{FF2B5EF4-FFF2-40B4-BE49-F238E27FC236}">
                <a16:creationId xmlns:a16="http://schemas.microsoft.com/office/drawing/2014/main" xmlns="" id="{5620B4F4-6686-3116-DD2C-9C46FA71868B}"/>
              </a:ext>
            </a:extLst>
          </p:cNvPr>
          <p:cNvGrpSpPr/>
          <p:nvPr/>
        </p:nvGrpSpPr>
        <p:grpSpPr>
          <a:xfrm>
            <a:off x="570211" y="2099113"/>
            <a:ext cx="8593808" cy="2784547"/>
            <a:chOff x="2271098" y="-1538721"/>
            <a:chExt cx="8593808" cy="2711253"/>
          </a:xfrm>
        </p:grpSpPr>
        <p:sp>
          <p:nvSpPr>
            <p:cNvPr id="27" name="Text Box 5">
              <a:extLst>
                <a:ext uri="{FF2B5EF4-FFF2-40B4-BE49-F238E27FC236}">
                  <a16:creationId xmlns:a16="http://schemas.microsoft.com/office/drawing/2014/main" xmlns="" id="{B2601160-DAAD-B428-FC1A-38BD42F8D1E3}"/>
                </a:ext>
              </a:extLst>
            </p:cNvPr>
            <p:cNvSpPr txBox="1"/>
            <p:nvPr/>
          </p:nvSpPr>
          <p:spPr>
            <a:xfrm>
              <a:off x="2271098" y="-1538721"/>
              <a:ext cx="8593808" cy="2711253"/>
            </a:xfrm>
            <a:prstGeom prst="rect">
              <a:avLst/>
            </a:prstGeom>
            <a:no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Bef>
                  <a:spcPts val="300"/>
                </a:spcBef>
                <a:spcAft>
                  <a:spcPts val="300"/>
                </a:spcAft>
              </a:pP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cặp</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ngôi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phép</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thử</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nghiệm</a:t>
              </a:r>
              <a:endPar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chắn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ngẫu</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đỏ</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8" name="Group 27">
              <a:extLst>
                <a:ext uri="{FF2B5EF4-FFF2-40B4-BE49-F238E27FC236}">
                  <a16:creationId xmlns:a16="http://schemas.microsoft.com/office/drawing/2014/main" xmlns="" id="{F628D260-8EDA-44F2-0F06-7C6A173F3EEC}"/>
                </a:ext>
              </a:extLst>
            </p:cNvPr>
            <p:cNvGrpSpPr/>
            <p:nvPr/>
          </p:nvGrpSpPr>
          <p:grpSpPr>
            <a:xfrm>
              <a:off x="7699106" y="-451214"/>
              <a:ext cx="2878793" cy="1402334"/>
              <a:chOff x="7699106" y="-451214"/>
              <a:chExt cx="2878793" cy="1402334"/>
            </a:xfrm>
          </p:grpSpPr>
          <p:grpSp>
            <p:nvGrpSpPr>
              <p:cNvPr id="29" name="Group 28">
                <a:extLst>
                  <a:ext uri="{FF2B5EF4-FFF2-40B4-BE49-F238E27FC236}">
                    <a16:creationId xmlns:a16="http://schemas.microsoft.com/office/drawing/2014/main" xmlns="" id="{7518CF1A-443C-1A89-676A-2F1A3CD0CDC0}"/>
                  </a:ext>
                </a:extLst>
              </p:cNvPr>
              <p:cNvGrpSpPr/>
              <p:nvPr/>
            </p:nvGrpSpPr>
            <p:grpSpPr>
              <a:xfrm>
                <a:off x="8636036" y="-431886"/>
                <a:ext cx="958527" cy="1383006"/>
                <a:chOff x="7768923" y="-350275"/>
                <a:chExt cx="958527" cy="1383006"/>
              </a:xfrm>
            </p:grpSpPr>
            <p:cxnSp>
              <p:nvCxnSpPr>
                <p:cNvPr id="36" name="Straight Connector 35">
                  <a:extLst>
                    <a:ext uri="{FF2B5EF4-FFF2-40B4-BE49-F238E27FC236}">
                      <a16:creationId xmlns:a16="http://schemas.microsoft.com/office/drawing/2014/main" xmlns="" id="{A420A40E-8F24-E296-2080-BB55927245DF}"/>
                    </a:ext>
                  </a:extLst>
                </p:cNvPr>
                <p:cNvCxnSpPr>
                  <a:cxnSpLocks/>
                </p:cNvCxnSpPr>
                <p:nvPr/>
              </p:nvCxnSpPr>
              <p:spPr>
                <a:xfrm>
                  <a:off x="8242584" y="467686"/>
                  <a:ext cx="0" cy="565045"/>
                </a:xfrm>
                <a:prstGeom prst="line">
                  <a:avLst/>
                </a:prstGeom>
                <a:solidFill>
                  <a:schemeClr val="accent4">
                    <a:lumMod val="75000"/>
                  </a:schemeClr>
                </a:solidFill>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7" name="Graphic 36" descr="Badge New with solid fill">
                  <a:extLst>
                    <a:ext uri="{FF2B5EF4-FFF2-40B4-BE49-F238E27FC236}">
                      <a16:creationId xmlns:a16="http://schemas.microsoft.com/office/drawing/2014/main" xmlns="" id="{922038E2-78C0-5331-5691-CEE09FAADF32}"/>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7768923" y="-350275"/>
                  <a:ext cx="958527" cy="958527"/>
                </a:xfrm>
                <a:prstGeom prst="rect">
                  <a:avLst/>
                </a:prstGeom>
              </p:spPr>
            </p:pic>
          </p:grpSp>
          <p:grpSp>
            <p:nvGrpSpPr>
              <p:cNvPr id="30" name="Group 29">
                <a:extLst>
                  <a:ext uri="{FF2B5EF4-FFF2-40B4-BE49-F238E27FC236}">
                    <a16:creationId xmlns:a16="http://schemas.microsoft.com/office/drawing/2014/main" xmlns="" id="{8CCB55BA-AD27-EB42-D50E-00B48E62EFCC}"/>
                  </a:ext>
                </a:extLst>
              </p:cNvPr>
              <p:cNvGrpSpPr/>
              <p:nvPr/>
            </p:nvGrpSpPr>
            <p:grpSpPr>
              <a:xfrm>
                <a:off x="7699106" y="-451213"/>
                <a:ext cx="958527" cy="1391975"/>
                <a:chOff x="6721098" y="-379959"/>
                <a:chExt cx="958527" cy="1391975"/>
              </a:xfrm>
            </p:grpSpPr>
            <p:cxnSp>
              <p:nvCxnSpPr>
                <p:cNvPr id="34" name="Straight Connector 33">
                  <a:extLst>
                    <a:ext uri="{FF2B5EF4-FFF2-40B4-BE49-F238E27FC236}">
                      <a16:creationId xmlns:a16="http://schemas.microsoft.com/office/drawing/2014/main" xmlns="" id="{E10FC11F-796B-E523-0670-302634056392}"/>
                    </a:ext>
                  </a:extLst>
                </p:cNvPr>
                <p:cNvCxnSpPr>
                  <a:cxnSpLocks/>
                </p:cNvCxnSpPr>
                <p:nvPr/>
              </p:nvCxnSpPr>
              <p:spPr>
                <a:xfrm>
                  <a:off x="7211384" y="330871"/>
                  <a:ext cx="5283" cy="681145"/>
                </a:xfrm>
                <a:prstGeom prst="line">
                  <a:avLst/>
                </a:prstGeom>
                <a:solidFill>
                  <a:srgbClr val="00FF00"/>
                </a:solidFill>
                <a:ln w="57150">
                  <a:solidFill>
                    <a:srgbClr val="00FF00"/>
                  </a:solidFill>
                </a:ln>
              </p:spPr>
              <p:style>
                <a:lnRef idx="1">
                  <a:schemeClr val="accent1"/>
                </a:lnRef>
                <a:fillRef idx="0">
                  <a:schemeClr val="accent1"/>
                </a:fillRef>
                <a:effectRef idx="0">
                  <a:schemeClr val="accent1"/>
                </a:effectRef>
                <a:fontRef idx="minor">
                  <a:schemeClr val="tx1"/>
                </a:fontRef>
              </p:style>
            </p:cxnSp>
            <p:pic>
              <p:nvPicPr>
                <p:cNvPr id="35" name="Graphic 34" descr="Badge New with solid fill">
                  <a:extLst>
                    <a:ext uri="{FF2B5EF4-FFF2-40B4-BE49-F238E27FC236}">
                      <a16:creationId xmlns:a16="http://schemas.microsoft.com/office/drawing/2014/main" xmlns="" id="{0CBE46BE-0CE6-ECCE-B6EE-1A6D894279C8}"/>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6721098" y="-379959"/>
                  <a:ext cx="958527" cy="958527"/>
                </a:xfrm>
                <a:prstGeom prst="rect">
                  <a:avLst/>
                </a:prstGeom>
              </p:spPr>
            </p:pic>
          </p:grpSp>
          <p:grpSp>
            <p:nvGrpSpPr>
              <p:cNvPr id="31" name="Group 30">
                <a:extLst>
                  <a:ext uri="{FF2B5EF4-FFF2-40B4-BE49-F238E27FC236}">
                    <a16:creationId xmlns:a16="http://schemas.microsoft.com/office/drawing/2014/main" xmlns="" id="{EC2AC458-9435-A734-44ED-17E770F9D171}"/>
                  </a:ext>
                </a:extLst>
              </p:cNvPr>
              <p:cNvGrpSpPr/>
              <p:nvPr/>
            </p:nvGrpSpPr>
            <p:grpSpPr>
              <a:xfrm>
                <a:off x="9619372" y="-451214"/>
                <a:ext cx="958527" cy="1391976"/>
                <a:chOff x="8649275" y="870768"/>
                <a:chExt cx="958527" cy="1391976"/>
              </a:xfrm>
            </p:grpSpPr>
            <p:pic>
              <p:nvPicPr>
                <p:cNvPr id="32" name="Graphic 31" descr="Badge New with solid fill">
                  <a:extLst>
                    <a:ext uri="{FF2B5EF4-FFF2-40B4-BE49-F238E27FC236}">
                      <a16:creationId xmlns:a16="http://schemas.microsoft.com/office/drawing/2014/main" xmlns="" id="{6F7E29D3-CF21-7F79-5FB1-B4552A6AC4D5}"/>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8649275" y="870768"/>
                  <a:ext cx="958527" cy="958527"/>
                </a:xfrm>
                <a:prstGeom prst="rect">
                  <a:avLst/>
                </a:prstGeom>
              </p:spPr>
            </p:pic>
            <p:cxnSp>
              <p:nvCxnSpPr>
                <p:cNvPr id="33" name="Straight Connector 32">
                  <a:extLst>
                    <a:ext uri="{FF2B5EF4-FFF2-40B4-BE49-F238E27FC236}">
                      <a16:creationId xmlns:a16="http://schemas.microsoft.com/office/drawing/2014/main" xmlns="" id="{7CBA2A23-1834-BA71-57B8-D7C32BE9EF60}"/>
                    </a:ext>
                  </a:extLst>
                </p:cNvPr>
                <p:cNvCxnSpPr>
                  <a:cxnSpLocks/>
                </p:cNvCxnSpPr>
                <p:nvPr/>
              </p:nvCxnSpPr>
              <p:spPr>
                <a:xfrm>
                  <a:off x="9133821" y="1677897"/>
                  <a:ext cx="0" cy="5848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grpSp>
      <p:pic>
        <p:nvPicPr>
          <p:cNvPr id="38" name="Picture 566" descr="https://lh3.googleusercontent.com/-ig379Rtq1Ho/WsHPvjK6ZkI/AAAAAAAACF0/e6iPkvE6pO4BYmvQZWNlpELhs59BBtntACHMYCw/h136/6-mau_slide_powerpoint_dep_ctu.vn_(204).gif">
            <a:extLst>
              <a:ext uri="{FF2B5EF4-FFF2-40B4-BE49-F238E27FC236}">
                <a16:creationId xmlns:a16="http://schemas.microsoft.com/office/drawing/2014/main" xmlns="" id="{B8C179D3-B7A2-8F4D-59B6-1C396C2A1839}"/>
              </a:ext>
            </a:extLst>
          </p:cNvPr>
          <p:cNvPicPr>
            <a:picLocks noChangeAspect="1" noChangeArrowheads="1" noCrop="1"/>
          </p:cNvPicPr>
          <p:nvPr/>
        </p:nvPicPr>
        <p:blipFill>
          <a:blip r:embed="rId12">
            <a:extLst>
              <a:ext uri="{28A0092B-C50C-407E-A947-70E740481C1C}">
                <a14:useLocalDpi xmlns:a14="http://schemas.microsoft.com/office/drawing/2010/main"/>
              </a:ext>
            </a:extLst>
          </a:blip>
          <a:srcRect/>
          <a:stretch>
            <a:fillRect/>
          </a:stretch>
        </p:blipFill>
        <p:spPr bwMode="auto">
          <a:xfrm>
            <a:off x="10049032" y="1032881"/>
            <a:ext cx="1905000" cy="66675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xmlns="" id="{26953D69-11BB-2B53-839F-7CBC4FB2A2C5}"/>
              </a:ext>
            </a:extLst>
          </p:cNvPr>
          <p:cNvPicPr>
            <a:picLocks noChangeAspect="1"/>
          </p:cNvPicPr>
          <p:nvPr/>
        </p:nvPicPr>
        <p:blipFill>
          <a:blip r:embed="rId13" cstate="email">
            <a:extLst>
              <a:ext uri="{BEBA8EAE-BF5A-486C-A8C5-ECC9F3942E4B}">
                <a14:imgProps xmlns:a14="http://schemas.microsoft.com/office/drawing/2010/main">
                  <a14:imgLayer r:embed="rId14">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spTree>
    <p:extLst>
      <p:ext uri="{BB962C8B-B14F-4D97-AF65-F5344CB8AC3E}">
        <p14:creationId xmlns:p14="http://schemas.microsoft.com/office/powerpoint/2010/main" val="127437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strVal val="#ppt_h"/>
                                          </p:val>
                                        </p:tav>
                                        <p:tav tm="100000">
                                          <p:val>
                                            <p:strVal val="#ppt_h"/>
                                          </p:val>
                                        </p:tav>
                                      </p:tavLst>
                                    </p:anim>
                                  </p:childTnLst>
                                </p:cTn>
                              </p:par>
                              <p:par>
                                <p:cTn id="9" presetID="64" presetClass="path" presetSubtype="0" accel="50000" decel="50000" fill="hold" grpId="1" nodeType="withEffect">
                                  <p:stCondLst>
                                    <p:cond delay="0"/>
                                  </p:stCondLst>
                                  <p:childTnLst>
                                    <p:animMotion origin="layout" path="M -2.29167E-6 -4.44444E-6 L -0.20234 -0.37245 " pathEditMode="relative" rAng="0" ptsTypes="AA">
                                      <p:cBhvr>
                                        <p:cTn id="10" dur="1000" fill="hold"/>
                                        <p:tgtEl>
                                          <p:spTgt spid="25"/>
                                        </p:tgtEl>
                                        <p:attrNameLst>
                                          <p:attrName>ppt_x</p:attrName>
                                          <p:attrName>ppt_y</p:attrName>
                                        </p:attrNameLst>
                                      </p:cBhvr>
                                      <p:rCtr x="-10117" y="-18634"/>
                                    </p:animMotion>
                                  </p:childTnLst>
                                </p:cTn>
                              </p:par>
                              <p:par>
                                <p:cTn id="11" presetID="6" presetClass="emph" presetSubtype="0" fill="hold" grpId="2" nodeType="withEffect">
                                  <p:stCondLst>
                                    <p:cond delay="0"/>
                                  </p:stCondLst>
                                  <p:childTnLst>
                                    <p:animScale>
                                      <p:cBhvr>
                                        <p:cTn id="12" dur="2000" fill="hold"/>
                                        <p:tgtEl>
                                          <p:spTgt spid="25"/>
                                        </p:tgtEl>
                                      </p:cBhvr>
                                      <p:by x="70000" y="70000"/>
                                    </p:animScale>
                                  </p:childTnLst>
                                </p:cTn>
                              </p:par>
                            </p:childTnLst>
                          </p:cTn>
                        </p:par>
                        <p:par>
                          <p:cTn id="13" fill="hold">
                            <p:stCondLst>
                              <p:cond delay="2000"/>
                            </p:stCondLst>
                            <p:childTnLst>
                              <p:par>
                                <p:cTn id="14" presetID="50" presetClass="entr" presetSubtype="0" decel="10000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1000" fill="hold"/>
                                        <p:tgtEl>
                                          <p:spTgt spid="26"/>
                                        </p:tgtEl>
                                        <p:attrNameLst>
                                          <p:attrName>ppt_w</p:attrName>
                                        </p:attrNameLst>
                                      </p:cBhvr>
                                      <p:tavLst>
                                        <p:tav tm="0">
                                          <p:val>
                                            <p:strVal val="#ppt_w+.3"/>
                                          </p:val>
                                        </p:tav>
                                        <p:tav tm="100000">
                                          <p:val>
                                            <p:strVal val="#ppt_w"/>
                                          </p:val>
                                        </p:tav>
                                      </p:tavLst>
                                    </p:anim>
                                    <p:anim calcmode="lin" valueType="num">
                                      <p:cBhvr>
                                        <p:cTn id="17" dur="1000" fill="hold"/>
                                        <p:tgtEl>
                                          <p:spTgt spid="26"/>
                                        </p:tgtEl>
                                        <p:attrNameLst>
                                          <p:attrName>ppt_h</p:attrName>
                                        </p:attrNameLst>
                                      </p:cBhvr>
                                      <p:tavLst>
                                        <p:tav tm="0">
                                          <p:val>
                                            <p:strVal val="#ppt_h"/>
                                          </p:val>
                                        </p:tav>
                                        <p:tav tm="100000">
                                          <p:val>
                                            <p:strVal val="#ppt_h"/>
                                          </p:val>
                                        </p:tav>
                                      </p:tavLst>
                                    </p:anim>
                                    <p:animEffect transition="in" filter="fade">
                                      <p:cBhvr>
                                        <p:cTn id="18" dur="1000"/>
                                        <p:tgtEl>
                                          <p:spTgt spid="26"/>
                                        </p:tgtEl>
                                      </p:cBhvr>
                                    </p:animEffect>
                                  </p:childTnLst>
                                </p:cTn>
                              </p:par>
                            </p:childTnLst>
                          </p:cTn>
                        </p:par>
                        <p:par>
                          <p:cTn id="19" fill="hold">
                            <p:stCondLst>
                              <p:cond delay="3000"/>
                            </p:stCondLst>
                            <p:childTnLst>
                              <p:par>
                                <p:cTn id="20" presetID="6" presetClass="emph" presetSubtype="0" fill="hold" nodeType="afterEffect">
                                  <p:stCondLst>
                                    <p:cond delay="5000"/>
                                  </p:stCondLst>
                                  <p:childTnLst>
                                    <p:animScale>
                                      <p:cBhvr>
                                        <p:cTn id="21" dur="500" fill="hold"/>
                                        <p:tgtEl>
                                          <p:spTgt spid="26"/>
                                        </p:tgtEl>
                                      </p:cBhvr>
                                      <p:by x="90000" y="90000"/>
                                    </p:animScale>
                                  </p:childTnLst>
                                </p:cTn>
                              </p:par>
                            </p:childTnLst>
                          </p:cTn>
                        </p:par>
                        <p:par>
                          <p:cTn id="22" fill="hold">
                            <p:stCondLst>
                              <p:cond delay="8500"/>
                            </p:stCondLst>
                            <p:childTnLst>
                              <p:par>
                                <p:cTn id="23" presetID="41" presetClass="entr" presetSubtype="0" fill="hold" grpId="0" nodeType="afterEffect">
                                  <p:stCondLst>
                                    <p:cond delay="0"/>
                                  </p:stCondLst>
                                  <p:iterate type="wd">
                                    <p:tmPct val="10000"/>
                                  </p:iterate>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7"/>
                                        </p:tgtEl>
                                        <p:attrNameLst>
                                          <p:attrName>ppt_y</p:attrName>
                                        </p:attrNameLst>
                                      </p:cBhvr>
                                      <p:tavLst>
                                        <p:tav tm="0">
                                          <p:val>
                                            <p:strVal val="#ppt_y"/>
                                          </p:val>
                                        </p:tav>
                                        <p:tav tm="100000">
                                          <p:val>
                                            <p:strVal val="#ppt_y"/>
                                          </p:val>
                                        </p:tav>
                                      </p:tavLst>
                                    </p:anim>
                                    <p:anim calcmode="lin" valueType="num">
                                      <p:cBhvr>
                                        <p:cTn id="27"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25" grpId="1"/>
      <p:bldP spid="25"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loud 9">
            <a:extLst>
              <a:ext uri="{FF2B5EF4-FFF2-40B4-BE49-F238E27FC236}">
                <a16:creationId xmlns:a16="http://schemas.microsoft.com/office/drawing/2014/main" xmlns="" id="{614AA5AA-A9A1-7622-8986-C310ACC52E71}"/>
              </a:ext>
            </a:extLst>
          </p:cNvPr>
          <p:cNvSpPr/>
          <p:nvPr/>
        </p:nvSpPr>
        <p:spPr>
          <a:xfrm>
            <a:off x="-1371600" y="663273"/>
            <a:ext cx="1039091" cy="614779"/>
          </a:xfrm>
          <a:prstGeom prst="cloud">
            <a:avLst/>
          </a:prstGeom>
          <a:solidFill>
            <a:schemeClr val="bg1">
              <a:alpha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vi-VN">
              <a:solidFill>
                <a:prstClr val="white"/>
              </a:solidFill>
              <a:latin typeface="Times New Roman" panose="02020603050405020304" pitchFamily="18" charset="0"/>
              <a:cs typeface="Times New Roman" panose="02020603050405020304" pitchFamily="18" charset="0"/>
            </a:endParaRPr>
          </a:p>
        </p:txBody>
      </p:sp>
      <p:sp>
        <p:nvSpPr>
          <p:cNvPr id="11" name="Cloud 10">
            <a:extLst>
              <a:ext uri="{FF2B5EF4-FFF2-40B4-BE49-F238E27FC236}">
                <a16:creationId xmlns:a16="http://schemas.microsoft.com/office/drawing/2014/main" xmlns="" id="{D90F5E1C-6187-0EE1-8F44-35548C7990D8}"/>
              </a:ext>
            </a:extLst>
          </p:cNvPr>
          <p:cNvSpPr/>
          <p:nvPr/>
        </p:nvSpPr>
        <p:spPr>
          <a:xfrm>
            <a:off x="12434457" y="355885"/>
            <a:ext cx="1039091" cy="614779"/>
          </a:xfrm>
          <a:prstGeom prst="cloud">
            <a:avLst/>
          </a:prstGeom>
          <a:solidFill>
            <a:schemeClr val="bg1">
              <a:alpha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vi-VN">
              <a:solidFill>
                <a:prstClr val="white"/>
              </a:solidFill>
              <a:latin typeface="Times New Roman" panose="02020603050405020304" pitchFamily="18" charset="0"/>
              <a:cs typeface="Times New Roman" panose="02020603050405020304" pitchFamily="18" charset="0"/>
            </a:endParaRPr>
          </a:p>
        </p:txBody>
      </p:sp>
      <p:sp>
        <p:nvSpPr>
          <p:cNvPr id="13" name="Cloud 12">
            <a:extLst>
              <a:ext uri="{FF2B5EF4-FFF2-40B4-BE49-F238E27FC236}">
                <a16:creationId xmlns:a16="http://schemas.microsoft.com/office/drawing/2014/main" xmlns="" id="{77B3569B-AA6F-AAAC-BC65-23DD129A64E9}"/>
              </a:ext>
            </a:extLst>
          </p:cNvPr>
          <p:cNvSpPr/>
          <p:nvPr/>
        </p:nvSpPr>
        <p:spPr>
          <a:xfrm>
            <a:off x="-3143896" y="383879"/>
            <a:ext cx="1917512" cy="963508"/>
          </a:xfrm>
          <a:prstGeom prst="cloud">
            <a:avLst/>
          </a:prstGeom>
          <a:solidFill>
            <a:schemeClr val="bg1">
              <a:alpha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vi-VN">
              <a:solidFill>
                <a:prstClr val="white"/>
              </a:solidFill>
              <a:latin typeface="Times New Roman" panose="02020603050405020304" pitchFamily="18" charset="0"/>
              <a:cs typeface="Times New Roman" panose="02020603050405020304" pitchFamily="18" charset="0"/>
            </a:endParaRPr>
          </a:p>
        </p:txBody>
      </p:sp>
      <p:sp>
        <p:nvSpPr>
          <p:cNvPr id="14" name="Cloud 13">
            <a:extLst>
              <a:ext uri="{FF2B5EF4-FFF2-40B4-BE49-F238E27FC236}">
                <a16:creationId xmlns:a16="http://schemas.microsoft.com/office/drawing/2014/main" xmlns="" id="{62C954AF-9C06-EB3D-8D76-C800869BFC41}"/>
              </a:ext>
            </a:extLst>
          </p:cNvPr>
          <p:cNvSpPr/>
          <p:nvPr/>
        </p:nvSpPr>
        <p:spPr>
          <a:xfrm>
            <a:off x="2708145" y="970666"/>
            <a:ext cx="927371" cy="592247"/>
          </a:xfrm>
          <a:prstGeom prst="cloud">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vi-VN">
              <a:solidFill>
                <a:prstClr val="white"/>
              </a:solidFill>
              <a:latin typeface="Times New Roman" panose="02020603050405020304" pitchFamily="18" charset="0"/>
              <a:cs typeface="Times New Roman" panose="02020603050405020304" pitchFamily="18" charset="0"/>
            </a:endParaRPr>
          </a:p>
        </p:txBody>
      </p:sp>
      <p:sp>
        <p:nvSpPr>
          <p:cNvPr id="15" name="Cloud 14">
            <a:extLst>
              <a:ext uri="{FF2B5EF4-FFF2-40B4-BE49-F238E27FC236}">
                <a16:creationId xmlns:a16="http://schemas.microsoft.com/office/drawing/2014/main" xmlns="" id="{5842D875-D0B1-7939-FEE1-46008B396543}"/>
              </a:ext>
            </a:extLst>
          </p:cNvPr>
          <p:cNvSpPr/>
          <p:nvPr/>
        </p:nvSpPr>
        <p:spPr>
          <a:xfrm>
            <a:off x="5178303" y="409726"/>
            <a:ext cx="917700" cy="584847"/>
          </a:xfrm>
          <a:prstGeom prst="cloud">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vi-VN">
              <a:solidFill>
                <a:prstClr val="white"/>
              </a:solidFill>
              <a:latin typeface="Times New Roman" panose="02020603050405020304" pitchFamily="18" charset="0"/>
              <a:cs typeface="Times New Roman" panose="02020603050405020304" pitchFamily="18" charset="0"/>
            </a:endParaRPr>
          </a:p>
        </p:txBody>
      </p:sp>
      <p:sp>
        <p:nvSpPr>
          <p:cNvPr id="16" name="Cloud 15">
            <a:extLst>
              <a:ext uri="{FF2B5EF4-FFF2-40B4-BE49-F238E27FC236}">
                <a16:creationId xmlns:a16="http://schemas.microsoft.com/office/drawing/2014/main" xmlns="" id="{D999CBAB-E979-12F7-C16C-7CF9B05082FB}"/>
              </a:ext>
            </a:extLst>
          </p:cNvPr>
          <p:cNvSpPr/>
          <p:nvPr/>
        </p:nvSpPr>
        <p:spPr>
          <a:xfrm>
            <a:off x="9025007" y="865634"/>
            <a:ext cx="917700" cy="584847"/>
          </a:xfrm>
          <a:prstGeom prst="cloud">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vi-VN">
              <a:solidFill>
                <a:prstClr val="white"/>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026C6891-8A5B-7E61-AC39-6AD89A40E648}"/>
              </a:ext>
            </a:extLst>
          </p:cNvPr>
          <p:cNvSpPr/>
          <p:nvPr/>
        </p:nvSpPr>
        <p:spPr>
          <a:xfrm>
            <a:off x="259335" y="6027432"/>
            <a:ext cx="1879404" cy="933589"/>
          </a:xfrm>
          <a:prstGeom prst="rect">
            <a:avLst/>
          </a:prstGeom>
          <a:noFill/>
        </p:spPr>
        <p:txBody>
          <a:bodyPr wrap="none" lIns="91434" tIns="45718" rIns="91434" bIns="45718">
            <a:spAutoFit/>
          </a:bodyPr>
          <a:lstStyle/>
          <a:p>
            <a:pPr algn="ctr"/>
            <a:r>
              <a:rPr lang="en-US" sz="5500" b="1" dirty="0" err="1">
                <a:ln w="12700">
                  <a:solidFill>
                    <a:srgbClr val="B71E42"/>
                  </a:solidFill>
                  <a:prstDash val="solid"/>
                </a:ln>
                <a:solidFill>
                  <a:srgbClr val="FF0000"/>
                </a:solidFill>
                <a:effectLst>
                  <a:outerShdw dist="38100" dir="2640000" algn="bl" rotWithShape="0">
                    <a:srgbClr val="B71E42"/>
                  </a:outerShdw>
                </a:effectLst>
                <a:latin typeface="Times New Roman" panose="02020603050405020304" pitchFamily="18" charset="0"/>
                <a:cs typeface="Times New Roman" panose="02020603050405020304" pitchFamily="18" charset="0"/>
              </a:rPr>
              <a:t>Đội</a:t>
            </a:r>
            <a:r>
              <a:rPr lang="en-US" sz="5500" b="1" dirty="0">
                <a:ln w="12700">
                  <a:solidFill>
                    <a:srgbClr val="B71E42"/>
                  </a:solidFill>
                  <a:prstDash val="solid"/>
                </a:ln>
                <a:solidFill>
                  <a:srgbClr val="FF0000"/>
                </a:solidFill>
                <a:effectLst>
                  <a:outerShdw dist="38100" dir="2640000" algn="bl" rotWithShape="0">
                    <a:srgbClr val="B71E42"/>
                  </a:outerShdw>
                </a:effectLst>
                <a:latin typeface="Times New Roman" panose="02020603050405020304" pitchFamily="18" charset="0"/>
                <a:cs typeface="Times New Roman" panose="02020603050405020304" pitchFamily="18" charset="0"/>
              </a:rPr>
              <a:t> A</a:t>
            </a:r>
          </a:p>
        </p:txBody>
      </p:sp>
      <p:sp>
        <p:nvSpPr>
          <p:cNvPr id="25" name="Rectangle 24">
            <a:extLst>
              <a:ext uri="{FF2B5EF4-FFF2-40B4-BE49-F238E27FC236}">
                <a16:creationId xmlns:a16="http://schemas.microsoft.com/office/drawing/2014/main" xmlns="" id="{567F01AC-E543-CD84-12E1-0CBB1EB5A176}"/>
              </a:ext>
            </a:extLst>
          </p:cNvPr>
          <p:cNvSpPr/>
          <p:nvPr/>
        </p:nvSpPr>
        <p:spPr>
          <a:xfrm>
            <a:off x="10148491" y="6027432"/>
            <a:ext cx="1879575" cy="933589"/>
          </a:xfrm>
          <a:prstGeom prst="rect">
            <a:avLst/>
          </a:prstGeom>
          <a:noFill/>
        </p:spPr>
        <p:txBody>
          <a:bodyPr wrap="none" lIns="91434" tIns="45718" rIns="91434" bIns="45718">
            <a:spAutoFit/>
          </a:bodyPr>
          <a:lstStyle/>
          <a:p>
            <a:pPr algn="ctr"/>
            <a:r>
              <a:rPr lang="en-US" sz="5500" b="1" dirty="0" err="1">
                <a:ln w="12700">
                  <a:solidFill>
                    <a:srgbClr val="B71E42"/>
                  </a:solidFill>
                  <a:prstDash val="solid"/>
                </a:ln>
                <a:solidFill>
                  <a:srgbClr val="0000FF"/>
                </a:solidFill>
                <a:effectLst>
                  <a:outerShdw dist="38100" dir="2640000" algn="bl" rotWithShape="0">
                    <a:srgbClr val="B71E42"/>
                  </a:outerShdw>
                </a:effectLst>
                <a:latin typeface="Times New Roman" panose="02020603050405020304" pitchFamily="18" charset="0"/>
                <a:cs typeface="Times New Roman" panose="02020603050405020304" pitchFamily="18" charset="0"/>
              </a:rPr>
              <a:t>Đội</a:t>
            </a:r>
            <a:r>
              <a:rPr lang="en-US" sz="5500" b="1" dirty="0">
                <a:ln w="12700">
                  <a:solidFill>
                    <a:srgbClr val="B71E42"/>
                  </a:solidFill>
                  <a:prstDash val="solid"/>
                </a:ln>
                <a:solidFill>
                  <a:srgbClr val="0000FF"/>
                </a:solidFill>
                <a:effectLst>
                  <a:outerShdw dist="38100" dir="2640000" algn="bl" rotWithShape="0">
                    <a:srgbClr val="B71E42"/>
                  </a:outerShdw>
                </a:effectLst>
                <a:latin typeface="Times New Roman" panose="02020603050405020304" pitchFamily="18" charset="0"/>
                <a:cs typeface="Times New Roman" panose="02020603050405020304" pitchFamily="18" charset="0"/>
              </a:rPr>
              <a:t> B</a:t>
            </a:r>
          </a:p>
        </p:txBody>
      </p:sp>
      <p:pic>
        <p:nvPicPr>
          <p:cNvPr id="56" name="Picture 13" descr="HP1041">
            <a:extLst>
              <a:ext uri="{FF2B5EF4-FFF2-40B4-BE49-F238E27FC236}">
                <a16:creationId xmlns:a16="http://schemas.microsoft.com/office/drawing/2014/main" xmlns="" id="{F4E555A1-E06D-3BDC-F539-63EF021017EB}"/>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2721474" y="5652864"/>
            <a:ext cx="958527" cy="119718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3" descr="HP1041">
            <a:extLst>
              <a:ext uri="{FF2B5EF4-FFF2-40B4-BE49-F238E27FC236}">
                <a16:creationId xmlns:a16="http://schemas.microsoft.com/office/drawing/2014/main" xmlns="" id="{D5782ECD-2801-77B8-670E-A9FECFDF2287}"/>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680000" y="5707200"/>
            <a:ext cx="958527" cy="119718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3" descr="HP1041">
            <a:extLst>
              <a:ext uri="{FF2B5EF4-FFF2-40B4-BE49-F238E27FC236}">
                <a16:creationId xmlns:a16="http://schemas.microsoft.com/office/drawing/2014/main" xmlns="" id="{56BCBA32-D997-EE58-B199-388F78AD62CD}"/>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4564238" y="5685156"/>
            <a:ext cx="958527" cy="119718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3" descr="HP1041">
            <a:extLst>
              <a:ext uri="{FF2B5EF4-FFF2-40B4-BE49-F238E27FC236}">
                <a16:creationId xmlns:a16="http://schemas.microsoft.com/office/drawing/2014/main" xmlns="" id="{9BECD778-B6BA-B8B6-CC89-E725A0DA3707}"/>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5349917" y="5685156"/>
            <a:ext cx="958527" cy="119718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9" descr="!hp8ls2l">
            <a:extLst>
              <a:ext uri="{FF2B5EF4-FFF2-40B4-BE49-F238E27FC236}">
                <a16:creationId xmlns:a16="http://schemas.microsoft.com/office/drawing/2014/main" xmlns="" id="{3E5F75FA-FF5D-28E7-3C12-30AA36DE69B6}"/>
              </a:ext>
            </a:extLst>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rot="7169744" flipV="1">
            <a:off x="6155959" y="5926771"/>
            <a:ext cx="1283248" cy="86490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9" descr="!hp8ls2l">
            <a:extLst>
              <a:ext uri="{FF2B5EF4-FFF2-40B4-BE49-F238E27FC236}">
                <a16:creationId xmlns:a16="http://schemas.microsoft.com/office/drawing/2014/main" xmlns="" id="{F92827A3-43D5-92CE-21CD-9B30CF30CA80}"/>
              </a:ext>
            </a:extLst>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rot="7169744" flipV="1">
            <a:off x="6911855" y="5907187"/>
            <a:ext cx="1283248" cy="86490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9" descr="!hp8ls2l">
            <a:extLst>
              <a:ext uri="{FF2B5EF4-FFF2-40B4-BE49-F238E27FC236}">
                <a16:creationId xmlns:a16="http://schemas.microsoft.com/office/drawing/2014/main" xmlns="" id="{092A6721-BA7E-2ABC-4958-AE31B8D57393}"/>
              </a:ext>
            </a:extLst>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rot="7169744" flipV="1">
            <a:off x="7616584" y="5887603"/>
            <a:ext cx="1283248" cy="86490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9" descr="!hp8ls2l">
            <a:extLst>
              <a:ext uri="{FF2B5EF4-FFF2-40B4-BE49-F238E27FC236}">
                <a16:creationId xmlns:a16="http://schemas.microsoft.com/office/drawing/2014/main" xmlns="" id="{880F9ABE-B82F-557C-F44C-7F26C1C676AF}"/>
              </a:ext>
            </a:extLst>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rot="7169744" flipV="1">
            <a:off x="8438116" y="5851291"/>
            <a:ext cx="1283248" cy="864904"/>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Rounded Corners 46">
            <a:extLst>
              <a:ext uri="{FF2B5EF4-FFF2-40B4-BE49-F238E27FC236}">
                <a16:creationId xmlns:a16="http://schemas.microsoft.com/office/drawing/2014/main" xmlns="" id="{CC54556C-14BF-61C9-4312-A50BBC5BF39E}"/>
              </a:ext>
            </a:extLst>
          </p:cNvPr>
          <p:cNvSpPr/>
          <p:nvPr/>
        </p:nvSpPr>
        <p:spPr>
          <a:xfrm>
            <a:off x="2022543" y="2700900"/>
            <a:ext cx="8196224" cy="1542775"/>
          </a:xfrm>
          <a:prstGeom prst="roundRect">
            <a:avLst/>
          </a:pr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endParaRPr lang="en-US" sz="28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79" name="Group 78">
            <a:extLst>
              <a:ext uri="{FF2B5EF4-FFF2-40B4-BE49-F238E27FC236}">
                <a16:creationId xmlns:a16="http://schemas.microsoft.com/office/drawing/2014/main" xmlns="" id="{85167EF6-28FE-5D79-46D9-B4FA42AB1A0E}"/>
              </a:ext>
            </a:extLst>
          </p:cNvPr>
          <p:cNvGrpSpPr/>
          <p:nvPr/>
        </p:nvGrpSpPr>
        <p:grpSpPr>
          <a:xfrm>
            <a:off x="2224904" y="4105469"/>
            <a:ext cx="7547153" cy="1326659"/>
            <a:chOff x="3089826" y="3840554"/>
            <a:chExt cx="7547153" cy="1326659"/>
          </a:xfrm>
        </p:grpSpPr>
        <p:sp>
          <p:nvSpPr>
            <p:cNvPr id="71" name="Rectangle: Rounded Corners 70">
              <a:extLst>
                <a:ext uri="{FF2B5EF4-FFF2-40B4-BE49-F238E27FC236}">
                  <a16:creationId xmlns:a16="http://schemas.microsoft.com/office/drawing/2014/main" xmlns="" id="{26A812DD-6FC1-1E68-3EFF-F407D72518F0}"/>
                </a:ext>
              </a:extLst>
            </p:cNvPr>
            <p:cNvSpPr/>
            <p:nvPr/>
          </p:nvSpPr>
          <p:spPr>
            <a:xfrm>
              <a:off x="3089826" y="4582366"/>
              <a:ext cx="7547153" cy="584847"/>
            </a:xfrm>
            <a:prstGeom prst="roundRect">
              <a:avLst/>
            </a:prstGeom>
            <a:ln>
              <a:no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err="1">
                  <a:solidFill>
                    <a:srgbClr val="0000FF"/>
                  </a:solidFill>
                  <a:latin typeface="Times New Roman" panose="02020603050405020304" pitchFamily="18" charset="0"/>
                  <a:cs typeface="Times New Roman" panose="02020603050405020304" pitchFamily="18" charset="0"/>
                </a:rPr>
                <a:t>Biến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cố</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không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thể</a:t>
              </a:r>
              <a:endParaRPr lang="en-US" sz="2800" b="1" dirty="0">
                <a:solidFill>
                  <a:srgbClr val="0000FF"/>
                </a:solidFill>
                <a:latin typeface="Times New Roman" panose="02020603050405020304" pitchFamily="18" charset="0"/>
                <a:cs typeface="Times New Roman" panose="02020603050405020304" pitchFamily="18" charset="0"/>
              </a:endParaRPr>
            </a:p>
          </p:txBody>
        </p:sp>
        <p:grpSp>
          <p:nvGrpSpPr>
            <p:cNvPr id="78" name="Group 77">
              <a:extLst>
                <a:ext uri="{FF2B5EF4-FFF2-40B4-BE49-F238E27FC236}">
                  <a16:creationId xmlns:a16="http://schemas.microsoft.com/office/drawing/2014/main" xmlns="" id="{280B5AC6-7FFF-EFCD-A221-C201B3605958}"/>
                </a:ext>
              </a:extLst>
            </p:cNvPr>
            <p:cNvGrpSpPr/>
            <p:nvPr/>
          </p:nvGrpSpPr>
          <p:grpSpPr>
            <a:xfrm>
              <a:off x="9639475" y="3840554"/>
              <a:ext cx="958527" cy="1326659"/>
              <a:chOff x="9942707" y="2172762"/>
              <a:chExt cx="958527" cy="1326659"/>
            </a:xfrm>
          </p:grpSpPr>
          <p:pic>
            <p:nvPicPr>
              <p:cNvPr id="73" name="Graphic 72" descr="Badge New with solid fill">
                <a:extLst>
                  <a:ext uri="{FF2B5EF4-FFF2-40B4-BE49-F238E27FC236}">
                    <a16:creationId xmlns:a16="http://schemas.microsoft.com/office/drawing/2014/main" xmlns="" id="{8704E4A9-A722-0693-FF23-81382F23156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9942707" y="2172762"/>
                <a:ext cx="958527" cy="958527"/>
              </a:xfrm>
              <a:prstGeom prst="rect">
                <a:avLst/>
              </a:prstGeom>
            </p:spPr>
          </p:pic>
          <p:cxnSp>
            <p:nvCxnSpPr>
              <p:cNvPr id="77" name="Straight Connector 76">
                <a:extLst>
                  <a:ext uri="{FF2B5EF4-FFF2-40B4-BE49-F238E27FC236}">
                    <a16:creationId xmlns:a16="http://schemas.microsoft.com/office/drawing/2014/main" xmlns="" id="{950503A3-E38E-DAA5-2292-0DAE5606D595}"/>
                  </a:ext>
                </a:extLst>
              </p:cNvPr>
              <p:cNvCxnSpPr>
                <a:cxnSpLocks/>
              </p:cNvCxnSpPr>
              <p:nvPr/>
            </p:nvCxnSpPr>
            <p:spPr>
              <a:xfrm>
                <a:off x="10427253" y="2914574"/>
                <a:ext cx="0" cy="5848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70" name="Rectangle: Rounded Corners 69">
            <a:extLst>
              <a:ext uri="{FF2B5EF4-FFF2-40B4-BE49-F238E27FC236}">
                <a16:creationId xmlns:a16="http://schemas.microsoft.com/office/drawing/2014/main" xmlns="" id="{5AA9D166-8CA0-25F3-E38B-1A9AFA4EC1D9}"/>
              </a:ext>
            </a:extLst>
          </p:cNvPr>
          <p:cNvSpPr/>
          <p:nvPr/>
        </p:nvSpPr>
        <p:spPr>
          <a:xfrm>
            <a:off x="2466524" y="451207"/>
            <a:ext cx="7258957" cy="1365404"/>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spcBef>
                <a:spcPts val="300"/>
              </a:spcBef>
              <a:spcAft>
                <a:spcPts val="300"/>
              </a:spcAft>
            </a:pP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hộp</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5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bóng</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màu</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xanh</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31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bóng</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màu</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đỏ</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Lấy</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ra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ngẫu</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lúc</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từ</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hộp</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số</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1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bóng</a:t>
            </a:r>
            <a:r>
              <a:rPr lang="fr-FR" sz="31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8" name="Rectangle: Rounded Corners 7">
            <a:extLst>
              <a:ext uri="{FF2B5EF4-FFF2-40B4-BE49-F238E27FC236}">
                <a16:creationId xmlns:a16="http://schemas.microsoft.com/office/drawing/2014/main" xmlns="" id="{91D03A57-87E1-7A70-390B-21AC646B5E10}"/>
              </a:ext>
            </a:extLst>
          </p:cNvPr>
          <p:cNvSpPr/>
          <p:nvPr/>
        </p:nvSpPr>
        <p:spPr>
          <a:xfrm>
            <a:off x="2224900" y="4319089"/>
            <a:ext cx="1289968" cy="440483"/>
          </a:xfrm>
          <a:prstGeom prst="roundRect">
            <a:avLst/>
          </a:prstGeom>
          <a:ln>
            <a:no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lIns="91434" tIns="45718" rIns="91434" bIns="45718" rtlCol="0" anchor="ctr"/>
          <a:lstStyle/>
          <a:p>
            <a:pPr algn="ctr"/>
            <a:r>
              <a:rPr lang="en-US" sz="2800" u="sng" dirty="0" err="1">
                <a:solidFill>
                  <a:srgbClr val="0000FF"/>
                </a:solidFill>
                <a:latin typeface="Times New Roman" panose="02020603050405020304" pitchFamily="18" charset="0"/>
                <a:cs typeface="Times New Roman" panose="02020603050405020304" pitchFamily="18" charset="0"/>
              </a:rPr>
              <a:t>Đáp</a:t>
            </a:r>
            <a:r>
              <a:rPr lang="en-US" sz="2800" u="sng" dirty="0">
                <a:solidFill>
                  <a:srgbClr val="0000FF"/>
                </a:solidFill>
                <a:latin typeface="Times New Roman" panose="02020603050405020304" pitchFamily="18" charset="0"/>
                <a:cs typeface="Times New Roman" panose="02020603050405020304" pitchFamily="18" charset="0"/>
              </a:rPr>
              <a:t> </a:t>
            </a:r>
            <a:r>
              <a:rPr lang="en-US" sz="2800" u="sng" dirty="0" err="1">
                <a:solidFill>
                  <a:srgbClr val="0000FF"/>
                </a:solidFill>
                <a:latin typeface="Times New Roman" panose="02020603050405020304" pitchFamily="18" charset="0"/>
                <a:cs typeface="Times New Roman" panose="02020603050405020304" pitchFamily="18" charset="0"/>
              </a:rPr>
              <a:t>án</a:t>
            </a:r>
            <a:endParaRPr lang="en-US" sz="2800" u="sng" dirty="0">
              <a:solidFill>
                <a:srgbClr val="0000FF"/>
              </a:solidFill>
              <a:latin typeface="Times New Roman" panose="02020603050405020304" pitchFamily="18" charset="0"/>
              <a:cs typeface="Times New Roman" panose="02020603050405020304" pitchFamily="18" charset="0"/>
            </a:endParaRPr>
          </a:p>
        </p:txBody>
      </p:sp>
      <p:sp>
        <p:nvSpPr>
          <p:cNvPr id="48" name="Rectangle: Rounded Corners 47">
            <a:extLst>
              <a:ext uri="{FF2B5EF4-FFF2-40B4-BE49-F238E27FC236}">
                <a16:creationId xmlns:a16="http://schemas.microsoft.com/office/drawing/2014/main" xmlns="" id="{A02A2BD8-286F-8065-BFA2-32574AF293A7}"/>
              </a:ext>
            </a:extLst>
          </p:cNvPr>
          <p:cNvSpPr/>
          <p:nvPr/>
        </p:nvSpPr>
        <p:spPr>
          <a:xfrm>
            <a:off x="3645479" y="4319092"/>
            <a:ext cx="1191516" cy="345081"/>
          </a:xfrm>
          <a:prstGeom prst="roundRect">
            <a:avLst/>
          </a:prstGeom>
          <a:solidFill>
            <a:schemeClr val="accent1">
              <a:alpha val="34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r>
              <a:rPr lang="fr-FR" sz="28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fr-FR"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1 </a:t>
            </a:r>
            <a:endParaRPr lang="en-US" sz="28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9" name="Rectangle: Rounded Corners 48">
            <a:extLst>
              <a:ext uri="{FF2B5EF4-FFF2-40B4-BE49-F238E27FC236}">
                <a16:creationId xmlns:a16="http://schemas.microsoft.com/office/drawing/2014/main" xmlns="" id="{D5155BF7-5652-C3C3-8D36-530E2CD89BC1}"/>
              </a:ext>
            </a:extLst>
          </p:cNvPr>
          <p:cNvSpPr/>
          <p:nvPr/>
        </p:nvSpPr>
        <p:spPr>
          <a:xfrm>
            <a:off x="4952167" y="4323904"/>
            <a:ext cx="1191516" cy="345081"/>
          </a:xfrm>
          <a:prstGeom prst="roundRect">
            <a:avLst/>
          </a:prstGeom>
          <a:solidFill>
            <a:schemeClr val="accent1">
              <a:alpha val="34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r>
              <a:rPr lang="fr-FR" sz="28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fr-FR"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2</a:t>
            </a:r>
            <a:endParaRPr lang="en-US" sz="28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0" name="Rectangle: Rounded Corners 49">
            <a:extLst>
              <a:ext uri="{FF2B5EF4-FFF2-40B4-BE49-F238E27FC236}">
                <a16:creationId xmlns:a16="http://schemas.microsoft.com/office/drawing/2014/main" xmlns="" id="{A2E2FFA2-4172-B479-257B-7F64AB34D6A3}"/>
              </a:ext>
            </a:extLst>
          </p:cNvPr>
          <p:cNvSpPr/>
          <p:nvPr/>
        </p:nvSpPr>
        <p:spPr>
          <a:xfrm>
            <a:off x="6219215" y="4319092"/>
            <a:ext cx="1191516" cy="345081"/>
          </a:xfrm>
          <a:prstGeom prst="roundRect">
            <a:avLst/>
          </a:prstGeom>
          <a:solidFill>
            <a:schemeClr val="accent1">
              <a:alpha val="34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r>
              <a:rPr lang="fr-FR" sz="28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fr-FR"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3 </a:t>
            </a:r>
            <a:endParaRPr lang="en-US" sz="28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1" name="Rectangle: Rounded Corners 50">
            <a:extLst>
              <a:ext uri="{FF2B5EF4-FFF2-40B4-BE49-F238E27FC236}">
                <a16:creationId xmlns:a16="http://schemas.microsoft.com/office/drawing/2014/main" xmlns="" id="{8AD80BCC-0D93-C695-1D3D-8D053CAD14D9}"/>
              </a:ext>
            </a:extLst>
          </p:cNvPr>
          <p:cNvSpPr/>
          <p:nvPr/>
        </p:nvSpPr>
        <p:spPr>
          <a:xfrm>
            <a:off x="7525903" y="4327989"/>
            <a:ext cx="1191516" cy="345081"/>
          </a:xfrm>
          <a:prstGeom prst="roundRect">
            <a:avLst/>
          </a:prstGeom>
          <a:solidFill>
            <a:schemeClr val="accent1">
              <a:alpha val="34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r>
              <a:rPr lang="fr-FR" sz="28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fr-FR"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4</a:t>
            </a:r>
            <a:endParaRPr lang="en-US" sz="28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4" name="Rectangle: Rounded Corners 53">
            <a:extLst>
              <a:ext uri="{FF2B5EF4-FFF2-40B4-BE49-F238E27FC236}">
                <a16:creationId xmlns:a16="http://schemas.microsoft.com/office/drawing/2014/main" xmlns="" id="{D8F1D92D-30D5-9B08-E54C-AC9C32193904}"/>
              </a:ext>
            </a:extLst>
          </p:cNvPr>
          <p:cNvSpPr/>
          <p:nvPr/>
        </p:nvSpPr>
        <p:spPr>
          <a:xfrm>
            <a:off x="2434784" y="2975357"/>
            <a:ext cx="7417799" cy="9585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r>
              <a:rPr lang="fr-FR" sz="2800" b="1" i="1" u="sng"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fr-FR" sz="2800" b="1" i="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 </a:t>
            </a:r>
            <a:r>
              <a:rPr lang="fr-FR" sz="2800" b="1"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8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iến</a:t>
            </a:r>
            <a:r>
              <a:rPr lang="en-US" sz="28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8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8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28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8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đỏ</a:t>
            </a:r>
            <a:r>
              <a:rPr lang="en-US" sz="28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lấy</a:t>
            </a:r>
            <a:r>
              <a:rPr lang="en-US" sz="28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28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28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ngẫu</a:t>
            </a:r>
            <a:r>
              <a:rPr lang="en-US" sz="28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nhiên</a:t>
            </a:r>
            <a:r>
              <a:rPr lang="en-US" sz="28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từ</a:t>
            </a:r>
            <a:r>
              <a:rPr lang="en-US" sz="28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hộp</a:t>
            </a:r>
            <a:r>
              <a:rPr lang="en-US" sz="28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5" name="Rectangle: Rounded Corners 54">
            <a:extLst>
              <a:ext uri="{FF2B5EF4-FFF2-40B4-BE49-F238E27FC236}">
                <a16:creationId xmlns:a16="http://schemas.microsoft.com/office/drawing/2014/main" xmlns="" id="{2EC66C53-DF16-E85F-DE82-B6C57540ECF7}"/>
              </a:ext>
            </a:extLst>
          </p:cNvPr>
          <p:cNvSpPr/>
          <p:nvPr/>
        </p:nvSpPr>
        <p:spPr>
          <a:xfrm>
            <a:off x="2750093" y="1805445"/>
            <a:ext cx="7116691" cy="9585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 </a:t>
            </a:r>
          </a:p>
          <a:p>
            <a:r>
              <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ngẫu</a:t>
            </a:r>
            <a:r>
              <a:rPr lang="en-US"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en-US"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chắn</a:t>
            </a:r>
            <a:r>
              <a:rPr lang="en-US"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7" name="Rectangle: Rounded Corners 56">
            <a:extLst>
              <a:ext uri="{FF2B5EF4-FFF2-40B4-BE49-F238E27FC236}">
                <a16:creationId xmlns:a16="http://schemas.microsoft.com/office/drawing/2014/main" xmlns="" id="{BC74E070-4E4C-5FF4-744C-A65CEF37154B}"/>
              </a:ext>
            </a:extLst>
          </p:cNvPr>
          <p:cNvSpPr/>
          <p:nvPr/>
        </p:nvSpPr>
        <p:spPr>
          <a:xfrm>
            <a:off x="2210586" y="2970656"/>
            <a:ext cx="8009289" cy="9510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just">
              <a:spcBef>
                <a:spcPts val="300"/>
              </a:spcBef>
              <a:spcAft>
                <a:spcPts val="300"/>
              </a:spcAft>
            </a:pPr>
            <a:r>
              <a:rPr lang="fr-FR" sz="3100" b="1" i="1" u="sng"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fr-FR" sz="3100" b="1" i="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2 :</a:t>
            </a:r>
            <a:r>
              <a:rPr lang="fr-FR" sz="31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31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31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1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ít</a:t>
            </a:r>
            <a:r>
              <a:rPr lang="en-US" sz="31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1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31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31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quả</a:t>
            </a:r>
            <a:r>
              <a:rPr lang="en-US" sz="31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bóng</a:t>
            </a:r>
            <a:r>
              <a:rPr lang="en-US" sz="31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màu</a:t>
            </a:r>
            <a:r>
              <a:rPr lang="en-US" sz="31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xanh</a:t>
            </a:r>
            <a:r>
              <a:rPr lang="en-US" sz="31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trong</a:t>
            </a:r>
            <a:r>
              <a:rPr lang="en-US" sz="31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hai</a:t>
            </a:r>
            <a:r>
              <a:rPr lang="en-US" sz="31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bóng</a:t>
            </a:r>
            <a:r>
              <a:rPr lang="en-US" sz="31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lấy</a:t>
            </a:r>
            <a:r>
              <a:rPr lang="en-US" sz="31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ra</a:t>
            </a:r>
            <a:r>
              <a:rPr lang="en-US" sz="31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ngẫu</a:t>
            </a:r>
            <a:r>
              <a:rPr lang="en-US" sz="31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nhiên</a:t>
            </a:r>
            <a:r>
              <a:rPr lang="en-US" sz="31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từ</a:t>
            </a:r>
            <a:r>
              <a:rPr lang="en-US" sz="31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hộp</a:t>
            </a:r>
            <a:r>
              <a:rPr lang="en-US" sz="31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1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58" name="Group 57">
            <a:extLst>
              <a:ext uri="{FF2B5EF4-FFF2-40B4-BE49-F238E27FC236}">
                <a16:creationId xmlns:a16="http://schemas.microsoft.com/office/drawing/2014/main" xmlns="" id="{BCE546A0-0936-3A34-BCD5-9745F47A684E}"/>
              </a:ext>
            </a:extLst>
          </p:cNvPr>
          <p:cNvGrpSpPr/>
          <p:nvPr/>
        </p:nvGrpSpPr>
        <p:grpSpPr>
          <a:xfrm>
            <a:off x="2241849" y="4103626"/>
            <a:ext cx="7501795" cy="1326607"/>
            <a:chOff x="3355182" y="3840607"/>
            <a:chExt cx="7501794" cy="1326606"/>
          </a:xfrm>
        </p:grpSpPr>
        <p:sp>
          <p:nvSpPr>
            <p:cNvPr id="62" name="Rectangle: Rounded Corners 61">
              <a:extLst>
                <a:ext uri="{FF2B5EF4-FFF2-40B4-BE49-F238E27FC236}">
                  <a16:creationId xmlns:a16="http://schemas.microsoft.com/office/drawing/2014/main" xmlns="" id="{99564609-3EA2-1412-36C9-71EF3AED6E9E}"/>
                </a:ext>
              </a:extLst>
            </p:cNvPr>
            <p:cNvSpPr/>
            <p:nvPr/>
          </p:nvSpPr>
          <p:spPr>
            <a:xfrm>
              <a:off x="3355182" y="4582366"/>
              <a:ext cx="7501794" cy="584847"/>
            </a:xfrm>
            <a:prstGeom prst="roundRect">
              <a:avLst/>
            </a:prstGeom>
            <a:ln>
              <a:no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err="1">
                  <a:solidFill>
                    <a:srgbClr val="0000FF"/>
                  </a:solidFill>
                  <a:latin typeface="Times New Roman" panose="02020603050405020304" pitchFamily="18" charset="0"/>
                  <a:cs typeface="Times New Roman" panose="02020603050405020304" pitchFamily="18" charset="0"/>
                </a:rPr>
                <a:t>Biến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cố</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ngẫu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nhiên</a:t>
              </a:r>
              <a:r>
                <a:rPr lang="en-US" sz="2800" b="1" dirty="0">
                  <a:solidFill>
                    <a:srgbClr val="0000FF"/>
                  </a:solidFill>
                  <a:latin typeface="Times New Roman" panose="02020603050405020304" pitchFamily="18" charset="0"/>
                  <a:cs typeface="Times New Roman" panose="02020603050405020304" pitchFamily="18" charset="0"/>
                </a:rPr>
                <a:t>.</a:t>
              </a:r>
            </a:p>
          </p:txBody>
        </p:sp>
        <p:grpSp>
          <p:nvGrpSpPr>
            <p:cNvPr id="64" name="Group 63">
              <a:extLst>
                <a:ext uri="{FF2B5EF4-FFF2-40B4-BE49-F238E27FC236}">
                  <a16:creationId xmlns:a16="http://schemas.microsoft.com/office/drawing/2014/main" xmlns="" id="{4558F653-DEF3-36A3-A2F2-DF404F9DD8A9}"/>
                </a:ext>
              </a:extLst>
            </p:cNvPr>
            <p:cNvGrpSpPr/>
            <p:nvPr/>
          </p:nvGrpSpPr>
          <p:grpSpPr>
            <a:xfrm>
              <a:off x="9887882" y="3840607"/>
              <a:ext cx="958527" cy="1306804"/>
              <a:chOff x="10191114" y="2172815"/>
              <a:chExt cx="958527" cy="1306804"/>
            </a:xfrm>
          </p:grpSpPr>
          <p:cxnSp>
            <p:nvCxnSpPr>
              <p:cNvPr id="65" name="Straight Connector 64">
                <a:extLst>
                  <a:ext uri="{FF2B5EF4-FFF2-40B4-BE49-F238E27FC236}">
                    <a16:creationId xmlns:a16="http://schemas.microsoft.com/office/drawing/2014/main" xmlns="" id="{39B82982-074B-6298-83B2-324DA08B973C}"/>
                  </a:ext>
                </a:extLst>
              </p:cNvPr>
              <p:cNvCxnSpPr>
                <a:cxnSpLocks/>
              </p:cNvCxnSpPr>
              <p:nvPr/>
            </p:nvCxnSpPr>
            <p:spPr>
              <a:xfrm>
                <a:off x="10675661" y="2914574"/>
                <a:ext cx="0" cy="565045"/>
              </a:xfrm>
              <a:prstGeom prst="line">
                <a:avLst/>
              </a:prstGeom>
              <a:solidFill>
                <a:schemeClr val="accent4">
                  <a:lumMod val="75000"/>
                </a:schemeClr>
              </a:solidFill>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6" name="Graphic 65" descr="Badge New with solid fill">
                <a:extLst>
                  <a:ext uri="{FF2B5EF4-FFF2-40B4-BE49-F238E27FC236}">
                    <a16:creationId xmlns:a16="http://schemas.microsoft.com/office/drawing/2014/main" xmlns="" id="{E2143440-01A8-677E-CE6E-BBA5DF49A324}"/>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10191114" y="2172815"/>
                <a:ext cx="958527" cy="958527"/>
              </a:xfrm>
              <a:prstGeom prst="rect">
                <a:avLst/>
              </a:prstGeom>
            </p:spPr>
          </p:pic>
        </p:grpSp>
      </p:grpSp>
      <p:sp>
        <p:nvSpPr>
          <p:cNvPr id="72" name="Rectangle: Rounded Corners 71">
            <a:extLst>
              <a:ext uri="{FF2B5EF4-FFF2-40B4-BE49-F238E27FC236}">
                <a16:creationId xmlns:a16="http://schemas.microsoft.com/office/drawing/2014/main" xmlns="" id="{F7053C90-AFE0-FB29-F4CD-0D54D4264F7B}"/>
              </a:ext>
            </a:extLst>
          </p:cNvPr>
          <p:cNvSpPr/>
          <p:nvPr/>
        </p:nvSpPr>
        <p:spPr>
          <a:xfrm>
            <a:off x="2226460" y="2908069"/>
            <a:ext cx="7992311" cy="11581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just">
              <a:spcBef>
                <a:spcPts val="300"/>
              </a:spcBef>
              <a:spcAft>
                <a:spcPts val="300"/>
              </a:spcAft>
            </a:pPr>
            <a:r>
              <a:rPr lang="fr-FR" sz="3200" b="1" i="1" u="sng"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fr-FR" sz="3200" b="1" i="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3 :</a:t>
            </a:r>
            <a:r>
              <a:rPr lang="fr-FR" sz="32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ít</a:t>
            </a:r>
            <a:r>
              <a:rPr lang="en-US" sz="32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32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1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quả</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bóng</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màu</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xanh</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khi</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lấy</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5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quả</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bóng</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ngẫu</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nhiên</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từ</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hộp</a:t>
            </a:r>
            <a:r>
              <a:rPr lang="en-US" sz="32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74" name="Group 73">
            <a:extLst>
              <a:ext uri="{FF2B5EF4-FFF2-40B4-BE49-F238E27FC236}">
                <a16:creationId xmlns:a16="http://schemas.microsoft.com/office/drawing/2014/main" xmlns="" id="{4ED44023-B936-95DA-9ED5-A1EAED32E60E}"/>
              </a:ext>
            </a:extLst>
          </p:cNvPr>
          <p:cNvGrpSpPr/>
          <p:nvPr/>
        </p:nvGrpSpPr>
        <p:grpSpPr>
          <a:xfrm>
            <a:off x="2228285" y="4040064"/>
            <a:ext cx="7543768" cy="1382093"/>
            <a:chOff x="3355182" y="3785120"/>
            <a:chExt cx="7543768" cy="1382093"/>
          </a:xfrm>
        </p:grpSpPr>
        <p:sp>
          <p:nvSpPr>
            <p:cNvPr id="75" name="Rectangle: Rounded Corners 74">
              <a:extLst>
                <a:ext uri="{FF2B5EF4-FFF2-40B4-BE49-F238E27FC236}">
                  <a16:creationId xmlns:a16="http://schemas.microsoft.com/office/drawing/2014/main" xmlns="" id="{A9149643-DC7C-8D0F-1CE3-873869ECED2E}"/>
                </a:ext>
              </a:extLst>
            </p:cNvPr>
            <p:cNvSpPr/>
            <p:nvPr/>
          </p:nvSpPr>
          <p:spPr>
            <a:xfrm>
              <a:off x="3355182" y="4582366"/>
              <a:ext cx="7543768" cy="584847"/>
            </a:xfrm>
            <a:prstGeom prst="roundRect">
              <a:avLst/>
            </a:prstGeom>
            <a:ln>
              <a:no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err="1">
                  <a:solidFill>
                    <a:srgbClr val="0000FF"/>
                  </a:solidFill>
                  <a:latin typeface="Times New Roman" panose="02020603050405020304" pitchFamily="18" charset="0"/>
                  <a:cs typeface="Times New Roman" panose="02020603050405020304" pitchFamily="18" charset="0"/>
                </a:rPr>
                <a:t>Biến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cố</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chắc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chắn</a:t>
              </a:r>
              <a:endParaRPr lang="en-US" sz="2800" b="1" dirty="0">
                <a:solidFill>
                  <a:srgbClr val="0000FF"/>
                </a:solidFill>
                <a:latin typeface="Times New Roman" panose="02020603050405020304" pitchFamily="18" charset="0"/>
                <a:cs typeface="Times New Roman" panose="02020603050405020304" pitchFamily="18" charset="0"/>
              </a:endParaRPr>
            </a:p>
          </p:txBody>
        </p:sp>
        <p:grpSp>
          <p:nvGrpSpPr>
            <p:cNvPr id="76" name="Group 75">
              <a:extLst>
                <a:ext uri="{FF2B5EF4-FFF2-40B4-BE49-F238E27FC236}">
                  <a16:creationId xmlns:a16="http://schemas.microsoft.com/office/drawing/2014/main" xmlns="" id="{004DD83F-2AD9-62DA-DE26-FF4E0CCA2CEE}"/>
                </a:ext>
              </a:extLst>
            </p:cNvPr>
            <p:cNvGrpSpPr/>
            <p:nvPr/>
          </p:nvGrpSpPr>
          <p:grpSpPr>
            <a:xfrm>
              <a:off x="9887883" y="3785120"/>
              <a:ext cx="958527" cy="1362291"/>
              <a:chOff x="10191115" y="2117328"/>
              <a:chExt cx="958527" cy="1362291"/>
            </a:xfrm>
          </p:grpSpPr>
          <p:cxnSp>
            <p:nvCxnSpPr>
              <p:cNvPr id="87" name="Straight Connector 86">
                <a:extLst>
                  <a:ext uri="{FF2B5EF4-FFF2-40B4-BE49-F238E27FC236}">
                    <a16:creationId xmlns:a16="http://schemas.microsoft.com/office/drawing/2014/main" xmlns="" id="{CBB49AE7-C4C9-BDC0-D856-C10FF7264DE0}"/>
                  </a:ext>
                </a:extLst>
              </p:cNvPr>
              <p:cNvCxnSpPr>
                <a:cxnSpLocks/>
              </p:cNvCxnSpPr>
              <p:nvPr/>
            </p:nvCxnSpPr>
            <p:spPr>
              <a:xfrm flipH="1">
                <a:off x="10675661" y="2836838"/>
                <a:ext cx="13563" cy="642781"/>
              </a:xfrm>
              <a:prstGeom prst="line">
                <a:avLst/>
              </a:prstGeom>
              <a:solidFill>
                <a:srgbClr val="00FF00"/>
              </a:solidFill>
              <a:ln w="57150">
                <a:solidFill>
                  <a:srgbClr val="00FF00"/>
                </a:solidFill>
              </a:ln>
            </p:spPr>
            <p:style>
              <a:lnRef idx="1">
                <a:schemeClr val="accent1"/>
              </a:lnRef>
              <a:fillRef idx="0">
                <a:schemeClr val="accent1"/>
              </a:fillRef>
              <a:effectRef idx="0">
                <a:schemeClr val="accent1"/>
              </a:effectRef>
              <a:fontRef idx="minor">
                <a:schemeClr val="tx1"/>
              </a:fontRef>
            </p:style>
          </p:cxnSp>
          <p:pic>
            <p:nvPicPr>
              <p:cNvPr id="95" name="Graphic 94" descr="Badge New with solid fill">
                <a:extLst>
                  <a:ext uri="{FF2B5EF4-FFF2-40B4-BE49-F238E27FC236}">
                    <a16:creationId xmlns:a16="http://schemas.microsoft.com/office/drawing/2014/main" xmlns="" id="{D74F15B6-F2A3-EF33-5375-C7FC9EBF7F07}"/>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10191115" y="2117328"/>
                <a:ext cx="958527" cy="958527"/>
              </a:xfrm>
              <a:prstGeom prst="rect">
                <a:avLst/>
              </a:prstGeom>
            </p:spPr>
          </p:pic>
        </p:grpSp>
      </p:grpSp>
      <p:grpSp>
        <p:nvGrpSpPr>
          <p:cNvPr id="96" name="Group 95">
            <a:extLst>
              <a:ext uri="{FF2B5EF4-FFF2-40B4-BE49-F238E27FC236}">
                <a16:creationId xmlns:a16="http://schemas.microsoft.com/office/drawing/2014/main" xmlns="" id="{F533B105-25FB-A445-747B-59D35489BC20}"/>
              </a:ext>
            </a:extLst>
          </p:cNvPr>
          <p:cNvGrpSpPr/>
          <p:nvPr/>
        </p:nvGrpSpPr>
        <p:grpSpPr>
          <a:xfrm>
            <a:off x="2210585" y="4039856"/>
            <a:ext cx="7561471" cy="1402808"/>
            <a:chOff x="3355181" y="3764405"/>
            <a:chExt cx="7561471" cy="1402808"/>
          </a:xfrm>
        </p:grpSpPr>
        <p:sp>
          <p:nvSpPr>
            <p:cNvPr id="97" name="Rectangle: Rounded Corners 96">
              <a:extLst>
                <a:ext uri="{FF2B5EF4-FFF2-40B4-BE49-F238E27FC236}">
                  <a16:creationId xmlns:a16="http://schemas.microsoft.com/office/drawing/2014/main" xmlns="" id="{728DD737-A409-C663-DCF9-3D42F48C020B}"/>
                </a:ext>
              </a:extLst>
            </p:cNvPr>
            <p:cNvSpPr/>
            <p:nvPr/>
          </p:nvSpPr>
          <p:spPr>
            <a:xfrm>
              <a:off x="3355181" y="4582366"/>
              <a:ext cx="7561471" cy="584847"/>
            </a:xfrm>
            <a:prstGeom prst="roundRect">
              <a:avLst/>
            </a:prstGeom>
            <a:ln>
              <a:noFill/>
            </a:ln>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err="1">
                  <a:solidFill>
                    <a:srgbClr val="0000FF"/>
                  </a:solidFill>
                  <a:latin typeface="Times New Roman" panose="02020603050405020304" pitchFamily="18" charset="0"/>
                  <a:cs typeface="Times New Roman" panose="02020603050405020304" pitchFamily="18" charset="0"/>
                </a:rPr>
                <a:t>Biến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cố</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ngẫu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nhiên</a:t>
              </a:r>
              <a:r>
                <a:rPr lang="en-US" sz="2800" b="1" dirty="0">
                  <a:solidFill>
                    <a:srgbClr val="0000FF"/>
                  </a:solidFill>
                  <a:latin typeface="Times New Roman" panose="02020603050405020304" pitchFamily="18" charset="0"/>
                  <a:cs typeface="Times New Roman" panose="02020603050405020304" pitchFamily="18" charset="0"/>
                </a:rPr>
                <a:t>.</a:t>
              </a:r>
            </a:p>
          </p:txBody>
        </p:sp>
        <p:grpSp>
          <p:nvGrpSpPr>
            <p:cNvPr id="98" name="Group 97">
              <a:extLst>
                <a:ext uri="{FF2B5EF4-FFF2-40B4-BE49-F238E27FC236}">
                  <a16:creationId xmlns:a16="http://schemas.microsoft.com/office/drawing/2014/main" xmlns="" id="{2D56AFDD-2A19-B3E7-3ECC-DB8BD44C56AC}"/>
                </a:ext>
              </a:extLst>
            </p:cNvPr>
            <p:cNvGrpSpPr/>
            <p:nvPr/>
          </p:nvGrpSpPr>
          <p:grpSpPr>
            <a:xfrm>
              <a:off x="9898768" y="3764405"/>
              <a:ext cx="958527" cy="1383006"/>
              <a:chOff x="10202000" y="2096613"/>
              <a:chExt cx="958527" cy="1383006"/>
            </a:xfrm>
          </p:grpSpPr>
          <p:cxnSp>
            <p:nvCxnSpPr>
              <p:cNvPr id="99" name="Straight Connector 98">
                <a:extLst>
                  <a:ext uri="{FF2B5EF4-FFF2-40B4-BE49-F238E27FC236}">
                    <a16:creationId xmlns:a16="http://schemas.microsoft.com/office/drawing/2014/main" xmlns="" id="{8A45345B-CADA-72F4-FB93-22E41FAF4C15}"/>
                  </a:ext>
                </a:extLst>
              </p:cNvPr>
              <p:cNvCxnSpPr>
                <a:cxnSpLocks/>
              </p:cNvCxnSpPr>
              <p:nvPr/>
            </p:nvCxnSpPr>
            <p:spPr>
              <a:xfrm>
                <a:off x="10675661" y="2914574"/>
                <a:ext cx="0" cy="565045"/>
              </a:xfrm>
              <a:prstGeom prst="line">
                <a:avLst/>
              </a:prstGeom>
              <a:solidFill>
                <a:schemeClr val="accent4">
                  <a:lumMod val="75000"/>
                </a:schemeClr>
              </a:solidFill>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00" name="Graphic 99" descr="Badge New with solid fill">
                <a:extLst>
                  <a:ext uri="{FF2B5EF4-FFF2-40B4-BE49-F238E27FC236}">
                    <a16:creationId xmlns:a16="http://schemas.microsoft.com/office/drawing/2014/main" xmlns="" id="{C67C86A7-2F56-EACF-9CB2-0DB46BEA887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10202000" y="2096613"/>
                <a:ext cx="958527" cy="958527"/>
              </a:xfrm>
              <a:prstGeom prst="rect">
                <a:avLst/>
              </a:prstGeom>
            </p:spPr>
          </p:pic>
        </p:grpSp>
      </p:grpSp>
      <p:sp>
        <p:nvSpPr>
          <p:cNvPr id="101" name="Rectangle: Rounded Corners 100">
            <a:extLst>
              <a:ext uri="{FF2B5EF4-FFF2-40B4-BE49-F238E27FC236}">
                <a16:creationId xmlns:a16="http://schemas.microsoft.com/office/drawing/2014/main" xmlns="" id="{FC7E53CF-BB56-4C55-A068-C84F22FD6DA1}"/>
              </a:ext>
            </a:extLst>
          </p:cNvPr>
          <p:cNvSpPr/>
          <p:nvPr/>
        </p:nvSpPr>
        <p:spPr>
          <a:xfrm>
            <a:off x="2072033" y="2946289"/>
            <a:ext cx="8755267" cy="1082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r>
              <a:rPr lang="fr-FR" sz="32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fr-FR" sz="32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4 : </a:t>
            </a:r>
            <a:r>
              <a:rPr lang="fr-FR" sz="3200"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32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32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32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32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sz="32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32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khi</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lấy</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2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quả</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bóng</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ngẫu</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nhiên</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từ</a:t>
            </a:r>
            <a:r>
              <a:rPr lang="en-US" sz="3200" b="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hộp</a:t>
            </a:r>
            <a:r>
              <a:rPr lang="en-US" sz="3200" b="1" dirty="0">
                <a:solidFill>
                  <a:srgbClr val="1F3864"/>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2" name="Picture 51">
            <a:extLst>
              <a:ext uri="{FF2B5EF4-FFF2-40B4-BE49-F238E27FC236}">
                <a16:creationId xmlns:a16="http://schemas.microsoft.com/office/drawing/2014/main" xmlns="" id="{A612DF9C-CCA2-9C3A-5932-BAE0D2C04498}"/>
              </a:ext>
            </a:extLst>
          </p:cNvPr>
          <p:cNvPicPr>
            <a:picLocks noChangeAspect="1"/>
          </p:cNvPicPr>
          <p:nvPr/>
        </p:nvPicPr>
        <p:blipFill>
          <a:blip r:embed="rId11" cstate="email">
            <a:extLst>
              <a:ext uri="{BEBA8EAE-BF5A-486C-A8C5-ECC9F3942E4B}">
                <a14:imgProps xmlns:a14="http://schemas.microsoft.com/office/drawing/2010/main">
                  <a14:imgLayer r:embed="rId12">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spTree>
    <p:extLst>
      <p:ext uri="{BB962C8B-B14F-4D97-AF65-F5344CB8AC3E}">
        <p14:creationId xmlns:p14="http://schemas.microsoft.com/office/powerpoint/2010/main" val="95861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0" fill="hold"/>
                                        <p:tgtEl>
                                          <p:spTgt spid="13"/>
                                        </p:tgtEl>
                                        <p:attrNameLst>
                                          <p:attrName>ppt_x</p:attrName>
                                        </p:attrNameLst>
                                      </p:cBhvr>
                                      <p:tavLst>
                                        <p:tav tm="0">
                                          <p:val>
                                            <p:strVal val="1+#ppt_w/2"/>
                                          </p:val>
                                        </p:tav>
                                        <p:tav tm="100000">
                                          <p:val>
                                            <p:strVal val="#ppt_x"/>
                                          </p:val>
                                        </p:tav>
                                      </p:tavLst>
                                    </p:anim>
                                    <p:anim calcmode="lin" valueType="num">
                                      <p:cBhvr additive="base">
                                        <p:cTn id="8" dur="15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20000" fill="hold"/>
                                        <p:tgtEl>
                                          <p:spTgt spid="10"/>
                                        </p:tgtEl>
                                        <p:attrNameLst>
                                          <p:attrName>ppt_x</p:attrName>
                                        </p:attrNameLst>
                                      </p:cBhvr>
                                      <p:tavLst>
                                        <p:tav tm="0">
                                          <p:val>
                                            <p:strVal val="1+#ppt_w/2"/>
                                          </p:val>
                                        </p:tav>
                                        <p:tav tm="100000">
                                          <p:val>
                                            <p:strVal val="#ppt_x"/>
                                          </p:val>
                                        </p:tav>
                                      </p:tavLst>
                                    </p:anim>
                                    <p:anim calcmode="lin" valueType="num">
                                      <p:cBhvr additive="base">
                                        <p:cTn id="12" dur="20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8000" fill="hold"/>
                                        <p:tgtEl>
                                          <p:spTgt spid="11"/>
                                        </p:tgtEl>
                                        <p:attrNameLst>
                                          <p:attrName>ppt_x</p:attrName>
                                        </p:attrNameLst>
                                      </p:cBhvr>
                                      <p:tavLst>
                                        <p:tav tm="0">
                                          <p:val>
                                            <p:strVal val="0-#ppt_w/2"/>
                                          </p:val>
                                        </p:tav>
                                        <p:tav tm="100000">
                                          <p:val>
                                            <p:strVal val="#ppt_x"/>
                                          </p:val>
                                        </p:tav>
                                      </p:tavLst>
                                    </p:anim>
                                    <p:anim calcmode="lin" valueType="num">
                                      <p:cBhvr additive="base">
                                        <p:cTn id="16" dur="18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barn(inVertical)">
                                      <p:cBhvr>
                                        <p:cTn id="21" dur="500"/>
                                        <p:tgtEl>
                                          <p:spTgt spid="70"/>
                                        </p:tgtEl>
                                      </p:cBhvr>
                                    </p:animEffect>
                                  </p:childTnLst>
                                </p:cTn>
                              </p:par>
                            </p:childTnLst>
                          </p:cTn>
                        </p:par>
                        <p:par>
                          <p:cTn id="22" fill="hold">
                            <p:stCondLst>
                              <p:cond delay="500"/>
                            </p:stCondLst>
                            <p:childTnLst>
                              <p:par>
                                <p:cTn id="23" presetID="42" presetClass="entr" presetSubtype="0" fill="hold" grpId="0" nodeType="afterEffect">
                                  <p:stCondLst>
                                    <p:cond delay="100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1000"/>
                                        <p:tgtEl>
                                          <p:spTgt spid="55"/>
                                        </p:tgtEl>
                                      </p:cBhvr>
                                    </p:animEffect>
                                    <p:anim calcmode="lin" valueType="num">
                                      <p:cBhvr>
                                        <p:cTn id="26" dur="1000" fill="hold"/>
                                        <p:tgtEl>
                                          <p:spTgt spid="55"/>
                                        </p:tgtEl>
                                        <p:attrNameLst>
                                          <p:attrName>ppt_x</p:attrName>
                                        </p:attrNameLst>
                                      </p:cBhvr>
                                      <p:tavLst>
                                        <p:tav tm="0">
                                          <p:val>
                                            <p:strVal val="#ppt_x"/>
                                          </p:val>
                                        </p:tav>
                                        <p:tav tm="100000">
                                          <p:val>
                                            <p:strVal val="#ppt_x"/>
                                          </p:val>
                                        </p:tav>
                                      </p:tavLst>
                                    </p:anim>
                                    <p:anim calcmode="lin" valueType="num">
                                      <p:cBhvr>
                                        <p:cTn id="27" dur="1000" fill="hold"/>
                                        <p:tgtEl>
                                          <p:spTgt spid="5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1000"/>
                                        <p:tgtEl>
                                          <p:spTgt spid="47"/>
                                        </p:tgtEl>
                                      </p:cBhvr>
                                    </p:animEffect>
                                    <p:anim calcmode="lin" valueType="num">
                                      <p:cBhvr>
                                        <p:cTn id="31" dur="1000" fill="hold"/>
                                        <p:tgtEl>
                                          <p:spTgt spid="47"/>
                                        </p:tgtEl>
                                        <p:attrNameLst>
                                          <p:attrName>ppt_x</p:attrName>
                                        </p:attrNameLst>
                                      </p:cBhvr>
                                      <p:tavLst>
                                        <p:tav tm="0">
                                          <p:val>
                                            <p:strVal val="#ppt_x"/>
                                          </p:val>
                                        </p:tav>
                                        <p:tav tm="100000">
                                          <p:val>
                                            <p:strVal val="#ppt_x"/>
                                          </p:val>
                                        </p:tav>
                                      </p:tavLst>
                                    </p:anim>
                                    <p:anim calcmode="lin" valueType="num">
                                      <p:cBhvr>
                                        <p:cTn id="32" dur="1000" fill="hold"/>
                                        <p:tgtEl>
                                          <p:spTgt spid="4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fade">
                                      <p:cBhvr>
                                        <p:cTn id="40" dur="1000"/>
                                        <p:tgtEl>
                                          <p:spTgt spid="48"/>
                                        </p:tgtEl>
                                      </p:cBhvr>
                                    </p:animEffect>
                                    <p:anim calcmode="lin" valueType="num">
                                      <p:cBhvr>
                                        <p:cTn id="41" dur="1000" fill="hold"/>
                                        <p:tgtEl>
                                          <p:spTgt spid="48"/>
                                        </p:tgtEl>
                                        <p:attrNameLst>
                                          <p:attrName>ppt_x</p:attrName>
                                        </p:attrNameLst>
                                      </p:cBhvr>
                                      <p:tavLst>
                                        <p:tav tm="0">
                                          <p:val>
                                            <p:strVal val="#ppt_x"/>
                                          </p:val>
                                        </p:tav>
                                        <p:tav tm="100000">
                                          <p:val>
                                            <p:strVal val="#ppt_x"/>
                                          </p:val>
                                        </p:tav>
                                      </p:tavLst>
                                    </p:anim>
                                    <p:anim calcmode="lin" valueType="num">
                                      <p:cBhvr>
                                        <p:cTn id="42" dur="1000" fill="hold"/>
                                        <p:tgtEl>
                                          <p:spTgt spid="48"/>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1000"/>
                                        <p:tgtEl>
                                          <p:spTgt spid="49"/>
                                        </p:tgtEl>
                                      </p:cBhvr>
                                    </p:animEffect>
                                    <p:anim calcmode="lin" valueType="num">
                                      <p:cBhvr>
                                        <p:cTn id="46" dur="1000" fill="hold"/>
                                        <p:tgtEl>
                                          <p:spTgt spid="49"/>
                                        </p:tgtEl>
                                        <p:attrNameLst>
                                          <p:attrName>ppt_x</p:attrName>
                                        </p:attrNameLst>
                                      </p:cBhvr>
                                      <p:tavLst>
                                        <p:tav tm="0">
                                          <p:val>
                                            <p:strVal val="#ppt_x"/>
                                          </p:val>
                                        </p:tav>
                                        <p:tav tm="100000">
                                          <p:val>
                                            <p:strVal val="#ppt_x"/>
                                          </p:val>
                                        </p:tav>
                                      </p:tavLst>
                                    </p:anim>
                                    <p:anim calcmode="lin" valueType="num">
                                      <p:cBhvr>
                                        <p:cTn id="47" dur="1000" fill="hold"/>
                                        <p:tgtEl>
                                          <p:spTgt spid="49"/>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fade">
                                      <p:cBhvr>
                                        <p:cTn id="50" dur="1000"/>
                                        <p:tgtEl>
                                          <p:spTgt spid="50"/>
                                        </p:tgtEl>
                                      </p:cBhvr>
                                    </p:animEffect>
                                    <p:anim calcmode="lin" valueType="num">
                                      <p:cBhvr>
                                        <p:cTn id="51" dur="1000" fill="hold"/>
                                        <p:tgtEl>
                                          <p:spTgt spid="50"/>
                                        </p:tgtEl>
                                        <p:attrNameLst>
                                          <p:attrName>ppt_x</p:attrName>
                                        </p:attrNameLst>
                                      </p:cBhvr>
                                      <p:tavLst>
                                        <p:tav tm="0">
                                          <p:val>
                                            <p:strVal val="#ppt_x"/>
                                          </p:val>
                                        </p:tav>
                                        <p:tav tm="100000">
                                          <p:val>
                                            <p:strVal val="#ppt_x"/>
                                          </p:val>
                                        </p:tav>
                                      </p:tavLst>
                                    </p:anim>
                                    <p:anim calcmode="lin" valueType="num">
                                      <p:cBhvr>
                                        <p:cTn id="52" dur="1000" fill="hold"/>
                                        <p:tgtEl>
                                          <p:spTgt spid="50"/>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1000"/>
                                        <p:tgtEl>
                                          <p:spTgt spid="51"/>
                                        </p:tgtEl>
                                      </p:cBhvr>
                                    </p:animEffect>
                                    <p:anim calcmode="lin" valueType="num">
                                      <p:cBhvr>
                                        <p:cTn id="56" dur="1000" fill="hold"/>
                                        <p:tgtEl>
                                          <p:spTgt spid="51"/>
                                        </p:tgtEl>
                                        <p:attrNameLst>
                                          <p:attrName>ppt_x</p:attrName>
                                        </p:attrNameLst>
                                      </p:cBhvr>
                                      <p:tavLst>
                                        <p:tav tm="0">
                                          <p:val>
                                            <p:strVal val="#ppt_x"/>
                                          </p:val>
                                        </p:tav>
                                        <p:tav tm="100000">
                                          <p:val>
                                            <p:strVal val="#ppt_x"/>
                                          </p:val>
                                        </p:tav>
                                      </p:tavLst>
                                    </p:anim>
                                    <p:anim calcmode="lin" valueType="num">
                                      <p:cBhvr>
                                        <p:cTn id="57"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randombar(horizontal)">
                                      <p:cBhvr>
                                        <p:cTn id="62" dur="500"/>
                                        <p:tgtEl>
                                          <p:spTgt spid="54"/>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1000"/>
                                        <p:tgtEl>
                                          <p:spTgt spid="57"/>
                                        </p:tgtEl>
                                      </p:cBhvr>
                                    </p:animEffect>
                                    <p:anim calcmode="lin" valueType="num">
                                      <p:cBhvr>
                                        <p:cTn id="68" dur="1000" fill="hold"/>
                                        <p:tgtEl>
                                          <p:spTgt spid="57"/>
                                        </p:tgtEl>
                                        <p:attrNameLst>
                                          <p:attrName>ppt_x</p:attrName>
                                        </p:attrNameLst>
                                      </p:cBhvr>
                                      <p:tavLst>
                                        <p:tav tm="0">
                                          <p:val>
                                            <p:strVal val="#ppt_x"/>
                                          </p:val>
                                        </p:tav>
                                        <p:tav tm="100000">
                                          <p:val>
                                            <p:strVal val="#ppt_x"/>
                                          </p:val>
                                        </p:tav>
                                      </p:tavLst>
                                    </p:anim>
                                    <p:anim calcmode="lin" valueType="num">
                                      <p:cBhvr>
                                        <p:cTn id="6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72"/>
                                        </p:tgtEl>
                                        <p:attrNameLst>
                                          <p:attrName>style.visibility</p:attrName>
                                        </p:attrNameLst>
                                      </p:cBhvr>
                                      <p:to>
                                        <p:strVal val="visible"/>
                                      </p:to>
                                    </p:set>
                                    <p:animEffect transition="in" filter="fade">
                                      <p:cBhvr>
                                        <p:cTn id="74" dur="1000"/>
                                        <p:tgtEl>
                                          <p:spTgt spid="72"/>
                                        </p:tgtEl>
                                      </p:cBhvr>
                                    </p:animEffect>
                                    <p:anim calcmode="lin" valueType="num">
                                      <p:cBhvr>
                                        <p:cTn id="75" dur="1000" fill="hold"/>
                                        <p:tgtEl>
                                          <p:spTgt spid="72"/>
                                        </p:tgtEl>
                                        <p:attrNameLst>
                                          <p:attrName>ppt_x</p:attrName>
                                        </p:attrNameLst>
                                      </p:cBhvr>
                                      <p:tavLst>
                                        <p:tav tm="0">
                                          <p:val>
                                            <p:strVal val="#ppt_x"/>
                                          </p:val>
                                        </p:tav>
                                        <p:tav tm="100000">
                                          <p:val>
                                            <p:strVal val="#ppt_x"/>
                                          </p:val>
                                        </p:tav>
                                      </p:tavLst>
                                    </p:anim>
                                    <p:anim calcmode="lin" valueType="num">
                                      <p:cBhvr>
                                        <p:cTn id="76"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101"/>
                                        </p:tgtEl>
                                        <p:attrNameLst>
                                          <p:attrName>style.visibility</p:attrName>
                                        </p:attrNameLst>
                                      </p:cBhvr>
                                      <p:to>
                                        <p:strVal val="visible"/>
                                      </p:to>
                                    </p:set>
                                    <p:animEffect transition="in" filter="fade">
                                      <p:cBhvr>
                                        <p:cTn id="81" dur="1000"/>
                                        <p:tgtEl>
                                          <p:spTgt spid="101"/>
                                        </p:tgtEl>
                                      </p:cBhvr>
                                    </p:animEffect>
                                    <p:anim calcmode="lin" valueType="num">
                                      <p:cBhvr>
                                        <p:cTn id="82" dur="1000" fill="hold"/>
                                        <p:tgtEl>
                                          <p:spTgt spid="101"/>
                                        </p:tgtEl>
                                        <p:attrNameLst>
                                          <p:attrName>ppt_x</p:attrName>
                                        </p:attrNameLst>
                                      </p:cBhvr>
                                      <p:tavLst>
                                        <p:tav tm="0">
                                          <p:val>
                                            <p:strVal val="#ppt_x"/>
                                          </p:val>
                                        </p:tav>
                                        <p:tav tm="100000">
                                          <p:val>
                                            <p:strVal val="#ppt_x"/>
                                          </p:val>
                                        </p:tav>
                                      </p:tavLst>
                                    </p:anim>
                                    <p:anim calcmode="lin" valueType="num">
                                      <p:cBhvr>
                                        <p:cTn id="83"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4" restart="whenNotActive" fill="hold" evtFilter="cancelBubble" nodeType="interactiveSeq">
                <p:stCondLst>
                  <p:cond evt="onClick" delay="0">
                    <p:tgtEl>
                      <p:spTgt spid="56"/>
                    </p:tgtEl>
                  </p:cond>
                </p:stCondLst>
                <p:endSync evt="end" delay="0">
                  <p:rtn val="all"/>
                </p:endSync>
                <p:childTnLst>
                  <p:par>
                    <p:cTn id="85" fill="hold">
                      <p:stCondLst>
                        <p:cond delay="0"/>
                      </p:stCondLst>
                      <p:childTnLst>
                        <p:par>
                          <p:cTn id="86" fill="hold">
                            <p:stCondLst>
                              <p:cond delay="0"/>
                            </p:stCondLst>
                            <p:childTnLst>
                              <p:par>
                                <p:cTn id="87" presetID="64" presetClass="path" presetSubtype="0" accel="50000" decel="50000" fill="hold" nodeType="clickEffect">
                                  <p:stCondLst>
                                    <p:cond delay="0"/>
                                  </p:stCondLst>
                                  <p:childTnLst>
                                    <p:animMotion origin="layout" path="M 0 -4.07407E-6 L -0.20859 -0.17453 " pathEditMode="relative" rAng="0" ptsTypes="AA">
                                      <p:cBhvr>
                                        <p:cTn id="88" dur="2000" fill="hold"/>
                                        <p:tgtEl>
                                          <p:spTgt spid="56"/>
                                        </p:tgtEl>
                                        <p:attrNameLst>
                                          <p:attrName>ppt_x</p:attrName>
                                          <p:attrName>ppt_y</p:attrName>
                                        </p:attrNameLst>
                                      </p:cBhvr>
                                      <p:rCtr x="-10430" y="-8727"/>
                                    </p:animMotion>
                                  </p:childTnLst>
                                </p:cTn>
                              </p:par>
                            </p:childTnLst>
                          </p:cTn>
                        </p:par>
                      </p:childTnLst>
                    </p:cTn>
                  </p:par>
                </p:childTnLst>
              </p:cTn>
              <p:nextCondLst>
                <p:cond evt="onClick" delay="0">
                  <p:tgtEl>
                    <p:spTgt spid="56"/>
                  </p:tgtEl>
                </p:cond>
              </p:nextCondLst>
            </p:seq>
            <p:seq concurrent="1" nextAc="seek">
              <p:cTn id="89" restart="whenNotActive" fill="hold" evtFilter="cancelBubble" nodeType="interactiveSeq">
                <p:stCondLst>
                  <p:cond evt="onClick" delay="0">
                    <p:tgtEl>
                      <p:spTgt spid="59"/>
                    </p:tgtEl>
                  </p:cond>
                </p:stCondLst>
                <p:endSync evt="end" delay="0">
                  <p:rtn val="all"/>
                </p:endSync>
                <p:childTnLst>
                  <p:par>
                    <p:cTn id="90" fill="hold">
                      <p:stCondLst>
                        <p:cond delay="0"/>
                      </p:stCondLst>
                      <p:childTnLst>
                        <p:par>
                          <p:cTn id="91" fill="hold">
                            <p:stCondLst>
                              <p:cond delay="0"/>
                            </p:stCondLst>
                            <p:childTnLst>
                              <p:par>
                                <p:cTn id="92" presetID="64" presetClass="path" presetSubtype="0" accel="50000" decel="50000" fill="hold" nodeType="clickEffect">
                                  <p:stCondLst>
                                    <p:cond delay="0"/>
                                  </p:stCondLst>
                                  <p:childTnLst>
                                    <p:animMotion origin="layout" path="M -3.33333E-6 1.48148E-6 L -0.2961 -0.38703 " pathEditMode="relative" rAng="0" ptsTypes="AA">
                                      <p:cBhvr>
                                        <p:cTn id="93" dur="2000" fill="hold"/>
                                        <p:tgtEl>
                                          <p:spTgt spid="59"/>
                                        </p:tgtEl>
                                        <p:attrNameLst>
                                          <p:attrName>ppt_x</p:attrName>
                                          <p:attrName>ppt_y</p:attrName>
                                        </p:attrNameLst>
                                      </p:cBhvr>
                                      <p:rCtr x="-14727" y="-19005"/>
                                    </p:animMotion>
                                  </p:childTnLst>
                                </p:cTn>
                              </p:par>
                            </p:childTnLst>
                          </p:cTn>
                        </p:par>
                      </p:childTnLst>
                    </p:cTn>
                  </p:par>
                </p:childTnLst>
              </p:cTn>
              <p:nextCondLst>
                <p:cond evt="onClick" delay="0">
                  <p:tgtEl>
                    <p:spTgt spid="59"/>
                  </p:tgtEl>
                </p:cond>
              </p:nextCondLst>
            </p:seq>
            <p:seq concurrent="1" nextAc="seek">
              <p:cTn id="94" restart="whenNotActive" fill="hold" evtFilter="cancelBubble" nodeType="interactiveSeq">
                <p:stCondLst>
                  <p:cond evt="onClick" delay="0">
                    <p:tgtEl>
                      <p:spTgt spid="60"/>
                    </p:tgtEl>
                  </p:cond>
                </p:stCondLst>
                <p:endSync evt="end" delay="0">
                  <p:rtn val="all"/>
                </p:endSync>
                <p:childTnLst>
                  <p:par>
                    <p:cTn id="95" fill="hold">
                      <p:stCondLst>
                        <p:cond delay="0"/>
                      </p:stCondLst>
                      <p:childTnLst>
                        <p:par>
                          <p:cTn id="96" fill="hold">
                            <p:stCondLst>
                              <p:cond delay="0"/>
                            </p:stCondLst>
                            <p:childTnLst>
                              <p:par>
                                <p:cTn id="97" presetID="64" presetClass="path" presetSubtype="0" accel="50000" decel="50000" fill="hold" nodeType="clickEffect">
                                  <p:stCondLst>
                                    <p:cond delay="0"/>
                                  </p:stCondLst>
                                  <p:childTnLst>
                                    <p:animMotion origin="layout" path="M 0.02136 -3.7037E-6 L -0.36562 -0.61111 " pathEditMode="relative" rAng="0" ptsTypes="AA">
                                      <p:cBhvr>
                                        <p:cTn id="98" dur="2000" fill="hold"/>
                                        <p:tgtEl>
                                          <p:spTgt spid="60"/>
                                        </p:tgtEl>
                                        <p:attrNameLst>
                                          <p:attrName>ppt_x</p:attrName>
                                          <p:attrName>ppt_y</p:attrName>
                                        </p:attrNameLst>
                                      </p:cBhvr>
                                      <p:rCtr x="-19349" y="-30556"/>
                                    </p:animMotion>
                                  </p:childTnLst>
                                </p:cTn>
                              </p:par>
                            </p:childTnLst>
                          </p:cTn>
                        </p:par>
                      </p:childTnLst>
                    </p:cTn>
                  </p:par>
                </p:childTnLst>
              </p:cTn>
              <p:nextCondLst>
                <p:cond evt="onClick" delay="0">
                  <p:tgtEl>
                    <p:spTgt spid="60"/>
                  </p:tgtEl>
                </p:cond>
              </p:nextCondLst>
            </p:seq>
            <p:seq concurrent="1" nextAc="seek">
              <p:cTn id="99" restart="whenNotActive" fill="hold" evtFilter="cancelBubble" nodeType="interactiveSeq">
                <p:stCondLst>
                  <p:cond evt="onClick" delay="0">
                    <p:tgtEl>
                      <p:spTgt spid="61"/>
                    </p:tgtEl>
                  </p:cond>
                </p:stCondLst>
                <p:endSync evt="end" delay="0">
                  <p:rtn val="all"/>
                </p:endSync>
                <p:childTnLst>
                  <p:par>
                    <p:cTn id="100" fill="hold">
                      <p:stCondLst>
                        <p:cond delay="0"/>
                      </p:stCondLst>
                      <p:childTnLst>
                        <p:par>
                          <p:cTn id="101" fill="hold">
                            <p:stCondLst>
                              <p:cond delay="0"/>
                            </p:stCondLst>
                            <p:childTnLst>
                              <p:par>
                                <p:cTn id="102" presetID="64" presetClass="path" presetSubtype="0" accel="50000" decel="50000" fill="hold" nodeType="clickEffect">
                                  <p:stCondLst>
                                    <p:cond delay="0"/>
                                  </p:stCondLst>
                                  <p:childTnLst>
                                    <p:animMotion origin="layout" path="M 5E-6 -3.7037E-6 L -0.37891 -0.77476 " pathEditMode="relative" rAng="0" ptsTypes="AA">
                                      <p:cBhvr>
                                        <p:cTn id="103" dur="2000" fill="hold"/>
                                        <p:tgtEl>
                                          <p:spTgt spid="61"/>
                                        </p:tgtEl>
                                        <p:attrNameLst>
                                          <p:attrName>ppt_x</p:attrName>
                                          <p:attrName>ppt_y</p:attrName>
                                        </p:attrNameLst>
                                      </p:cBhvr>
                                      <p:rCtr x="-18945" y="-38750"/>
                                    </p:animMotion>
                                  </p:childTnLst>
                                </p:cTn>
                              </p:par>
                            </p:childTnLst>
                          </p:cTn>
                        </p:par>
                      </p:childTnLst>
                    </p:cTn>
                  </p:par>
                </p:childTnLst>
              </p:cTn>
              <p:nextCondLst>
                <p:cond evt="onClick" delay="0">
                  <p:tgtEl>
                    <p:spTgt spid="61"/>
                  </p:tgtEl>
                </p:cond>
              </p:nextCondLst>
            </p:seq>
            <p:seq concurrent="1" nextAc="seek">
              <p:cTn id="104" restart="whenNotActive" fill="hold" evtFilter="cancelBubble" nodeType="interactiveSeq">
                <p:stCondLst>
                  <p:cond evt="onClick" delay="0">
                    <p:tgtEl>
                      <p:spTgt spid="63"/>
                    </p:tgtEl>
                  </p:cond>
                </p:stCondLst>
                <p:endSync evt="end" delay="0">
                  <p:rtn val="all"/>
                </p:endSync>
                <p:childTnLst>
                  <p:par>
                    <p:cTn id="105" fill="hold">
                      <p:stCondLst>
                        <p:cond delay="0"/>
                      </p:stCondLst>
                      <p:childTnLst>
                        <p:par>
                          <p:cTn id="106" fill="hold">
                            <p:stCondLst>
                              <p:cond delay="0"/>
                            </p:stCondLst>
                            <p:childTnLst>
                              <p:par>
                                <p:cTn id="107" presetID="64" presetClass="path" presetSubtype="0" accel="50000" decel="50000" fill="hold" nodeType="clickEffect">
                                  <p:stCondLst>
                                    <p:cond delay="0"/>
                                  </p:stCondLst>
                                  <p:childTnLst>
                                    <p:animMotion origin="layout" path="M -2.08333E-6 -3.33333E-6 L 0.34323 -0.74074 " pathEditMode="relative" rAng="0" ptsTypes="AA">
                                      <p:cBhvr>
                                        <p:cTn id="108" dur="2000" fill="hold"/>
                                        <p:tgtEl>
                                          <p:spTgt spid="63"/>
                                        </p:tgtEl>
                                        <p:attrNameLst>
                                          <p:attrName>ppt_x</p:attrName>
                                          <p:attrName>ppt_y</p:attrName>
                                        </p:attrNameLst>
                                      </p:cBhvr>
                                      <p:rCtr x="17161" y="-37037"/>
                                    </p:animMotion>
                                  </p:childTnLst>
                                </p:cTn>
                              </p:par>
                            </p:childTnLst>
                          </p:cTn>
                        </p:par>
                      </p:childTnLst>
                    </p:cTn>
                  </p:par>
                </p:childTnLst>
              </p:cTn>
              <p:nextCondLst>
                <p:cond evt="onClick" delay="0">
                  <p:tgtEl>
                    <p:spTgt spid="63"/>
                  </p:tgtEl>
                </p:cond>
              </p:nextCondLst>
            </p:seq>
            <p:seq concurrent="1" nextAc="seek">
              <p:cTn id="109" restart="whenNotActive" fill="hold" evtFilter="cancelBubble" nodeType="interactiveSeq">
                <p:stCondLst>
                  <p:cond evt="onClick" delay="0">
                    <p:tgtEl>
                      <p:spTgt spid="67"/>
                    </p:tgtEl>
                  </p:cond>
                </p:stCondLst>
                <p:endSync evt="end" delay="0">
                  <p:rtn val="all"/>
                </p:endSync>
                <p:childTnLst>
                  <p:par>
                    <p:cTn id="110" fill="hold">
                      <p:stCondLst>
                        <p:cond delay="0"/>
                      </p:stCondLst>
                      <p:childTnLst>
                        <p:par>
                          <p:cTn id="111" fill="hold">
                            <p:stCondLst>
                              <p:cond delay="0"/>
                            </p:stCondLst>
                            <p:childTnLst>
                              <p:par>
                                <p:cTn id="112" presetID="64" presetClass="path" presetSubtype="0" accel="50000" decel="50000" fill="hold" nodeType="clickEffect">
                                  <p:stCondLst>
                                    <p:cond delay="0"/>
                                  </p:stCondLst>
                                  <p:childTnLst>
                                    <p:animMotion origin="layout" path="M -1.25E-6 4.44444E-6 L 0.31888 -0.56922 " pathEditMode="relative" rAng="0" ptsTypes="AA">
                                      <p:cBhvr>
                                        <p:cTn id="113" dur="2000" fill="hold"/>
                                        <p:tgtEl>
                                          <p:spTgt spid="67"/>
                                        </p:tgtEl>
                                        <p:attrNameLst>
                                          <p:attrName>ppt_x</p:attrName>
                                          <p:attrName>ppt_y</p:attrName>
                                        </p:attrNameLst>
                                      </p:cBhvr>
                                      <p:rCtr x="15937" y="-28472"/>
                                    </p:animMotion>
                                  </p:childTnLst>
                                </p:cTn>
                              </p:par>
                            </p:childTnLst>
                          </p:cTn>
                        </p:par>
                      </p:childTnLst>
                    </p:cTn>
                  </p:par>
                </p:childTnLst>
              </p:cTn>
              <p:nextCondLst>
                <p:cond evt="onClick" delay="0">
                  <p:tgtEl>
                    <p:spTgt spid="67"/>
                  </p:tgtEl>
                </p:cond>
              </p:nextCondLst>
            </p:seq>
            <p:seq concurrent="1" nextAc="seek">
              <p:cTn id="114" restart="whenNotActive" fill="hold" evtFilter="cancelBubble" nodeType="interactiveSeq">
                <p:stCondLst>
                  <p:cond evt="onClick" delay="0">
                    <p:tgtEl>
                      <p:spTgt spid="68"/>
                    </p:tgtEl>
                  </p:cond>
                </p:stCondLst>
                <p:endSync evt="end" delay="0">
                  <p:rtn val="all"/>
                </p:endSync>
                <p:childTnLst>
                  <p:par>
                    <p:cTn id="115" fill="hold">
                      <p:stCondLst>
                        <p:cond delay="0"/>
                      </p:stCondLst>
                      <p:childTnLst>
                        <p:par>
                          <p:cTn id="116" fill="hold">
                            <p:stCondLst>
                              <p:cond delay="0"/>
                            </p:stCondLst>
                            <p:childTnLst>
                              <p:par>
                                <p:cTn id="117" presetID="64" presetClass="path" presetSubtype="0" accel="50000" decel="50000" fill="hold" nodeType="clickEffect">
                                  <p:stCondLst>
                                    <p:cond delay="0"/>
                                  </p:stCondLst>
                                  <p:childTnLst>
                                    <p:animMotion origin="layout" path="M -3.75E-6 2.22222E-6 L 0.24467 -0.3419 " pathEditMode="relative" rAng="0" ptsTypes="AA">
                                      <p:cBhvr>
                                        <p:cTn id="118" dur="2000" fill="hold"/>
                                        <p:tgtEl>
                                          <p:spTgt spid="68"/>
                                        </p:tgtEl>
                                        <p:attrNameLst>
                                          <p:attrName>ppt_x</p:attrName>
                                          <p:attrName>ppt_y</p:attrName>
                                        </p:attrNameLst>
                                      </p:cBhvr>
                                      <p:rCtr x="12227" y="-17106"/>
                                    </p:animMotion>
                                  </p:childTnLst>
                                </p:cTn>
                              </p:par>
                            </p:childTnLst>
                          </p:cTn>
                        </p:par>
                      </p:childTnLst>
                    </p:cTn>
                  </p:par>
                </p:childTnLst>
              </p:cTn>
              <p:nextCondLst>
                <p:cond evt="onClick" delay="0">
                  <p:tgtEl>
                    <p:spTgt spid="68"/>
                  </p:tgtEl>
                </p:cond>
              </p:nextCondLst>
            </p:seq>
            <p:seq concurrent="1" nextAc="seek">
              <p:cTn id="119" restart="whenNotActive" fill="hold" evtFilter="cancelBubble" nodeType="interactiveSeq">
                <p:stCondLst>
                  <p:cond evt="onClick" delay="0">
                    <p:tgtEl>
                      <p:spTgt spid="69"/>
                    </p:tgtEl>
                  </p:cond>
                </p:stCondLst>
                <p:endSync evt="end" delay="0">
                  <p:rtn val="all"/>
                </p:endSync>
                <p:childTnLst>
                  <p:par>
                    <p:cTn id="120" fill="hold">
                      <p:stCondLst>
                        <p:cond delay="0"/>
                      </p:stCondLst>
                      <p:childTnLst>
                        <p:par>
                          <p:cTn id="121" fill="hold">
                            <p:stCondLst>
                              <p:cond delay="0"/>
                            </p:stCondLst>
                            <p:childTnLst>
                              <p:par>
                                <p:cTn id="122" presetID="64" presetClass="path" presetSubtype="0" accel="50000" decel="50000" fill="hold" nodeType="clickEffect">
                                  <p:stCondLst>
                                    <p:cond delay="0"/>
                                  </p:stCondLst>
                                  <p:childTnLst>
                                    <p:animMotion origin="layout" path="M -1.45833E-6 -3.7037E-6 L 0.16771 -0.13472 " pathEditMode="relative" rAng="0" ptsTypes="AA">
                                      <p:cBhvr>
                                        <p:cTn id="123" dur="2000" fill="hold"/>
                                        <p:tgtEl>
                                          <p:spTgt spid="69"/>
                                        </p:tgtEl>
                                        <p:attrNameLst>
                                          <p:attrName>ppt_x</p:attrName>
                                          <p:attrName>ppt_y</p:attrName>
                                        </p:attrNameLst>
                                      </p:cBhvr>
                                      <p:rCtr x="8385" y="-6736"/>
                                    </p:animMotion>
                                  </p:childTnLst>
                                </p:cTn>
                              </p:par>
                            </p:childTnLst>
                          </p:cTn>
                        </p:par>
                      </p:childTnLst>
                    </p:cTn>
                  </p:par>
                </p:childTnLst>
              </p:cTn>
              <p:nextCondLst>
                <p:cond evt="onClick" delay="0">
                  <p:tgtEl>
                    <p:spTgt spid="69"/>
                  </p:tgtEl>
                </p:cond>
              </p:nextCondLst>
            </p:seq>
            <p:seq concurrent="1" nextAc="seek">
              <p:cTn id="124" restart="whenNotActive" fill="hold" evtFilter="cancelBubble" nodeType="interactiveSeq">
                <p:stCondLst>
                  <p:cond evt="onClick" delay="0">
                    <p:tgtEl>
                      <p:spTgt spid="48"/>
                    </p:tgtEl>
                  </p:cond>
                </p:stCondLst>
                <p:endSync evt="end" delay="0">
                  <p:rtn val="all"/>
                </p:endSync>
                <p:childTnLst>
                  <p:par>
                    <p:cTn id="125" fill="hold">
                      <p:stCondLst>
                        <p:cond delay="0"/>
                      </p:stCondLst>
                      <p:childTnLst>
                        <p:par>
                          <p:cTn id="126" fill="hold">
                            <p:stCondLst>
                              <p:cond delay="0"/>
                            </p:stCondLst>
                            <p:childTnLst>
                              <p:par>
                                <p:cTn id="127" presetID="47" presetClass="entr" presetSubtype="0" fill="hold" nodeType="clickEffect">
                                  <p:stCondLst>
                                    <p:cond delay="0"/>
                                  </p:stCondLst>
                                  <p:childTnLst>
                                    <p:set>
                                      <p:cBhvr>
                                        <p:cTn id="128" dur="1" fill="hold">
                                          <p:stCondLst>
                                            <p:cond delay="0"/>
                                          </p:stCondLst>
                                        </p:cTn>
                                        <p:tgtEl>
                                          <p:spTgt spid="79"/>
                                        </p:tgtEl>
                                        <p:attrNameLst>
                                          <p:attrName>style.visibility</p:attrName>
                                        </p:attrNameLst>
                                      </p:cBhvr>
                                      <p:to>
                                        <p:strVal val="visible"/>
                                      </p:to>
                                    </p:set>
                                    <p:animEffect transition="in" filter="fade">
                                      <p:cBhvr>
                                        <p:cTn id="129" dur="1000"/>
                                        <p:tgtEl>
                                          <p:spTgt spid="79"/>
                                        </p:tgtEl>
                                      </p:cBhvr>
                                    </p:animEffect>
                                    <p:anim calcmode="lin" valueType="num">
                                      <p:cBhvr>
                                        <p:cTn id="130" dur="1000" fill="hold"/>
                                        <p:tgtEl>
                                          <p:spTgt spid="79"/>
                                        </p:tgtEl>
                                        <p:attrNameLst>
                                          <p:attrName>ppt_x</p:attrName>
                                        </p:attrNameLst>
                                      </p:cBhvr>
                                      <p:tavLst>
                                        <p:tav tm="0">
                                          <p:val>
                                            <p:strVal val="#ppt_x"/>
                                          </p:val>
                                        </p:tav>
                                        <p:tav tm="100000">
                                          <p:val>
                                            <p:strVal val="#ppt_x"/>
                                          </p:val>
                                        </p:tav>
                                      </p:tavLst>
                                    </p:anim>
                                    <p:anim calcmode="lin" valueType="num">
                                      <p:cBhvr>
                                        <p:cTn id="131"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8"/>
                  </p:tgtEl>
                </p:cond>
              </p:nextCondLst>
            </p:seq>
            <p:seq concurrent="1" nextAc="seek">
              <p:cTn id="132" restart="whenNotActive" fill="hold" evtFilter="cancelBubble" nodeType="interactiveSeq">
                <p:stCondLst>
                  <p:cond evt="onClick" delay="0">
                    <p:tgtEl>
                      <p:spTgt spid="79"/>
                    </p:tgtEl>
                  </p:cond>
                </p:stCondLst>
                <p:endSync evt="end" delay="0">
                  <p:rtn val="all"/>
                </p:endSync>
                <p:childTnLst>
                  <p:par>
                    <p:cTn id="133" fill="hold">
                      <p:stCondLst>
                        <p:cond delay="0"/>
                      </p:stCondLst>
                      <p:childTnLst>
                        <p:par>
                          <p:cTn id="134" fill="hold">
                            <p:stCondLst>
                              <p:cond delay="0"/>
                            </p:stCondLst>
                            <p:childTnLst>
                              <p:par>
                                <p:cTn id="135" presetID="10" presetClass="exit" presetSubtype="0" fill="hold" nodeType="clickEffect">
                                  <p:stCondLst>
                                    <p:cond delay="0"/>
                                  </p:stCondLst>
                                  <p:childTnLst>
                                    <p:animEffect transition="out" filter="fade">
                                      <p:cBhvr>
                                        <p:cTn id="136" dur="500"/>
                                        <p:tgtEl>
                                          <p:spTgt spid="79"/>
                                        </p:tgtEl>
                                      </p:cBhvr>
                                    </p:animEffect>
                                    <p:set>
                                      <p:cBhvr>
                                        <p:cTn id="137" dur="1" fill="hold">
                                          <p:stCondLst>
                                            <p:cond delay="499"/>
                                          </p:stCondLst>
                                        </p:cTn>
                                        <p:tgtEl>
                                          <p:spTgt spid="79"/>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54"/>
                                        </p:tgtEl>
                                      </p:cBhvr>
                                    </p:animEffect>
                                    <p:set>
                                      <p:cBhvr>
                                        <p:cTn id="140"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141" restart="whenNotActive" fill="hold" evtFilter="cancelBubble" nodeType="interactiveSeq">
                <p:stCondLst>
                  <p:cond evt="onClick" delay="0">
                    <p:tgtEl>
                      <p:spTgt spid="49"/>
                    </p:tgtEl>
                  </p:cond>
                </p:stCondLst>
                <p:endSync evt="end" delay="0">
                  <p:rtn val="all"/>
                </p:endSync>
                <p:childTnLst>
                  <p:par>
                    <p:cTn id="142" fill="hold">
                      <p:stCondLst>
                        <p:cond delay="0"/>
                      </p:stCondLst>
                      <p:childTnLst>
                        <p:par>
                          <p:cTn id="143" fill="hold">
                            <p:stCondLst>
                              <p:cond delay="0"/>
                            </p:stCondLst>
                            <p:childTnLst>
                              <p:par>
                                <p:cTn id="144" presetID="42" presetClass="entr" presetSubtype="0" fill="hold" nodeType="clickEffect">
                                  <p:stCondLst>
                                    <p:cond delay="0"/>
                                  </p:stCondLst>
                                  <p:childTnLst>
                                    <p:set>
                                      <p:cBhvr>
                                        <p:cTn id="145" dur="1" fill="hold">
                                          <p:stCondLst>
                                            <p:cond delay="0"/>
                                          </p:stCondLst>
                                        </p:cTn>
                                        <p:tgtEl>
                                          <p:spTgt spid="58"/>
                                        </p:tgtEl>
                                        <p:attrNameLst>
                                          <p:attrName>style.visibility</p:attrName>
                                        </p:attrNameLst>
                                      </p:cBhvr>
                                      <p:to>
                                        <p:strVal val="visible"/>
                                      </p:to>
                                    </p:set>
                                    <p:animEffect transition="in" filter="fade">
                                      <p:cBhvr>
                                        <p:cTn id="146" dur="1000"/>
                                        <p:tgtEl>
                                          <p:spTgt spid="58"/>
                                        </p:tgtEl>
                                      </p:cBhvr>
                                    </p:animEffect>
                                    <p:anim calcmode="lin" valueType="num">
                                      <p:cBhvr>
                                        <p:cTn id="147" dur="1000" fill="hold"/>
                                        <p:tgtEl>
                                          <p:spTgt spid="58"/>
                                        </p:tgtEl>
                                        <p:attrNameLst>
                                          <p:attrName>ppt_x</p:attrName>
                                        </p:attrNameLst>
                                      </p:cBhvr>
                                      <p:tavLst>
                                        <p:tav tm="0">
                                          <p:val>
                                            <p:strVal val="#ppt_x"/>
                                          </p:val>
                                        </p:tav>
                                        <p:tav tm="100000">
                                          <p:val>
                                            <p:strVal val="#ppt_x"/>
                                          </p:val>
                                        </p:tav>
                                      </p:tavLst>
                                    </p:anim>
                                    <p:anim calcmode="lin" valueType="num">
                                      <p:cBhvr>
                                        <p:cTn id="148"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9"/>
                  </p:tgtEl>
                </p:cond>
              </p:nextCondLst>
            </p:seq>
            <p:seq concurrent="1" nextAc="seek">
              <p:cTn id="149" restart="whenNotActive" fill="hold" evtFilter="cancelBubble" nodeType="interactiveSeq">
                <p:stCondLst>
                  <p:cond evt="onClick" delay="0">
                    <p:tgtEl>
                      <p:spTgt spid="58"/>
                    </p:tgtEl>
                  </p:cond>
                </p:stCondLst>
                <p:endSync evt="end" delay="0">
                  <p:rtn val="all"/>
                </p:endSync>
                <p:childTnLst>
                  <p:par>
                    <p:cTn id="150" fill="hold">
                      <p:stCondLst>
                        <p:cond delay="0"/>
                      </p:stCondLst>
                      <p:childTnLst>
                        <p:par>
                          <p:cTn id="151" fill="hold">
                            <p:stCondLst>
                              <p:cond delay="0"/>
                            </p:stCondLst>
                            <p:childTnLst>
                              <p:par>
                                <p:cTn id="152" presetID="42" presetClass="exit" presetSubtype="0" fill="hold" grpId="1" nodeType="withEffect">
                                  <p:stCondLst>
                                    <p:cond delay="0"/>
                                  </p:stCondLst>
                                  <p:childTnLst>
                                    <p:animEffect transition="out" filter="fade">
                                      <p:cBhvr>
                                        <p:cTn id="153" dur="1000"/>
                                        <p:tgtEl>
                                          <p:spTgt spid="57"/>
                                        </p:tgtEl>
                                      </p:cBhvr>
                                    </p:animEffect>
                                    <p:anim calcmode="lin" valueType="num">
                                      <p:cBhvr>
                                        <p:cTn id="154" dur="1000"/>
                                        <p:tgtEl>
                                          <p:spTgt spid="57"/>
                                        </p:tgtEl>
                                        <p:attrNameLst>
                                          <p:attrName>ppt_x</p:attrName>
                                        </p:attrNameLst>
                                      </p:cBhvr>
                                      <p:tavLst>
                                        <p:tav tm="0">
                                          <p:val>
                                            <p:strVal val="ppt_x"/>
                                          </p:val>
                                        </p:tav>
                                        <p:tav tm="100000">
                                          <p:val>
                                            <p:strVal val="ppt_x"/>
                                          </p:val>
                                        </p:tav>
                                      </p:tavLst>
                                    </p:anim>
                                    <p:anim calcmode="lin" valueType="num">
                                      <p:cBhvr>
                                        <p:cTn id="155" dur="1000"/>
                                        <p:tgtEl>
                                          <p:spTgt spid="57"/>
                                        </p:tgtEl>
                                        <p:attrNameLst>
                                          <p:attrName>ppt_y</p:attrName>
                                        </p:attrNameLst>
                                      </p:cBhvr>
                                      <p:tavLst>
                                        <p:tav tm="0">
                                          <p:val>
                                            <p:strVal val="ppt_y"/>
                                          </p:val>
                                        </p:tav>
                                        <p:tav tm="100000">
                                          <p:val>
                                            <p:strVal val="ppt_y+.1"/>
                                          </p:val>
                                        </p:tav>
                                      </p:tavLst>
                                    </p:anim>
                                    <p:set>
                                      <p:cBhvr>
                                        <p:cTn id="156" dur="1" fill="hold">
                                          <p:stCondLst>
                                            <p:cond delay="999"/>
                                          </p:stCondLst>
                                        </p:cTn>
                                        <p:tgtEl>
                                          <p:spTgt spid="57"/>
                                        </p:tgtEl>
                                        <p:attrNameLst>
                                          <p:attrName>style.visibility</p:attrName>
                                        </p:attrNameLst>
                                      </p:cBhvr>
                                      <p:to>
                                        <p:strVal val="hidden"/>
                                      </p:to>
                                    </p:set>
                                  </p:childTnLst>
                                </p:cTn>
                              </p:par>
                              <p:par>
                                <p:cTn id="157" presetID="42" presetClass="exit" presetSubtype="0" fill="hold" nodeType="withEffect">
                                  <p:stCondLst>
                                    <p:cond delay="0"/>
                                  </p:stCondLst>
                                  <p:childTnLst>
                                    <p:animEffect transition="out" filter="fade">
                                      <p:cBhvr>
                                        <p:cTn id="158" dur="1000"/>
                                        <p:tgtEl>
                                          <p:spTgt spid="58"/>
                                        </p:tgtEl>
                                      </p:cBhvr>
                                    </p:animEffect>
                                    <p:anim calcmode="lin" valueType="num">
                                      <p:cBhvr>
                                        <p:cTn id="159" dur="1000"/>
                                        <p:tgtEl>
                                          <p:spTgt spid="58"/>
                                        </p:tgtEl>
                                        <p:attrNameLst>
                                          <p:attrName>ppt_x</p:attrName>
                                        </p:attrNameLst>
                                      </p:cBhvr>
                                      <p:tavLst>
                                        <p:tav tm="0">
                                          <p:val>
                                            <p:strVal val="ppt_x"/>
                                          </p:val>
                                        </p:tav>
                                        <p:tav tm="100000">
                                          <p:val>
                                            <p:strVal val="ppt_x"/>
                                          </p:val>
                                        </p:tav>
                                      </p:tavLst>
                                    </p:anim>
                                    <p:anim calcmode="lin" valueType="num">
                                      <p:cBhvr>
                                        <p:cTn id="160" dur="1000"/>
                                        <p:tgtEl>
                                          <p:spTgt spid="58"/>
                                        </p:tgtEl>
                                        <p:attrNameLst>
                                          <p:attrName>ppt_y</p:attrName>
                                        </p:attrNameLst>
                                      </p:cBhvr>
                                      <p:tavLst>
                                        <p:tav tm="0">
                                          <p:val>
                                            <p:strVal val="ppt_y"/>
                                          </p:val>
                                        </p:tav>
                                        <p:tav tm="100000">
                                          <p:val>
                                            <p:strVal val="ppt_y+.1"/>
                                          </p:val>
                                        </p:tav>
                                      </p:tavLst>
                                    </p:anim>
                                    <p:set>
                                      <p:cBhvr>
                                        <p:cTn id="161" dur="1" fill="hold">
                                          <p:stCondLst>
                                            <p:cond delay="9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62" restart="whenNotActive" fill="hold" evtFilter="cancelBubble" nodeType="interactiveSeq">
                <p:stCondLst>
                  <p:cond evt="onClick" delay="0">
                    <p:tgtEl>
                      <p:spTgt spid="50"/>
                    </p:tgtEl>
                  </p:cond>
                </p:stCondLst>
                <p:endSync evt="end" delay="0">
                  <p:rtn val="all"/>
                </p:endSync>
                <p:childTnLst>
                  <p:par>
                    <p:cTn id="163" fill="hold">
                      <p:stCondLst>
                        <p:cond delay="0"/>
                      </p:stCondLst>
                      <p:childTnLst>
                        <p:par>
                          <p:cTn id="164" fill="hold">
                            <p:stCondLst>
                              <p:cond delay="0"/>
                            </p:stCondLst>
                            <p:childTnLst>
                              <p:par>
                                <p:cTn id="165" presetID="42" presetClass="entr" presetSubtype="0" fill="hold" nodeType="clickEffect">
                                  <p:stCondLst>
                                    <p:cond delay="0"/>
                                  </p:stCondLst>
                                  <p:childTnLst>
                                    <p:set>
                                      <p:cBhvr>
                                        <p:cTn id="166" dur="1" fill="hold">
                                          <p:stCondLst>
                                            <p:cond delay="0"/>
                                          </p:stCondLst>
                                        </p:cTn>
                                        <p:tgtEl>
                                          <p:spTgt spid="74"/>
                                        </p:tgtEl>
                                        <p:attrNameLst>
                                          <p:attrName>style.visibility</p:attrName>
                                        </p:attrNameLst>
                                      </p:cBhvr>
                                      <p:to>
                                        <p:strVal val="visible"/>
                                      </p:to>
                                    </p:set>
                                    <p:animEffect transition="in" filter="fade">
                                      <p:cBhvr>
                                        <p:cTn id="167" dur="1000"/>
                                        <p:tgtEl>
                                          <p:spTgt spid="74"/>
                                        </p:tgtEl>
                                      </p:cBhvr>
                                    </p:animEffect>
                                    <p:anim calcmode="lin" valueType="num">
                                      <p:cBhvr>
                                        <p:cTn id="168" dur="1000" fill="hold"/>
                                        <p:tgtEl>
                                          <p:spTgt spid="74"/>
                                        </p:tgtEl>
                                        <p:attrNameLst>
                                          <p:attrName>ppt_x</p:attrName>
                                        </p:attrNameLst>
                                      </p:cBhvr>
                                      <p:tavLst>
                                        <p:tav tm="0">
                                          <p:val>
                                            <p:strVal val="#ppt_x"/>
                                          </p:val>
                                        </p:tav>
                                        <p:tav tm="100000">
                                          <p:val>
                                            <p:strVal val="#ppt_x"/>
                                          </p:val>
                                        </p:tav>
                                      </p:tavLst>
                                    </p:anim>
                                    <p:anim calcmode="lin" valueType="num">
                                      <p:cBhvr>
                                        <p:cTn id="169"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0"/>
                  </p:tgtEl>
                </p:cond>
              </p:nextCondLst>
            </p:seq>
            <p:seq concurrent="1" nextAc="seek">
              <p:cTn id="170" restart="whenNotActive" fill="hold" evtFilter="cancelBubble" nodeType="interactiveSeq">
                <p:stCondLst>
                  <p:cond evt="onClick" delay="0">
                    <p:tgtEl>
                      <p:spTgt spid="74"/>
                    </p:tgtEl>
                  </p:cond>
                </p:stCondLst>
                <p:endSync evt="end" delay="0">
                  <p:rtn val="all"/>
                </p:endSync>
                <p:childTnLst>
                  <p:par>
                    <p:cTn id="171" fill="hold">
                      <p:stCondLst>
                        <p:cond delay="0"/>
                      </p:stCondLst>
                      <p:childTnLst>
                        <p:par>
                          <p:cTn id="172" fill="hold">
                            <p:stCondLst>
                              <p:cond delay="0"/>
                            </p:stCondLst>
                            <p:childTnLst>
                              <p:par>
                                <p:cTn id="173" presetID="42" presetClass="exit" presetSubtype="0" fill="hold" nodeType="withEffect">
                                  <p:stCondLst>
                                    <p:cond delay="0"/>
                                  </p:stCondLst>
                                  <p:childTnLst>
                                    <p:animEffect transition="out" filter="fade">
                                      <p:cBhvr>
                                        <p:cTn id="174" dur="1000"/>
                                        <p:tgtEl>
                                          <p:spTgt spid="74"/>
                                        </p:tgtEl>
                                      </p:cBhvr>
                                    </p:animEffect>
                                    <p:anim calcmode="lin" valueType="num">
                                      <p:cBhvr>
                                        <p:cTn id="175" dur="1000"/>
                                        <p:tgtEl>
                                          <p:spTgt spid="74"/>
                                        </p:tgtEl>
                                        <p:attrNameLst>
                                          <p:attrName>ppt_x</p:attrName>
                                        </p:attrNameLst>
                                      </p:cBhvr>
                                      <p:tavLst>
                                        <p:tav tm="0">
                                          <p:val>
                                            <p:strVal val="ppt_x"/>
                                          </p:val>
                                        </p:tav>
                                        <p:tav tm="100000">
                                          <p:val>
                                            <p:strVal val="ppt_x"/>
                                          </p:val>
                                        </p:tav>
                                      </p:tavLst>
                                    </p:anim>
                                    <p:anim calcmode="lin" valueType="num">
                                      <p:cBhvr>
                                        <p:cTn id="176" dur="1000"/>
                                        <p:tgtEl>
                                          <p:spTgt spid="74"/>
                                        </p:tgtEl>
                                        <p:attrNameLst>
                                          <p:attrName>ppt_y</p:attrName>
                                        </p:attrNameLst>
                                      </p:cBhvr>
                                      <p:tavLst>
                                        <p:tav tm="0">
                                          <p:val>
                                            <p:strVal val="ppt_y"/>
                                          </p:val>
                                        </p:tav>
                                        <p:tav tm="100000">
                                          <p:val>
                                            <p:strVal val="ppt_y+.1"/>
                                          </p:val>
                                        </p:tav>
                                      </p:tavLst>
                                    </p:anim>
                                    <p:set>
                                      <p:cBhvr>
                                        <p:cTn id="177" dur="1" fill="hold">
                                          <p:stCondLst>
                                            <p:cond delay="999"/>
                                          </p:stCondLst>
                                        </p:cTn>
                                        <p:tgtEl>
                                          <p:spTgt spid="74"/>
                                        </p:tgtEl>
                                        <p:attrNameLst>
                                          <p:attrName>style.visibility</p:attrName>
                                        </p:attrNameLst>
                                      </p:cBhvr>
                                      <p:to>
                                        <p:strVal val="hidden"/>
                                      </p:to>
                                    </p:set>
                                  </p:childTnLst>
                                </p:cTn>
                              </p:par>
                              <p:par>
                                <p:cTn id="178" presetID="42" presetClass="exit" presetSubtype="0" fill="hold" grpId="1" nodeType="withEffect">
                                  <p:stCondLst>
                                    <p:cond delay="0"/>
                                  </p:stCondLst>
                                  <p:childTnLst>
                                    <p:animEffect transition="out" filter="fade">
                                      <p:cBhvr>
                                        <p:cTn id="179" dur="1000"/>
                                        <p:tgtEl>
                                          <p:spTgt spid="72"/>
                                        </p:tgtEl>
                                      </p:cBhvr>
                                    </p:animEffect>
                                    <p:anim calcmode="lin" valueType="num">
                                      <p:cBhvr>
                                        <p:cTn id="180" dur="1000"/>
                                        <p:tgtEl>
                                          <p:spTgt spid="72"/>
                                        </p:tgtEl>
                                        <p:attrNameLst>
                                          <p:attrName>ppt_x</p:attrName>
                                        </p:attrNameLst>
                                      </p:cBhvr>
                                      <p:tavLst>
                                        <p:tav tm="0">
                                          <p:val>
                                            <p:strVal val="ppt_x"/>
                                          </p:val>
                                        </p:tav>
                                        <p:tav tm="100000">
                                          <p:val>
                                            <p:strVal val="ppt_x"/>
                                          </p:val>
                                        </p:tav>
                                      </p:tavLst>
                                    </p:anim>
                                    <p:anim calcmode="lin" valueType="num">
                                      <p:cBhvr>
                                        <p:cTn id="181" dur="1000"/>
                                        <p:tgtEl>
                                          <p:spTgt spid="72"/>
                                        </p:tgtEl>
                                        <p:attrNameLst>
                                          <p:attrName>ppt_y</p:attrName>
                                        </p:attrNameLst>
                                      </p:cBhvr>
                                      <p:tavLst>
                                        <p:tav tm="0">
                                          <p:val>
                                            <p:strVal val="ppt_y"/>
                                          </p:val>
                                        </p:tav>
                                        <p:tav tm="100000">
                                          <p:val>
                                            <p:strVal val="ppt_y+.1"/>
                                          </p:val>
                                        </p:tav>
                                      </p:tavLst>
                                    </p:anim>
                                    <p:set>
                                      <p:cBhvr>
                                        <p:cTn id="182" dur="1" fill="hold">
                                          <p:stCondLst>
                                            <p:cond delay="9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83" restart="whenNotActive" fill="hold" evtFilter="cancelBubble" nodeType="interactiveSeq">
                <p:stCondLst>
                  <p:cond evt="onClick" delay="0">
                    <p:tgtEl>
                      <p:spTgt spid="51"/>
                    </p:tgtEl>
                  </p:cond>
                </p:stCondLst>
                <p:endSync evt="end" delay="0">
                  <p:rtn val="all"/>
                </p:endSync>
                <p:childTnLst>
                  <p:par>
                    <p:cTn id="184" fill="hold">
                      <p:stCondLst>
                        <p:cond delay="indefinite"/>
                      </p:stCondLst>
                      <p:childTnLst>
                        <p:par>
                          <p:cTn id="185" fill="hold">
                            <p:stCondLst>
                              <p:cond delay="0"/>
                            </p:stCondLst>
                            <p:childTnLst>
                              <p:par>
                                <p:cTn id="186" presetID="42" presetClass="entr" presetSubtype="0" fill="hold" nodeType="clickEffect">
                                  <p:stCondLst>
                                    <p:cond delay="0"/>
                                  </p:stCondLst>
                                  <p:childTnLst>
                                    <p:set>
                                      <p:cBhvr>
                                        <p:cTn id="187" dur="1" fill="hold">
                                          <p:stCondLst>
                                            <p:cond delay="0"/>
                                          </p:stCondLst>
                                        </p:cTn>
                                        <p:tgtEl>
                                          <p:spTgt spid="96"/>
                                        </p:tgtEl>
                                        <p:attrNameLst>
                                          <p:attrName>style.visibility</p:attrName>
                                        </p:attrNameLst>
                                      </p:cBhvr>
                                      <p:to>
                                        <p:strVal val="visible"/>
                                      </p:to>
                                    </p:set>
                                    <p:animEffect transition="in" filter="fade">
                                      <p:cBhvr>
                                        <p:cTn id="188" dur="1000"/>
                                        <p:tgtEl>
                                          <p:spTgt spid="96"/>
                                        </p:tgtEl>
                                      </p:cBhvr>
                                    </p:animEffect>
                                    <p:anim calcmode="lin" valueType="num">
                                      <p:cBhvr>
                                        <p:cTn id="189" dur="1000" fill="hold"/>
                                        <p:tgtEl>
                                          <p:spTgt spid="96"/>
                                        </p:tgtEl>
                                        <p:attrNameLst>
                                          <p:attrName>ppt_x</p:attrName>
                                        </p:attrNameLst>
                                      </p:cBhvr>
                                      <p:tavLst>
                                        <p:tav tm="0">
                                          <p:val>
                                            <p:strVal val="#ppt_x"/>
                                          </p:val>
                                        </p:tav>
                                        <p:tav tm="100000">
                                          <p:val>
                                            <p:strVal val="#ppt_x"/>
                                          </p:val>
                                        </p:tav>
                                      </p:tavLst>
                                    </p:anim>
                                    <p:anim calcmode="lin" valueType="num">
                                      <p:cBhvr>
                                        <p:cTn id="190"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1"/>
                  </p:tgtEl>
                </p:cond>
              </p:nextCondLst>
            </p:seq>
            <p:seq concurrent="1" nextAc="seek">
              <p:cTn id="191" restart="whenNotActive" fill="hold" evtFilter="cancelBubble" nodeType="interactiveSeq">
                <p:stCondLst>
                  <p:cond evt="onClick" delay="0">
                    <p:tgtEl>
                      <p:spTgt spid="96"/>
                    </p:tgtEl>
                  </p:cond>
                </p:stCondLst>
                <p:endSync evt="end" delay="0">
                  <p:rtn val="all"/>
                </p:endSync>
                <p:childTnLst>
                  <p:par>
                    <p:cTn id="192" fill="hold">
                      <p:stCondLst>
                        <p:cond delay="0"/>
                      </p:stCondLst>
                      <p:childTnLst>
                        <p:par>
                          <p:cTn id="193" fill="hold">
                            <p:stCondLst>
                              <p:cond delay="0"/>
                            </p:stCondLst>
                            <p:childTnLst>
                              <p:par>
                                <p:cTn id="194" presetID="42" presetClass="exit" presetSubtype="0" fill="hold" grpId="1" nodeType="withEffect">
                                  <p:stCondLst>
                                    <p:cond delay="0"/>
                                  </p:stCondLst>
                                  <p:childTnLst>
                                    <p:animEffect transition="out" filter="fade">
                                      <p:cBhvr>
                                        <p:cTn id="195" dur="1000"/>
                                        <p:tgtEl>
                                          <p:spTgt spid="101"/>
                                        </p:tgtEl>
                                      </p:cBhvr>
                                    </p:animEffect>
                                    <p:anim calcmode="lin" valueType="num">
                                      <p:cBhvr>
                                        <p:cTn id="196" dur="1000"/>
                                        <p:tgtEl>
                                          <p:spTgt spid="101"/>
                                        </p:tgtEl>
                                        <p:attrNameLst>
                                          <p:attrName>ppt_x</p:attrName>
                                        </p:attrNameLst>
                                      </p:cBhvr>
                                      <p:tavLst>
                                        <p:tav tm="0">
                                          <p:val>
                                            <p:strVal val="ppt_x"/>
                                          </p:val>
                                        </p:tav>
                                        <p:tav tm="100000">
                                          <p:val>
                                            <p:strVal val="ppt_x"/>
                                          </p:val>
                                        </p:tav>
                                      </p:tavLst>
                                    </p:anim>
                                    <p:anim calcmode="lin" valueType="num">
                                      <p:cBhvr>
                                        <p:cTn id="197" dur="1000"/>
                                        <p:tgtEl>
                                          <p:spTgt spid="101"/>
                                        </p:tgtEl>
                                        <p:attrNameLst>
                                          <p:attrName>ppt_y</p:attrName>
                                        </p:attrNameLst>
                                      </p:cBhvr>
                                      <p:tavLst>
                                        <p:tav tm="0">
                                          <p:val>
                                            <p:strVal val="ppt_y"/>
                                          </p:val>
                                        </p:tav>
                                        <p:tav tm="100000">
                                          <p:val>
                                            <p:strVal val="ppt_y+.1"/>
                                          </p:val>
                                        </p:tav>
                                      </p:tavLst>
                                    </p:anim>
                                    <p:set>
                                      <p:cBhvr>
                                        <p:cTn id="198" dur="1" fill="hold">
                                          <p:stCondLst>
                                            <p:cond delay="999"/>
                                          </p:stCondLst>
                                        </p:cTn>
                                        <p:tgtEl>
                                          <p:spTgt spid="101"/>
                                        </p:tgtEl>
                                        <p:attrNameLst>
                                          <p:attrName>style.visibility</p:attrName>
                                        </p:attrNameLst>
                                      </p:cBhvr>
                                      <p:to>
                                        <p:strVal val="hidden"/>
                                      </p:to>
                                    </p:set>
                                  </p:childTnLst>
                                </p:cTn>
                              </p:par>
                              <p:par>
                                <p:cTn id="199" presetID="42" presetClass="exit" presetSubtype="0" fill="hold" nodeType="withEffect">
                                  <p:stCondLst>
                                    <p:cond delay="0"/>
                                  </p:stCondLst>
                                  <p:childTnLst>
                                    <p:animEffect transition="out" filter="fade">
                                      <p:cBhvr>
                                        <p:cTn id="200" dur="1000"/>
                                        <p:tgtEl>
                                          <p:spTgt spid="96"/>
                                        </p:tgtEl>
                                      </p:cBhvr>
                                    </p:animEffect>
                                    <p:anim calcmode="lin" valueType="num">
                                      <p:cBhvr>
                                        <p:cTn id="201" dur="1000"/>
                                        <p:tgtEl>
                                          <p:spTgt spid="96"/>
                                        </p:tgtEl>
                                        <p:attrNameLst>
                                          <p:attrName>ppt_x</p:attrName>
                                        </p:attrNameLst>
                                      </p:cBhvr>
                                      <p:tavLst>
                                        <p:tav tm="0">
                                          <p:val>
                                            <p:strVal val="ppt_x"/>
                                          </p:val>
                                        </p:tav>
                                        <p:tav tm="100000">
                                          <p:val>
                                            <p:strVal val="ppt_x"/>
                                          </p:val>
                                        </p:tav>
                                      </p:tavLst>
                                    </p:anim>
                                    <p:anim calcmode="lin" valueType="num">
                                      <p:cBhvr>
                                        <p:cTn id="202" dur="1000"/>
                                        <p:tgtEl>
                                          <p:spTgt spid="96"/>
                                        </p:tgtEl>
                                        <p:attrNameLst>
                                          <p:attrName>ppt_y</p:attrName>
                                        </p:attrNameLst>
                                      </p:cBhvr>
                                      <p:tavLst>
                                        <p:tav tm="0">
                                          <p:val>
                                            <p:strVal val="ppt_y"/>
                                          </p:val>
                                        </p:tav>
                                        <p:tav tm="100000">
                                          <p:val>
                                            <p:strVal val="ppt_y+.1"/>
                                          </p:val>
                                        </p:tav>
                                      </p:tavLst>
                                    </p:anim>
                                    <p:set>
                                      <p:cBhvr>
                                        <p:cTn id="203" dur="1" fill="hold">
                                          <p:stCondLst>
                                            <p:cond delay="9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6"/>
                  </p:tgtEl>
                </p:cond>
              </p:nextCondLst>
            </p:seq>
          </p:childTnLst>
        </p:cTn>
      </p:par>
    </p:tnLst>
    <p:bldLst>
      <p:bldP spid="10" grpId="0" animBg="1"/>
      <p:bldP spid="11" grpId="0" animBg="1"/>
      <p:bldP spid="13" grpId="0" animBg="1"/>
      <p:bldP spid="47" grpId="0" animBg="1"/>
      <p:bldP spid="70" grpId="0" animBg="1"/>
      <p:bldP spid="8" grpId="0" animBg="1"/>
      <p:bldP spid="48" grpId="0" animBg="1"/>
      <p:bldP spid="49" grpId="0" animBg="1"/>
      <p:bldP spid="50" grpId="0" animBg="1"/>
      <p:bldP spid="51" grpId="0" animBg="1"/>
      <p:bldP spid="54" grpId="0"/>
      <p:bldP spid="54" grpId="1"/>
      <p:bldP spid="55" grpId="0"/>
      <p:bldP spid="57" grpId="0" animBg="1"/>
      <p:bldP spid="57" grpId="1" animBg="1"/>
      <p:bldP spid="72" grpId="0" animBg="1"/>
      <p:bldP spid="72" grpId="1" animBg="1"/>
      <p:bldP spid="101" grpId="0" animBg="1"/>
      <p:bldP spid="101"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a:extLst>
              <a:ext uri="{FF2B5EF4-FFF2-40B4-BE49-F238E27FC236}">
                <a16:creationId xmlns:a16="http://schemas.microsoft.com/office/drawing/2014/main" xmlns="" id="{E96BE0A3-929F-C7F9-9FD1-34C41E656C7E}"/>
              </a:ext>
            </a:extLst>
          </p:cNvPr>
          <p:cNvSpPr/>
          <p:nvPr/>
        </p:nvSpPr>
        <p:spPr>
          <a:xfrm>
            <a:off x="4649689" y="532653"/>
            <a:ext cx="7884627" cy="484751"/>
          </a:xfrm>
          <a:prstGeom prst="rect">
            <a:avLst/>
          </a:prstGeom>
          <a:noFill/>
        </p:spPr>
        <p:txBody>
          <a:bodyPr wrap="square" lIns="68576" tIns="34290" rIns="68576" bIns="34290">
            <a:spAutoFit/>
          </a:bodyPr>
          <a:lstStyle/>
          <a:p>
            <a:r>
              <a:rPr lang="en-US" sz="2700" b="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27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 LÀM QUEN VỚI BIẾN CỐ NGẪU NHIÊN</a:t>
            </a:r>
          </a:p>
        </p:txBody>
      </p:sp>
      <p:grpSp>
        <p:nvGrpSpPr>
          <p:cNvPr id="13" name="Group 12">
            <a:extLst>
              <a:ext uri="{FF2B5EF4-FFF2-40B4-BE49-F238E27FC236}">
                <a16:creationId xmlns:a16="http://schemas.microsoft.com/office/drawing/2014/main" xmlns="" id="{909DEB0A-87DD-535D-DC10-F001F660D067}"/>
              </a:ext>
            </a:extLst>
          </p:cNvPr>
          <p:cNvGrpSpPr/>
          <p:nvPr/>
        </p:nvGrpSpPr>
        <p:grpSpPr>
          <a:xfrm>
            <a:off x="56275" y="226301"/>
            <a:ext cx="4487595" cy="813499"/>
            <a:chOff x="70340" y="452594"/>
            <a:chExt cx="4487594" cy="813498"/>
          </a:xfrm>
        </p:grpSpPr>
        <p:sp>
          <p:nvSpPr>
            <p:cNvPr id="12" name="Rectangle: Single Corner Snipped 11">
              <a:extLst>
                <a:ext uri="{FF2B5EF4-FFF2-40B4-BE49-F238E27FC236}">
                  <a16:creationId xmlns:a16="http://schemas.microsoft.com/office/drawing/2014/main" xmlns="" id="{10575147-6109-F331-F9E6-C421B5A5119D}"/>
                </a:ext>
              </a:extLst>
            </p:cNvPr>
            <p:cNvSpPr/>
            <p:nvPr/>
          </p:nvSpPr>
          <p:spPr>
            <a:xfrm>
              <a:off x="70340" y="452594"/>
              <a:ext cx="4487594" cy="813498"/>
            </a:xfrm>
            <a:prstGeom prst="snip1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4">
              <a:extLst>
                <a:ext uri="{FF2B5EF4-FFF2-40B4-BE49-F238E27FC236}">
                  <a16:creationId xmlns:a16="http://schemas.microsoft.com/office/drawing/2014/main" xmlns="" id="{B37B1EE9-2E25-B548-7C70-DE7E2C1653A6}"/>
                </a:ext>
              </a:extLst>
            </p:cNvPr>
            <p:cNvSpPr/>
            <p:nvPr/>
          </p:nvSpPr>
          <p:spPr>
            <a:xfrm>
              <a:off x="79519" y="467463"/>
              <a:ext cx="4469235" cy="715582"/>
            </a:xfrm>
            <a:prstGeom prst="rect">
              <a:avLst/>
            </a:prstGeom>
            <a:noFill/>
            <a:ln>
              <a:noFill/>
            </a:ln>
          </p:spPr>
          <p:txBody>
            <a:bodyPr wrap="none" lIns="68580" tIns="34291" rIns="68580" bIns="34291">
              <a:spAutoFit/>
            </a:bodyPr>
            <a:lstStyle/>
            <a:p>
              <a:pPr algn="ctr"/>
              <a:r>
                <a:rPr lang="en-US" sz="2100" b="1" dirty="0" err="1">
                  <a:solidFill>
                    <a:prstClr val="white"/>
                  </a:solidFill>
                  <a:latin typeface="Times New Roman" panose="02020603050405020304" pitchFamily="18" charset="0"/>
                  <a:cs typeface="Times New Roman" panose="02020603050405020304" pitchFamily="18" charset="0"/>
                </a:rPr>
                <a:t>Phần</a:t>
              </a:r>
              <a:r>
                <a:rPr lang="en-US" sz="2100" b="1" dirty="0">
                  <a:solidFill>
                    <a:prstClr val="white"/>
                  </a:solidFill>
                  <a:latin typeface="Times New Roman" panose="02020603050405020304" pitchFamily="18" charset="0"/>
                  <a:cs typeface="Times New Roman" panose="02020603050405020304" pitchFamily="18" charset="0"/>
                </a:rPr>
                <a:t> MỘT SỐ YẾU TỐ THỐNG KÊ</a:t>
              </a:r>
            </a:p>
            <a:p>
              <a:pPr algn="ctr"/>
              <a:r>
                <a:rPr lang="en-US" sz="2100" b="1" dirty="0">
                  <a:solidFill>
                    <a:prstClr val="white"/>
                  </a:solidFill>
                  <a:latin typeface="Times New Roman" panose="02020603050405020304" pitchFamily="18" charset="0"/>
                  <a:cs typeface="Times New Roman" panose="02020603050405020304" pitchFamily="18" charset="0"/>
                </a:rPr>
                <a:t>VÀ XÁC SUẤT</a:t>
              </a:r>
            </a:p>
          </p:txBody>
        </p:sp>
      </p:grpSp>
      <p:grpSp>
        <p:nvGrpSpPr>
          <p:cNvPr id="21" name="Group 20">
            <a:extLst>
              <a:ext uri="{FF2B5EF4-FFF2-40B4-BE49-F238E27FC236}">
                <a16:creationId xmlns:a16="http://schemas.microsoft.com/office/drawing/2014/main" xmlns="" id="{E70E48A0-F2DE-4C8F-EE60-E2CB0983F067}"/>
              </a:ext>
            </a:extLst>
          </p:cNvPr>
          <p:cNvGrpSpPr/>
          <p:nvPr/>
        </p:nvGrpSpPr>
        <p:grpSpPr>
          <a:xfrm>
            <a:off x="5" y="1222324"/>
            <a:ext cx="4543865" cy="1129228"/>
            <a:chOff x="14069" y="1448618"/>
            <a:chExt cx="4543865" cy="1129228"/>
          </a:xfrm>
        </p:grpSpPr>
        <p:sp>
          <p:nvSpPr>
            <p:cNvPr id="15" name="Flowchart: Connector 14">
              <a:extLst>
                <a:ext uri="{FF2B5EF4-FFF2-40B4-BE49-F238E27FC236}">
                  <a16:creationId xmlns:a16="http://schemas.microsoft.com/office/drawing/2014/main" xmlns="" id="{25953C82-789F-C7C3-E276-7ED0E63645A6}"/>
                </a:ext>
              </a:extLst>
            </p:cNvPr>
            <p:cNvSpPr/>
            <p:nvPr/>
          </p:nvSpPr>
          <p:spPr>
            <a:xfrm>
              <a:off x="14069" y="1457901"/>
              <a:ext cx="947440" cy="942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prstClr val="white"/>
                </a:solidFill>
              </a:endParaRPr>
            </a:p>
          </p:txBody>
        </p:sp>
        <p:sp>
          <p:nvSpPr>
            <p:cNvPr id="17" name="Freeform: Shape 16">
              <a:extLst>
                <a:ext uri="{FF2B5EF4-FFF2-40B4-BE49-F238E27FC236}">
                  <a16:creationId xmlns:a16="http://schemas.microsoft.com/office/drawing/2014/main" xmlns="" id="{8CF10367-909D-0CB6-B5A6-58C5BB67CCCC}"/>
                </a:ext>
              </a:extLst>
            </p:cNvPr>
            <p:cNvSpPr/>
            <p:nvPr/>
          </p:nvSpPr>
          <p:spPr>
            <a:xfrm>
              <a:off x="642373" y="1448618"/>
              <a:ext cx="3915561" cy="971024"/>
            </a:xfrm>
            <a:custGeom>
              <a:avLst/>
              <a:gdLst>
                <a:gd name="connsiteX0" fmla="*/ 56325 w 3915561"/>
                <a:gd name="connsiteY0" fmla="*/ 0 h 942535"/>
                <a:gd name="connsiteX1" fmla="*/ 3758469 w 3915561"/>
                <a:gd name="connsiteY1" fmla="*/ 0 h 942535"/>
                <a:gd name="connsiteX2" fmla="*/ 3915561 w 3915561"/>
                <a:gd name="connsiteY2" fmla="*/ 157092 h 942535"/>
                <a:gd name="connsiteX3" fmla="*/ 3915561 w 3915561"/>
                <a:gd name="connsiteY3" fmla="*/ 785443 h 942535"/>
                <a:gd name="connsiteX4" fmla="*/ 3758469 w 3915561"/>
                <a:gd name="connsiteY4" fmla="*/ 942535 h 942535"/>
                <a:gd name="connsiteX5" fmla="*/ 56325 w 3915561"/>
                <a:gd name="connsiteY5" fmla="*/ 942535 h 942535"/>
                <a:gd name="connsiteX6" fmla="*/ 2 w 3915561"/>
                <a:gd name="connsiteY6" fmla="*/ 931164 h 942535"/>
                <a:gd name="connsiteX7" fmla="*/ 82673 w 3915561"/>
                <a:gd name="connsiteY7" fmla="*/ 905502 h 942535"/>
                <a:gd name="connsiteX8" fmla="*/ 370502 w 3915561"/>
                <a:gd name="connsiteY8" fmla="*/ 471268 h 942535"/>
                <a:gd name="connsiteX9" fmla="*/ 82673 w 3915561"/>
                <a:gd name="connsiteY9" fmla="*/ 37035 h 942535"/>
                <a:gd name="connsiteX10" fmla="*/ 0 w 3915561"/>
                <a:gd name="connsiteY10" fmla="*/ 11372 h 94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15561" h="942535">
                  <a:moveTo>
                    <a:pt x="56325" y="0"/>
                  </a:moveTo>
                  <a:lnTo>
                    <a:pt x="3758469" y="0"/>
                  </a:lnTo>
                  <a:cubicBezTo>
                    <a:pt x="3845229" y="0"/>
                    <a:pt x="3915561" y="70332"/>
                    <a:pt x="3915561" y="157092"/>
                  </a:cubicBezTo>
                  <a:lnTo>
                    <a:pt x="3915561" y="785443"/>
                  </a:lnTo>
                  <a:cubicBezTo>
                    <a:pt x="3915561" y="872203"/>
                    <a:pt x="3845229" y="942535"/>
                    <a:pt x="3758469" y="942535"/>
                  </a:cubicBezTo>
                  <a:lnTo>
                    <a:pt x="56325" y="942535"/>
                  </a:lnTo>
                  <a:lnTo>
                    <a:pt x="2" y="931164"/>
                  </a:lnTo>
                  <a:lnTo>
                    <a:pt x="82673" y="905502"/>
                  </a:lnTo>
                  <a:cubicBezTo>
                    <a:pt x="251818" y="833959"/>
                    <a:pt x="370502" y="666474"/>
                    <a:pt x="370502" y="471268"/>
                  </a:cubicBezTo>
                  <a:cubicBezTo>
                    <a:pt x="370502" y="276063"/>
                    <a:pt x="251818" y="108577"/>
                    <a:pt x="82673" y="37035"/>
                  </a:cubicBezTo>
                  <a:lnTo>
                    <a:pt x="0" y="11372"/>
                  </a:lnTo>
                  <a:close/>
                </a:path>
              </a:pathLst>
            </a:custGeom>
            <a:solidFill>
              <a:schemeClr val="accent1">
                <a:lumMod val="50000"/>
              </a:schemeClr>
            </a:solidFill>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a:endParaRPr lang="en-US">
                <a:solidFill>
                  <a:prstClr val="white"/>
                </a:solidFill>
              </a:endParaRPr>
            </a:p>
          </p:txBody>
        </p:sp>
        <p:grpSp>
          <p:nvGrpSpPr>
            <p:cNvPr id="20" name="Group 19">
              <a:extLst>
                <a:ext uri="{FF2B5EF4-FFF2-40B4-BE49-F238E27FC236}">
                  <a16:creationId xmlns:a16="http://schemas.microsoft.com/office/drawing/2014/main" xmlns="" id="{3661336E-D24D-82A7-1CE1-A4C8B35B76D1}"/>
                </a:ext>
              </a:extLst>
            </p:cNvPr>
            <p:cNvGrpSpPr/>
            <p:nvPr/>
          </p:nvGrpSpPr>
          <p:grpSpPr>
            <a:xfrm>
              <a:off x="98476" y="1577720"/>
              <a:ext cx="1223889" cy="1000126"/>
              <a:chOff x="98476" y="1577720"/>
              <a:chExt cx="1223889" cy="1000126"/>
            </a:xfrm>
          </p:grpSpPr>
          <p:sp>
            <p:nvSpPr>
              <p:cNvPr id="18" name="TextBox 17">
                <a:extLst>
                  <a:ext uri="{FF2B5EF4-FFF2-40B4-BE49-F238E27FC236}">
                    <a16:creationId xmlns:a16="http://schemas.microsoft.com/office/drawing/2014/main" xmlns="" id="{CB13C338-8A5E-C57B-1CED-522241DE02D4}"/>
                  </a:ext>
                </a:extLst>
              </p:cNvPr>
              <p:cNvSpPr txBox="1"/>
              <p:nvPr/>
            </p:nvSpPr>
            <p:spPr>
              <a:xfrm>
                <a:off x="98476" y="1577720"/>
                <a:ext cx="1223889" cy="338554"/>
              </a:xfrm>
              <a:prstGeom prst="rect">
                <a:avLst/>
              </a:prstGeom>
              <a:noFill/>
            </p:spPr>
            <p:txBody>
              <a:bodyPr wrap="square" rtlCol="0">
                <a:spAutoFit/>
              </a:bodyPr>
              <a:lstStyle/>
              <a:p>
                <a:r>
                  <a:rPr lang="en-US" sz="1600" b="1" dirty="0" err="1">
                    <a:solidFill>
                      <a:srgbClr val="C00000"/>
                    </a:solidFill>
                  </a:rPr>
                  <a:t>Chương</a:t>
                </a:r>
                <a:endParaRPr lang="en-US" sz="1600" b="1" dirty="0">
                  <a:solidFill>
                    <a:srgbClr val="C00000"/>
                  </a:solidFill>
                </a:endParaRPr>
              </a:p>
            </p:txBody>
          </p:sp>
          <p:sp>
            <p:nvSpPr>
              <p:cNvPr id="19" name="Rectangle 18">
                <a:extLst>
                  <a:ext uri="{FF2B5EF4-FFF2-40B4-BE49-F238E27FC236}">
                    <a16:creationId xmlns:a16="http://schemas.microsoft.com/office/drawing/2014/main" xmlns="" id="{3375D3C9-D66B-FD25-5958-55AF577327D5}"/>
                  </a:ext>
                </a:extLst>
              </p:cNvPr>
              <p:cNvSpPr/>
              <p:nvPr/>
            </p:nvSpPr>
            <p:spPr>
              <a:xfrm>
                <a:off x="216427" y="1639127"/>
                <a:ext cx="574196" cy="938719"/>
              </a:xfrm>
              <a:prstGeom prst="rect">
                <a:avLst/>
              </a:prstGeom>
              <a:noFill/>
            </p:spPr>
            <p:txBody>
              <a:bodyPr wrap="none" lIns="91440" tIns="45720" rIns="91440" bIns="45720">
                <a:spAutoFit/>
              </a:bodyPr>
              <a:lstStyle/>
              <a:p>
                <a:pPr algn="ctr"/>
                <a:r>
                  <a:rPr lang="en-US" sz="5500" b="1" dirty="0">
                    <a:ln w="13462">
                      <a:solidFill>
                        <a:prstClr val="white"/>
                      </a:solidFill>
                      <a:prstDash val="solid"/>
                    </a:ln>
                    <a:solidFill>
                      <a:prstClr val="black">
                        <a:lumMod val="85000"/>
                        <a:lumOff val="15000"/>
                      </a:prstClr>
                    </a:solidFill>
                    <a:effectLst>
                      <a:outerShdw dist="38100" dir="2700000" algn="bl" rotWithShape="0">
                        <a:srgbClr val="586EA6"/>
                      </a:outerShdw>
                    </a:effectLst>
                  </a:rPr>
                  <a:t>9</a:t>
                </a:r>
              </a:p>
            </p:txBody>
          </p:sp>
        </p:grpSp>
      </p:grpSp>
      <p:sp>
        <p:nvSpPr>
          <p:cNvPr id="23" name="Rectangle 4">
            <a:extLst>
              <a:ext uri="{FF2B5EF4-FFF2-40B4-BE49-F238E27FC236}">
                <a16:creationId xmlns:a16="http://schemas.microsoft.com/office/drawing/2014/main" xmlns="" id="{A58A9F43-C743-9696-BBAE-C5C64F49ADA6}"/>
              </a:ext>
            </a:extLst>
          </p:cNvPr>
          <p:cNvSpPr/>
          <p:nvPr/>
        </p:nvSpPr>
        <p:spPr>
          <a:xfrm>
            <a:off x="828630" y="1510863"/>
            <a:ext cx="3905471" cy="377028"/>
          </a:xfrm>
          <a:prstGeom prst="rect">
            <a:avLst/>
          </a:prstGeom>
          <a:noFill/>
          <a:ln>
            <a:noFill/>
          </a:ln>
        </p:spPr>
        <p:txBody>
          <a:bodyPr wrap="square" lIns="68576" tIns="34290" rIns="68576" bIns="34290">
            <a:spAutoFit/>
          </a:bodyPr>
          <a:lstStyle/>
          <a:p>
            <a:pPr algn="ctr"/>
            <a:r>
              <a:rPr lang="en-US" sz="2000" b="1" dirty="0">
                <a:solidFill>
                  <a:srgbClr val="FFFF00"/>
                </a:solidFill>
                <a:latin typeface="Times New Roman" panose="02020603050405020304" pitchFamily="18" charset="0"/>
                <a:cs typeface="Times New Roman" panose="02020603050405020304" pitchFamily="18" charset="0"/>
              </a:rPr>
              <a:t>MỘT SỐ YẾU TỐ XÁC SUẤT</a:t>
            </a:r>
          </a:p>
        </p:txBody>
      </p:sp>
      <p:pic>
        <p:nvPicPr>
          <p:cNvPr id="1026" name="Picture 2" descr="Bộ đồ chơi cờ cá ngựa Sato 43 giúp bé rèn luyện tư duy thông minh |  MBMart.com.vn">
            <a:extLst>
              <a:ext uri="{FF2B5EF4-FFF2-40B4-BE49-F238E27FC236}">
                <a16:creationId xmlns:a16="http://schemas.microsoft.com/office/drawing/2014/main" xmlns="" id="{3B4155CC-1A7D-B22A-2A38-0F7E6B84A14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78" b="89778" l="1778" r="94222">
                        <a14:foregroundMark x1="6667" y1="37778" x2="6667" y2="37778"/>
                        <a14:foregroundMark x1="2222" y1="39111" x2="2222" y2="39111"/>
                        <a14:foregroundMark x1="87556" y1="41333" x2="87556" y2="41333"/>
                        <a14:foregroundMark x1="82667" y1="42667" x2="82667" y2="42667"/>
                        <a14:foregroundMark x1="94222" y1="36889" x2="94222" y2="36889"/>
                      </a14:backgroundRemoval>
                    </a14:imgEffect>
                  </a14:imgLayer>
                </a14:imgProps>
              </a:ext>
              <a:ext uri="{28A0092B-C50C-407E-A947-70E740481C1C}">
                <a14:useLocalDpi xmlns:a14="http://schemas.microsoft.com/office/drawing/2010/main"/>
              </a:ext>
            </a:extLst>
          </a:blip>
          <a:srcRect/>
          <a:stretch>
            <a:fillRect/>
          </a:stretch>
        </p:blipFill>
        <p:spPr bwMode="auto">
          <a:xfrm>
            <a:off x="947446" y="2415192"/>
            <a:ext cx="2450975" cy="245097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xmlns="" id="{9947E485-E3B2-6888-944C-F776ABB952BF}"/>
              </a:ext>
            </a:extLst>
          </p:cNvPr>
          <p:cNvSpPr txBox="1"/>
          <p:nvPr/>
        </p:nvSpPr>
        <p:spPr>
          <a:xfrm>
            <a:off x="4899855" y="1887892"/>
            <a:ext cx="7292148" cy="4062649"/>
          </a:xfrm>
          <a:prstGeom prst="rect">
            <a:avLst/>
          </a:prstGeom>
          <a:noFill/>
        </p:spPr>
        <p:txBody>
          <a:bodyPr wrap="square" lIns="91434" tIns="45718" rIns="91434" bIns="45718" rtlCol="0">
            <a:spAutoFit/>
          </a:bodyPr>
          <a:lstStyle/>
          <a:p>
            <a:pPr algn="just">
              <a:spcBef>
                <a:spcPts val="300"/>
              </a:spcBef>
              <a:spcAft>
                <a:spcPts val="300"/>
              </a:spcAft>
            </a:pP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Làm</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quen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với</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các</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khái</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niệm</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mở</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đầu</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về</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biến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cố</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ngẫu</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nhiên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trong</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các</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ví</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dụ</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đơn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giản</a:t>
            </a:r>
            <a:endParaRPr lang="en-US" sz="3100" b="1" dirty="0">
              <a:solidFill>
                <a:prstClr val="black"/>
              </a:solidFill>
              <a:latin typeface="Times New Roman" panose="02020603050405020304" pitchFamily="18" charset="0"/>
              <a:ea typeface="Times New Roman" panose="02020603050405020304" pitchFamily="18" charset="0"/>
            </a:endParaRPr>
          </a:p>
          <a:p>
            <a:pPr algn="just">
              <a:spcBef>
                <a:spcPts val="300"/>
              </a:spcBef>
              <a:spcAft>
                <a:spcPts val="300"/>
              </a:spcAft>
            </a:pP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Xác</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định</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được</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một</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biến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cố</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xảy</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ra</a:t>
            </a:r>
            <a:r>
              <a:rPr lang="en-US" sz="3100" b="1" dirty="0">
                <a:solidFill>
                  <a:prstClr val="black"/>
                </a:solidFill>
                <a:latin typeface="Times New Roman" panose="02020603050405020304" pitchFamily="18" charset="0"/>
                <a:ea typeface="Times New Roman" panose="02020603050405020304" pitchFamily="18" charset="0"/>
              </a:rPr>
              <a:t> hay </a:t>
            </a:r>
            <a:r>
              <a:rPr lang="en-US" sz="3100" b="1" dirty="0" err="1">
                <a:solidFill>
                  <a:prstClr val="black"/>
                </a:solidFill>
                <a:latin typeface="Times New Roman" panose="02020603050405020304" pitchFamily="18" charset="0"/>
                <a:ea typeface="Times New Roman" panose="02020603050405020304" pitchFamily="18" charset="0"/>
              </a:rPr>
              <a:t>không</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xảy</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ra</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sau</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khi</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biết</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kết</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quả</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của</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phép</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thử</a:t>
            </a:r>
            <a:r>
              <a:rPr lang="en-US" sz="3100" b="1" dirty="0">
                <a:solidFill>
                  <a:prstClr val="black"/>
                </a:solidFill>
                <a:latin typeface="Times New Roman" panose="02020603050405020304" pitchFamily="18" charset="0"/>
                <a:ea typeface="Times New Roman" panose="02020603050405020304" pitchFamily="18" charset="0"/>
              </a:rPr>
              <a:t>.</a:t>
            </a:r>
          </a:p>
          <a:p>
            <a:pPr algn="just">
              <a:spcBef>
                <a:spcPts val="300"/>
              </a:spcBef>
              <a:spcAft>
                <a:spcPts val="300"/>
              </a:spcAft>
            </a:pP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Xác</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định</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được</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biến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cố</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chắc</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chắn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biến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cố</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không</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thể</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và</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biến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cố</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ngẫu</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nhiên</a:t>
            </a:r>
            <a:r>
              <a:rPr lang="en-US" sz="3100" b="1" dirty="0">
                <a:solidFill>
                  <a:prstClr val="black"/>
                </a:solidFill>
                <a:latin typeface="Times New Roman" panose="02020603050405020304" pitchFamily="18" charset="0"/>
                <a:ea typeface="Times New Roman" panose="02020603050405020304" pitchFamily="18" charset="0"/>
              </a:rPr>
              <a:t>.</a:t>
            </a:r>
          </a:p>
        </p:txBody>
      </p:sp>
      <p:sp>
        <p:nvSpPr>
          <p:cNvPr id="30" name="Rectangle 4">
            <a:extLst>
              <a:ext uri="{FF2B5EF4-FFF2-40B4-BE49-F238E27FC236}">
                <a16:creationId xmlns:a16="http://schemas.microsoft.com/office/drawing/2014/main" xmlns="" id="{05C90CD4-50CA-9578-ECAF-9888E8A2473A}"/>
              </a:ext>
            </a:extLst>
          </p:cNvPr>
          <p:cNvSpPr/>
          <p:nvPr/>
        </p:nvSpPr>
        <p:spPr>
          <a:xfrm>
            <a:off x="6841967" y="1048461"/>
            <a:ext cx="3905471" cy="561695"/>
          </a:xfrm>
          <a:prstGeom prst="rect">
            <a:avLst/>
          </a:prstGeom>
          <a:noFill/>
          <a:ln>
            <a:noFill/>
          </a:ln>
        </p:spPr>
        <p:txBody>
          <a:bodyPr wrap="square" lIns="68576" tIns="34290" rIns="68576" bIns="34290">
            <a:spAutoFit/>
          </a:bodyPr>
          <a:lstStyle/>
          <a:p>
            <a:pPr algn="ctr"/>
            <a:r>
              <a:rPr lang="en-US" sz="3200" b="1" u="sng" dirty="0" err="1">
                <a:solidFill>
                  <a:srgbClr val="00B050"/>
                </a:solidFill>
                <a:latin typeface="Times New Roman" panose="02020603050405020304" pitchFamily="18" charset="0"/>
                <a:cs typeface="Times New Roman" panose="02020603050405020304" pitchFamily="18" charset="0"/>
              </a:rPr>
              <a:t>Mục</a:t>
            </a:r>
            <a:r>
              <a:rPr lang="en-US" sz="3200" b="1" u="sng" dirty="0">
                <a:solidFill>
                  <a:srgbClr val="00B050"/>
                </a:solidFill>
                <a:latin typeface="Times New Roman" panose="02020603050405020304" pitchFamily="18" charset="0"/>
                <a:cs typeface="Times New Roman" panose="02020603050405020304" pitchFamily="18" charset="0"/>
              </a:rPr>
              <a:t> </a:t>
            </a:r>
            <a:r>
              <a:rPr lang="en-US" sz="3200" b="1" u="sng" dirty="0" err="1">
                <a:solidFill>
                  <a:srgbClr val="00B050"/>
                </a:solidFill>
                <a:latin typeface="Times New Roman" panose="02020603050405020304" pitchFamily="18" charset="0"/>
                <a:cs typeface="Times New Roman" panose="02020603050405020304" pitchFamily="18" charset="0"/>
              </a:rPr>
              <a:t>tiêu</a:t>
            </a:r>
            <a:r>
              <a:rPr lang="en-US" sz="3200" b="1" u="sng" dirty="0">
                <a:solidFill>
                  <a:srgbClr val="00B050"/>
                </a:solidFill>
                <a:latin typeface="Times New Roman" panose="02020603050405020304" pitchFamily="18" charset="0"/>
                <a:cs typeface="Times New Roman" panose="02020603050405020304" pitchFamily="18" charset="0"/>
              </a:rPr>
              <a:t> </a:t>
            </a:r>
            <a:r>
              <a:rPr lang="en-US" sz="3200" b="1" u="sng" dirty="0" err="1">
                <a:solidFill>
                  <a:srgbClr val="00B050"/>
                </a:solidFill>
                <a:latin typeface="Times New Roman" panose="02020603050405020304" pitchFamily="18" charset="0"/>
                <a:cs typeface="Times New Roman" panose="02020603050405020304" pitchFamily="18" charset="0"/>
              </a:rPr>
              <a:t>bài</a:t>
            </a:r>
            <a:r>
              <a:rPr lang="en-US" sz="3200" b="1" u="sng" dirty="0">
                <a:solidFill>
                  <a:srgbClr val="00B050"/>
                </a:solidFill>
                <a:latin typeface="Times New Roman" panose="02020603050405020304" pitchFamily="18" charset="0"/>
                <a:cs typeface="Times New Roman" panose="02020603050405020304" pitchFamily="18" charset="0"/>
              </a:rPr>
              <a:t> </a:t>
            </a:r>
            <a:r>
              <a:rPr lang="en-US" sz="3200" b="1" u="sng" dirty="0" err="1">
                <a:solidFill>
                  <a:srgbClr val="00B050"/>
                </a:solidFill>
                <a:latin typeface="Times New Roman" panose="02020603050405020304" pitchFamily="18" charset="0"/>
                <a:cs typeface="Times New Roman" panose="02020603050405020304" pitchFamily="18" charset="0"/>
              </a:rPr>
              <a:t>học</a:t>
            </a:r>
            <a:r>
              <a:rPr lang="en-US" sz="3200" b="1" u="sng" dirty="0">
                <a:solidFill>
                  <a:srgbClr val="00B050"/>
                </a:solidFill>
                <a:latin typeface="Times New Roman" panose="02020603050405020304" pitchFamily="18" charset="0"/>
                <a:cs typeface="Times New Roman" panose="02020603050405020304" pitchFamily="18" charset="0"/>
              </a:rPr>
              <a:t>:</a:t>
            </a:r>
          </a:p>
        </p:txBody>
      </p:sp>
      <p:pic>
        <p:nvPicPr>
          <p:cNvPr id="22" name="Picture 21">
            <a:extLst>
              <a:ext uri="{FF2B5EF4-FFF2-40B4-BE49-F238E27FC236}">
                <a16:creationId xmlns:a16="http://schemas.microsoft.com/office/drawing/2014/main" xmlns="" id="{F71FBB3B-7974-D297-4594-FDE106F440D4}"/>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spTree>
    <p:extLst>
      <p:ext uri="{BB962C8B-B14F-4D97-AF65-F5344CB8AC3E}">
        <p14:creationId xmlns:p14="http://schemas.microsoft.com/office/powerpoint/2010/main" val="3091154284"/>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8" name="Picture 17" descr="Text, letter&#10;&#10;Description automatically generated">
            <a:extLst>
              <a:ext uri="{FF2B5EF4-FFF2-40B4-BE49-F238E27FC236}">
                <a16:creationId xmlns:a16="http://schemas.microsoft.com/office/drawing/2014/main" xmlns="" id="{0D5CB04A-52F8-5FAA-204F-D8AC490A21D0}"/>
              </a:ext>
            </a:extLst>
          </p:cNvPr>
          <p:cNvPicPr>
            <a:picLocks noChangeAspect="1"/>
          </p:cNvPicPr>
          <p:nvPr/>
        </p:nvPicPr>
        <p:blipFill>
          <a:blip r:embed="rId5"/>
          <a:stretch>
            <a:fillRect/>
          </a:stretch>
        </p:blipFill>
        <p:spPr>
          <a:xfrm>
            <a:off x="222830" y="2966149"/>
            <a:ext cx="11746343" cy="3054048"/>
          </a:xfrm>
          <a:prstGeom prst="rect">
            <a:avLst/>
          </a:prstGeom>
          <a:ln>
            <a:noFill/>
          </a:ln>
          <a:effectLst>
            <a:outerShdw blurRad="292100" dist="139700" dir="2700000" algn="tl" rotWithShape="0">
              <a:srgbClr val="333333">
                <a:alpha val="65000"/>
              </a:srgbClr>
            </a:outerShdw>
          </a:effectLst>
        </p:spPr>
      </p:pic>
      <p:sp>
        <p:nvSpPr>
          <p:cNvPr id="31" name="Text Box 17">
            <a:extLst>
              <a:ext uri="{FF2B5EF4-FFF2-40B4-BE49-F238E27FC236}">
                <a16:creationId xmlns:a16="http://schemas.microsoft.com/office/drawing/2014/main" xmlns="" id="{37FD0550-F75B-3952-AE06-6B43AD235A08}"/>
              </a:ext>
            </a:extLst>
          </p:cNvPr>
          <p:cNvSpPr txBox="1"/>
          <p:nvPr/>
        </p:nvSpPr>
        <p:spPr>
          <a:xfrm>
            <a:off x="2016656" y="326946"/>
            <a:ext cx="9773117" cy="1703831"/>
          </a:xfrm>
          <a:prstGeom prst="rect">
            <a:avLst/>
          </a:prstGeom>
          <a:noFill/>
          <a:ln w="6350">
            <a:solidFill>
              <a:schemeClr val="bg1"/>
            </a:solidFill>
          </a:ln>
        </p:spPr>
        <p:txBody>
          <a:bodyPr rot="0" spcFirstLastPara="0" vert="horz" wrap="square" lIns="91434" tIns="45718" rIns="91434" bIns="45718" numCol="1" spcCol="0" rtlCol="0" fromWordArt="0" anchor="t" anchorCtr="0" forceAA="0" compatLnSpc="1">
            <a:prstTxWarp prst="textNoShape">
              <a:avLst/>
            </a:prstTxWarp>
            <a:noAutofit/>
          </a:bodyPr>
          <a:lstStyle/>
          <a:p>
            <a:pPr algn="just">
              <a:spcBef>
                <a:spcPts val="300"/>
              </a:spcBef>
              <a:spcAft>
                <a:spcPts val="300"/>
              </a:spcAft>
            </a:pP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sng"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3200" b="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sng"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b="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sng"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3200" b="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sng"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đôi</a:t>
            </a:r>
            <a:r>
              <a:rPr lang="en-US" sz="3200" b="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200" b="1" u="sng"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b="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sng"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3200" b="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3phút</a:t>
            </a:r>
            <a:endPar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An</a:t>
            </a:r>
            <a:endPar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thảo</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An.</a:t>
            </a:r>
            <a:endPar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6" name="Rectangle 15">
            <a:extLst>
              <a:ext uri="{FF2B5EF4-FFF2-40B4-BE49-F238E27FC236}">
                <a16:creationId xmlns:a16="http://schemas.microsoft.com/office/drawing/2014/main" xmlns="" id="{64AA96EE-7A65-0626-4D9F-25C176F3B539}"/>
              </a:ext>
            </a:extLst>
          </p:cNvPr>
          <p:cNvSpPr/>
          <p:nvPr/>
        </p:nvSpPr>
        <p:spPr>
          <a:xfrm>
            <a:off x="3" y="2461589"/>
            <a:ext cx="4077076" cy="222167"/>
          </a:xfrm>
          <a:prstGeom prst="rect">
            <a:avLst/>
          </a:prstGeom>
          <a:solidFill>
            <a:srgbClr val="FFC000"/>
          </a:solidFill>
          <a:ln>
            <a:no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solidFill>
                <a:srgbClr val="FF0000"/>
              </a:solidFill>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xmlns="" id="{54EDB827-5C87-8D53-2DBB-72D356891488}"/>
              </a:ext>
            </a:extLst>
          </p:cNvPr>
          <p:cNvSpPr/>
          <p:nvPr/>
        </p:nvSpPr>
        <p:spPr>
          <a:xfrm>
            <a:off x="4049363" y="2461374"/>
            <a:ext cx="4077076" cy="222167"/>
          </a:xfrm>
          <a:prstGeom prst="rect">
            <a:avLst/>
          </a:prstGeom>
          <a:solidFill>
            <a:srgbClr val="FFC000"/>
          </a:solidFill>
          <a:ln>
            <a:no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solidFill>
                <a:srgbClr val="FF0000"/>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xmlns="" id="{772D03C6-B905-995B-5E64-2ADAA89DABB9}"/>
              </a:ext>
            </a:extLst>
          </p:cNvPr>
          <p:cNvSpPr/>
          <p:nvPr/>
        </p:nvSpPr>
        <p:spPr>
          <a:xfrm>
            <a:off x="8114927" y="2458046"/>
            <a:ext cx="4077076" cy="222167"/>
          </a:xfrm>
          <a:prstGeom prst="rect">
            <a:avLst/>
          </a:prstGeom>
          <a:solidFill>
            <a:srgbClr val="FFC000"/>
          </a:solidFill>
          <a:ln>
            <a:no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solidFill>
                <a:srgbClr val="FF0000"/>
              </a:solidFill>
              <a:latin typeface="Times New Roman" panose="02020603050405020304" pitchFamily="18" charset="0"/>
              <a:cs typeface="Times New Roman" panose="02020603050405020304" pitchFamily="18" charset="0"/>
            </a:endParaRPr>
          </a:p>
        </p:txBody>
      </p:sp>
      <p:sp>
        <p:nvSpPr>
          <p:cNvPr id="34" name="Explosion: 14 Points 33">
            <a:extLst>
              <a:ext uri="{FF2B5EF4-FFF2-40B4-BE49-F238E27FC236}">
                <a16:creationId xmlns:a16="http://schemas.microsoft.com/office/drawing/2014/main" xmlns="" id="{401451A6-E8E0-6AFB-B6EA-16D265B6F353}"/>
              </a:ext>
            </a:extLst>
          </p:cNvPr>
          <p:cNvSpPr/>
          <p:nvPr/>
        </p:nvSpPr>
        <p:spPr>
          <a:xfrm>
            <a:off x="9751348" y="491147"/>
            <a:ext cx="2067949" cy="1145304"/>
          </a:xfrm>
          <a:prstGeom prst="irregularSeal2">
            <a:avLst/>
          </a:prstGeom>
          <a:solidFill>
            <a:srgbClr val="FF0000"/>
          </a:solidFill>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Hết</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giờ</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CDBAE455-74D1-5955-4ACC-D33335CD44D7}"/>
              </a:ext>
            </a:extLst>
          </p:cNvPr>
          <p:cNvSpPr/>
          <p:nvPr/>
        </p:nvSpPr>
        <p:spPr>
          <a:xfrm>
            <a:off x="511629" y="1958193"/>
            <a:ext cx="990600" cy="355859"/>
          </a:xfrm>
          <a:prstGeom prst="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dirty="0" err="1">
                <a:solidFill>
                  <a:srgbClr val="FF00FF"/>
                </a:solidFill>
                <a:latin typeface="Times New Roman" panose="02020603050405020304" pitchFamily="18" charset="0"/>
                <a:cs typeface="Times New Roman" panose="02020603050405020304" pitchFamily="18" charset="0"/>
              </a:rPr>
              <a:t>Bắt</a:t>
            </a:r>
            <a:r>
              <a:rPr lang="en-US" dirty="0">
                <a:solidFill>
                  <a:srgbClr val="FF00FF"/>
                </a:solidFill>
                <a:latin typeface="Times New Roman" panose="02020603050405020304" pitchFamily="18" charset="0"/>
                <a:cs typeface="Times New Roman" panose="02020603050405020304" pitchFamily="18" charset="0"/>
              </a:rPr>
              <a:t> </a:t>
            </a:r>
            <a:r>
              <a:rPr lang="en-US" dirty="0" err="1">
                <a:solidFill>
                  <a:srgbClr val="FF00FF"/>
                </a:solidFill>
                <a:latin typeface="Times New Roman" panose="02020603050405020304" pitchFamily="18" charset="0"/>
                <a:cs typeface="Times New Roman" panose="02020603050405020304" pitchFamily="18" charset="0"/>
              </a:rPr>
              <a:t>đầu</a:t>
            </a:r>
            <a:endParaRPr lang="en-US" dirty="0">
              <a:solidFill>
                <a:srgbClr val="FF00FF"/>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xmlns="" id="{B681D664-DBBF-1FDD-704E-E30F6C5CC3C2}"/>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spTree>
    <p:extLst>
      <p:ext uri="{BB962C8B-B14F-4D97-AF65-F5344CB8AC3E}">
        <p14:creationId xmlns:p14="http://schemas.microsoft.com/office/powerpoint/2010/main" val="73195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 calcmode="lin" valueType="num">
                                      <p:cBhvr>
                                        <p:cTn id="9" dur="500" fill="hold"/>
                                        <p:tgtEl>
                                          <p:spTgt spid="34"/>
                                        </p:tgtEl>
                                        <p:attrNameLst>
                                          <p:attrName>style.rotation</p:attrName>
                                        </p:attrNameLst>
                                      </p:cBhvr>
                                      <p:tavLst>
                                        <p:tav tm="0">
                                          <p:val>
                                            <p:fltVal val="90"/>
                                          </p:val>
                                        </p:tav>
                                        <p:tav tm="100000">
                                          <p:val>
                                            <p:fltVal val="0"/>
                                          </p:val>
                                        </p:tav>
                                      </p:tavLst>
                                    </p:anim>
                                    <p:animEffect transition="in" filter="fade">
                                      <p:cBhvr>
                                        <p:cTn id="10"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2" presetClass="exit" presetSubtype="2" fill="hold" grpId="0" nodeType="clickEffect">
                                  <p:stCondLst>
                                    <p:cond delay="0"/>
                                  </p:stCondLst>
                                  <p:childTnLst>
                                    <p:anim calcmode="lin" valueType="num">
                                      <p:cBhvr additive="base">
                                        <p:cTn id="15" dur="60000"/>
                                        <p:tgtEl>
                                          <p:spTgt spid="16"/>
                                        </p:tgtEl>
                                        <p:attrNameLst>
                                          <p:attrName>ppt_x</p:attrName>
                                        </p:attrNameLst>
                                      </p:cBhvr>
                                      <p:tavLst>
                                        <p:tav tm="0">
                                          <p:val>
                                            <p:strVal val="#ppt_x"/>
                                          </p:val>
                                        </p:tav>
                                        <p:tav tm="100000">
                                          <p:val>
                                            <p:strVal val="#ppt_x+#ppt_w*1.125000"/>
                                          </p:val>
                                        </p:tav>
                                      </p:tavLst>
                                    </p:anim>
                                    <p:animEffect transition="out" filter="wipe(right)">
                                      <p:cBhvr>
                                        <p:cTn id="16" dur="60000"/>
                                        <p:tgtEl>
                                          <p:spTgt spid="16"/>
                                        </p:tgtEl>
                                      </p:cBhvr>
                                    </p:animEffect>
                                    <p:set>
                                      <p:cBhvr>
                                        <p:cTn id="17" dur="1" fill="hold">
                                          <p:stCondLst>
                                            <p:cond delay="59999"/>
                                          </p:stCondLst>
                                        </p:cTn>
                                        <p:tgtEl>
                                          <p:spTgt spid="16"/>
                                        </p:tgtEl>
                                        <p:attrNameLst>
                                          <p:attrName>style.visibility</p:attrName>
                                        </p:attrNameLst>
                                      </p:cBhvr>
                                      <p:to>
                                        <p:strVal val="hidden"/>
                                      </p:to>
                                    </p:set>
                                  </p:childTnLst>
                                </p:cTn>
                              </p:par>
                            </p:childTnLst>
                          </p:cTn>
                        </p:par>
                        <p:par>
                          <p:cTn id="18" fill="hold">
                            <p:stCondLst>
                              <p:cond delay="60000"/>
                            </p:stCondLst>
                            <p:childTnLst>
                              <p:par>
                                <p:cTn id="19" presetID="12" presetClass="exit" presetSubtype="2" fill="hold" grpId="0" nodeType="afterEffect">
                                  <p:stCondLst>
                                    <p:cond delay="0"/>
                                  </p:stCondLst>
                                  <p:childTnLst>
                                    <p:anim calcmode="lin" valueType="num">
                                      <p:cBhvr additive="base">
                                        <p:cTn id="20" dur="60000"/>
                                        <p:tgtEl>
                                          <p:spTgt spid="32"/>
                                        </p:tgtEl>
                                        <p:attrNameLst>
                                          <p:attrName>ppt_x</p:attrName>
                                        </p:attrNameLst>
                                      </p:cBhvr>
                                      <p:tavLst>
                                        <p:tav tm="0">
                                          <p:val>
                                            <p:strVal val="#ppt_x"/>
                                          </p:val>
                                        </p:tav>
                                        <p:tav tm="100000">
                                          <p:val>
                                            <p:strVal val="#ppt_x+#ppt_w*1.125000"/>
                                          </p:val>
                                        </p:tav>
                                      </p:tavLst>
                                    </p:anim>
                                    <p:animEffect transition="out" filter="wipe(right)">
                                      <p:cBhvr>
                                        <p:cTn id="21" dur="60000"/>
                                        <p:tgtEl>
                                          <p:spTgt spid="32"/>
                                        </p:tgtEl>
                                      </p:cBhvr>
                                    </p:animEffect>
                                    <p:set>
                                      <p:cBhvr>
                                        <p:cTn id="22" dur="1" fill="hold">
                                          <p:stCondLst>
                                            <p:cond delay="59999"/>
                                          </p:stCondLst>
                                        </p:cTn>
                                        <p:tgtEl>
                                          <p:spTgt spid="32"/>
                                        </p:tgtEl>
                                        <p:attrNameLst>
                                          <p:attrName>style.visibility</p:attrName>
                                        </p:attrNameLst>
                                      </p:cBhvr>
                                      <p:to>
                                        <p:strVal val="hidden"/>
                                      </p:to>
                                    </p:set>
                                  </p:childTnLst>
                                </p:cTn>
                              </p:par>
                            </p:childTnLst>
                          </p:cTn>
                        </p:par>
                        <p:par>
                          <p:cTn id="23" fill="hold">
                            <p:stCondLst>
                              <p:cond delay="120000"/>
                            </p:stCondLst>
                            <p:childTnLst>
                              <p:par>
                                <p:cTn id="24" presetID="12" presetClass="exit" presetSubtype="2" fill="hold" grpId="0" nodeType="afterEffect">
                                  <p:stCondLst>
                                    <p:cond delay="0"/>
                                  </p:stCondLst>
                                  <p:childTnLst>
                                    <p:anim calcmode="lin" valueType="num">
                                      <p:cBhvr additive="base">
                                        <p:cTn id="25" dur="60000"/>
                                        <p:tgtEl>
                                          <p:spTgt spid="33"/>
                                        </p:tgtEl>
                                        <p:attrNameLst>
                                          <p:attrName>ppt_x</p:attrName>
                                        </p:attrNameLst>
                                      </p:cBhvr>
                                      <p:tavLst>
                                        <p:tav tm="0">
                                          <p:val>
                                            <p:strVal val="#ppt_x"/>
                                          </p:val>
                                        </p:tav>
                                        <p:tav tm="100000">
                                          <p:val>
                                            <p:strVal val="#ppt_x+#ppt_w*1.125000"/>
                                          </p:val>
                                        </p:tav>
                                      </p:tavLst>
                                    </p:anim>
                                    <p:animEffect transition="out" filter="wipe(right)">
                                      <p:cBhvr>
                                        <p:cTn id="26" dur="60000"/>
                                        <p:tgtEl>
                                          <p:spTgt spid="33"/>
                                        </p:tgtEl>
                                      </p:cBhvr>
                                    </p:animEffect>
                                    <p:set>
                                      <p:cBhvr>
                                        <p:cTn id="27" dur="1" fill="hold">
                                          <p:stCondLst>
                                            <p:cond delay="59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16" grpId="0" animBg="1"/>
      <p:bldP spid="32" grpId="0" animBg="1"/>
      <p:bldP spid="33" grpId="0" animBg="1"/>
      <p:bldP spid="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 name="Chiếc Nón Kỳ Diệu 14-11-2021">
            <a:hlinkClick r:id="" action="ppaction://media"/>
            <a:extLst>
              <a:ext uri="{FF2B5EF4-FFF2-40B4-BE49-F238E27FC236}">
                <a16:creationId xmlns:a16="http://schemas.microsoft.com/office/drawing/2014/main" xmlns="" id="{F772FA60-88E7-568E-6532-0116D5DF20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67752" y="2947977"/>
            <a:ext cx="6280704" cy="3532896"/>
          </a:xfrm>
          <a:prstGeom prst="rect">
            <a:avLst/>
          </a:prstGeom>
        </p:spPr>
      </p:pic>
      <p:pic>
        <p:nvPicPr>
          <p:cNvPr id="13" name="Picture 12">
            <a:extLst>
              <a:ext uri="{FF2B5EF4-FFF2-40B4-BE49-F238E27FC236}">
                <a16:creationId xmlns:a16="http://schemas.microsoft.com/office/drawing/2014/main" xmlns="" id="{ED8BDF6E-503B-885A-5AC3-052EEB817820}"/>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350965" y="3018751"/>
            <a:ext cx="768475" cy="605663"/>
          </a:xfrm>
          <a:prstGeom prst="rect">
            <a:avLst/>
          </a:prstGeom>
        </p:spPr>
      </p:pic>
      <p:cxnSp>
        <p:nvCxnSpPr>
          <p:cNvPr id="16" name="Straight Connector 15">
            <a:extLst>
              <a:ext uri="{FF2B5EF4-FFF2-40B4-BE49-F238E27FC236}">
                <a16:creationId xmlns:a16="http://schemas.microsoft.com/office/drawing/2014/main" xmlns="" id="{20104576-8A33-EF31-5D50-560C96655FA7}"/>
              </a:ext>
            </a:extLst>
          </p:cNvPr>
          <p:cNvCxnSpPr/>
          <p:nvPr/>
        </p:nvCxnSpPr>
        <p:spPr>
          <a:xfrm>
            <a:off x="5780316" y="870861"/>
            <a:ext cx="0" cy="5987143"/>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xmlns="" id="{03F4E1AA-E3B0-F94D-9E8C-8E9277116301}"/>
              </a:ext>
            </a:extLst>
          </p:cNvPr>
          <p:cNvSpPr/>
          <p:nvPr/>
        </p:nvSpPr>
        <p:spPr>
          <a:xfrm>
            <a:off x="623480" y="788705"/>
            <a:ext cx="1975221" cy="584775"/>
          </a:xfrm>
          <a:prstGeom prst="rect">
            <a:avLst/>
          </a:prstGeom>
          <a:noFill/>
        </p:spPr>
        <p:txBody>
          <a:bodyPr wrap="none" lIns="91434" tIns="45718" rIns="91434" bIns="45718">
            <a:spAutoFit/>
          </a:bodyPr>
          <a:lstStyle/>
          <a:p>
            <a:pPr algn="ct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1.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Biến</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cố</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xmlns="" id="{31EC07D4-29E8-5359-7CD8-ACD863A591AC}"/>
              </a:ext>
            </a:extLst>
          </p:cNvPr>
          <p:cNvSpPr txBox="1"/>
          <p:nvPr/>
        </p:nvSpPr>
        <p:spPr>
          <a:xfrm>
            <a:off x="21776" y="1339723"/>
            <a:ext cx="5736769" cy="1462452"/>
          </a:xfrm>
          <a:prstGeom prst="rect">
            <a:avLst/>
          </a:prstGeom>
          <a:noFill/>
        </p:spPr>
        <p:txBody>
          <a:bodyPr wrap="square" lIns="91434" tIns="45718" rIns="91434" bIns="45718">
            <a:spAutoFit/>
          </a:bodyPr>
          <a:lstStyle/>
          <a:p>
            <a:pPr algn="just">
              <a:lnSpc>
                <a:spcPct val="106000"/>
              </a:lnSpc>
              <a:spcBef>
                <a:spcPts val="300"/>
              </a:spcBef>
              <a:spcAft>
                <a:spcPts val="300"/>
              </a:spcAft>
              <a:buSzPts val="1600"/>
              <a:tabLst>
                <a:tab pos="457167" algn="l"/>
              </a:tabLst>
            </a:pP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Các</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sự</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kiện</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hiện</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tượng</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xảy</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ra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trong</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tự</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nhiên</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hay</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trong</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một</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phép</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thử</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nghiệm</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được</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gọi</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là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một</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biến</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cố</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xmlns="" id="{60372091-A03E-82CC-307E-76C0E2BBA77E}"/>
              </a:ext>
            </a:extLst>
          </p:cNvPr>
          <p:cNvSpPr txBox="1"/>
          <p:nvPr/>
        </p:nvSpPr>
        <p:spPr>
          <a:xfrm>
            <a:off x="43546" y="2947977"/>
            <a:ext cx="5693231" cy="3413307"/>
          </a:xfrm>
          <a:prstGeom prst="rect">
            <a:avLst/>
          </a:prstGeom>
          <a:noFill/>
        </p:spPr>
        <p:txBody>
          <a:bodyPr wrap="square" lIns="91434" tIns="45718" rIns="91434" bIns="45718">
            <a:spAutoFit/>
          </a:bodyPr>
          <a:lstStyle/>
          <a:p>
            <a:pPr marL="342874" indent="-342874" algn="just">
              <a:lnSpc>
                <a:spcPct val="106000"/>
              </a:lnSpc>
              <a:spcBef>
                <a:spcPts val="300"/>
              </a:spcBef>
              <a:spcAft>
                <a:spcPts val="300"/>
              </a:spcAft>
              <a:buFont typeface="Times New Roman" panose="02020603050405020304" pitchFamily="18" charset="0"/>
              <a:buChar char="-"/>
            </a:pP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chắn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luôn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xảy</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ra.</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874" indent="-342874" algn="just">
              <a:lnSpc>
                <a:spcPct val="106000"/>
              </a:lnSpc>
              <a:spcBef>
                <a:spcPts val="300"/>
              </a:spcBef>
              <a:spcAft>
                <a:spcPts val="300"/>
              </a:spcAft>
              <a:buFont typeface="Times New Roman" panose="02020603050405020304" pitchFamily="18" charset="0"/>
              <a:buChar char="-"/>
            </a:pP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bao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giờ</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xảy</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ra.</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874" indent="-342874" algn="just">
              <a:lnSpc>
                <a:spcPct val="106000"/>
              </a:lnSpc>
              <a:spcBef>
                <a:spcPts val="300"/>
              </a:spcBef>
              <a:spcAft>
                <a:spcPts val="300"/>
              </a:spcAft>
              <a:buFont typeface="Times New Roman" panose="02020603050405020304" pitchFamily="18" charset="0"/>
              <a:buChar char="-"/>
            </a:pP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ngẫu</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nó</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xảy</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ra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hay</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xmlns="" id="{BA8B0EA7-3D6A-B4CA-0863-97EF9A5B6163}"/>
              </a:ext>
            </a:extLst>
          </p:cNvPr>
          <p:cNvSpPr/>
          <p:nvPr/>
        </p:nvSpPr>
        <p:spPr>
          <a:xfrm>
            <a:off x="5911297" y="827113"/>
            <a:ext cx="6171843" cy="1077219"/>
          </a:xfrm>
          <a:prstGeom prst="rect">
            <a:avLst/>
          </a:prstGeom>
          <a:noFill/>
        </p:spPr>
        <p:txBody>
          <a:bodyPr wrap="square" lIns="91434" tIns="45718" rIns="91434" bIns="45718">
            <a:spAutoFit/>
          </a:bodyPr>
          <a:lstStyle/>
          <a:p>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Biến</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cố</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ngẫu</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nhiên</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trong</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một</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trò</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chơi</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24" name="Rectangle 5">
            <a:extLst>
              <a:ext uri="{FF2B5EF4-FFF2-40B4-BE49-F238E27FC236}">
                <a16:creationId xmlns:a16="http://schemas.microsoft.com/office/drawing/2014/main" xmlns="" id="{1F127E2E-6A73-0A63-1156-6E386FDF1F7F}"/>
              </a:ext>
            </a:extLst>
          </p:cNvPr>
          <p:cNvSpPr/>
          <p:nvPr/>
        </p:nvSpPr>
        <p:spPr>
          <a:xfrm>
            <a:off x="177699" y="129039"/>
            <a:ext cx="9416468" cy="561692"/>
          </a:xfrm>
          <a:prstGeom prst="rect">
            <a:avLst/>
          </a:prstGeom>
          <a:noFill/>
        </p:spPr>
        <p:txBody>
          <a:bodyPr wrap="square" lIns="68576" tIns="34290" rIns="68576" bIns="34290">
            <a:spAutoFit/>
          </a:bodyPr>
          <a:lstStyle/>
          <a:p>
            <a:r>
              <a:rPr lang="en-US" sz="3200" b="1" dirty="0" err="1">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3200" b="1" dirty="0">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a:t>
            </a:r>
            <a:r>
              <a:rPr lang="en-US" sz="32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LÀM QUEN VỚI BIẾN CỐ NGẪU NHIÊN</a:t>
            </a:r>
          </a:p>
        </p:txBody>
      </p:sp>
      <p:pic>
        <p:nvPicPr>
          <p:cNvPr id="11" name="Picture 10">
            <a:extLst>
              <a:ext uri="{FF2B5EF4-FFF2-40B4-BE49-F238E27FC236}">
                <a16:creationId xmlns:a16="http://schemas.microsoft.com/office/drawing/2014/main" xmlns="" id="{D5153D7C-535D-A457-5782-A9B8F9117B12}"/>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spTree>
    <p:extLst>
      <p:ext uri="{BB962C8B-B14F-4D97-AF65-F5344CB8AC3E}">
        <p14:creationId xmlns:p14="http://schemas.microsoft.com/office/powerpoint/2010/main" val="345513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59"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80000">
                <p:cTn id="12" fill="hold" display="0">
                  <p:stCondLst>
                    <p:cond delay="indefinite"/>
                  </p:stCondLst>
                </p:cTn>
                <p:tgtEl>
                  <p:spTgt spid="2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BT xúc xắc" descr="A group of dice&#10;&#10;Description automatically generated with low confidence">
            <a:hlinkClick r:id="" action="ppaction://media"/>
            <a:extLst>
              <a:ext uri="{FF2B5EF4-FFF2-40B4-BE49-F238E27FC236}">
                <a16:creationId xmlns:a16="http://schemas.microsoft.com/office/drawing/2014/main" xmlns="" id="{91193A48-466E-C0C3-2D55-273738CE6FF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11297" y="2575037"/>
            <a:ext cx="6252707" cy="3478499"/>
          </a:xfrm>
          <a:prstGeom prst="rect">
            <a:avLst/>
          </a:prstGeom>
        </p:spPr>
      </p:pic>
      <p:sp>
        <p:nvSpPr>
          <p:cNvPr id="5" name="Rectangle 5">
            <a:extLst>
              <a:ext uri="{FF2B5EF4-FFF2-40B4-BE49-F238E27FC236}">
                <a16:creationId xmlns:a16="http://schemas.microsoft.com/office/drawing/2014/main" xmlns="" id="{21F1C9D5-62AE-0F29-78EC-B98882F8FA6A}"/>
              </a:ext>
            </a:extLst>
          </p:cNvPr>
          <p:cNvSpPr/>
          <p:nvPr/>
        </p:nvSpPr>
        <p:spPr>
          <a:xfrm>
            <a:off x="177699" y="129039"/>
            <a:ext cx="9416468" cy="561692"/>
          </a:xfrm>
          <a:prstGeom prst="rect">
            <a:avLst/>
          </a:prstGeom>
          <a:noFill/>
        </p:spPr>
        <p:txBody>
          <a:bodyPr wrap="square" lIns="68576" tIns="34290" rIns="68576" bIns="34290">
            <a:spAutoFit/>
          </a:bodyPr>
          <a:lstStyle/>
          <a:p>
            <a:r>
              <a:rPr lang="en-US" sz="3200" b="1" dirty="0" err="1">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3200" b="1" dirty="0">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a:t>
            </a:r>
            <a:r>
              <a:rPr lang="en-US" sz="32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LÀM QUEN VỚI BIẾN CỐ NGẪU NHIÊN</a:t>
            </a:r>
          </a:p>
        </p:txBody>
      </p:sp>
      <p:cxnSp>
        <p:nvCxnSpPr>
          <p:cNvPr id="6" name="Straight Connector 5">
            <a:extLst>
              <a:ext uri="{FF2B5EF4-FFF2-40B4-BE49-F238E27FC236}">
                <a16:creationId xmlns:a16="http://schemas.microsoft.com/office/drawing/2014/main" xmlns="" id="{61CC7842-6897-4BF9-08CE-EACCE26A3F8B}"/>
              </a:ext>
            </a:extLst>
          </p:cNvPr>
          <p:cNvCxnSpPr/>
          <p:nvPr/>
        </p:nvCxnSpPr>
        <p:spPr>
          <a:xfrm>
            <a:off x="5780316" y="870861"/>
            <a:ext cx="0" cy="5987143"/>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2BFA4909-A419-CD56-B415-9577B374B1E2}"/>
              </a:ext>
            </a:extLst>
          </p:cNvPr>
          <p:cNvSpPr/>
          <p:nvPr/>
        </p:nvSpPr>
        <p:spPr>
          <a:xfrm>
            <a:off x="623480" y="788705"/>
            <a:ext cx="1975221" cy="584775"/>
          </a:xfrm>
          <a:prstGeom prst="rect">
            <a:avLst/>
          </a:prstGeom>
          <a:noFill/>
        </p:spPr>
        <p:txBody>
          <a:bodyPr wrap="none" lIns="91434" tIns="45718" rIns="91434" bIns="45718">
            <a:spAutoFit/>
          </a:bodyPr>
          <a:lstStyle/>
          <a:p>
            <a:pPr algn="ct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1.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Biến</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cố</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xmlns="" id="{1CB170AA-1508-3162-8CB6-FC45782735B0}"/>
              </a:ext>
            </a:extLst>
          </p:cNvPr>
          <p:cNvSpPr txBox="1"/>
          <p:nvPr/>
        </p:nvSpPr>
        <p:spPr>
          <a:xfrm>
            <a:off x="21776" y="1339723"/>
            <a:ext cx="5736769" cy="1462452"/>
          </a:xfrm>
          <a:prstGeom prst="rect">
            <a:avLst/>
          </a:prstGeom>
          <a:noFill/>
        </p:spPr>
        <p:txBody>
          <a:bodyPr wrap="square" lIns="91434" tIns="45718" rIns="91434" bIns="45718">
            <a:spAutoFit/>
          </a:bodyPr>
          <a:lstStyle/>
          <a:p>
            <a:pPr algn="just">
              <a:lnSpc>
                <a:spcPct val="106000"/>
              </a:lnSpc>
              <a:spcBef>
                <a:spcPts val="300"/>
              </a:spcBef>
              <a:spcAft>
                <a:spcPts val="300"/>
              </a:spcAft>
              <a:buSzPts val="1600"/>
              <a:tabLst>
                <a:tab pos="457167" algn="l"/>
              </a:tabLst>
            </a:pP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Các</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sự</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kiện</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hiện</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tượng</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xảy</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ra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trong</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tự</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nhiên</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hay</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trong</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một</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phép</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thử</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nghiệm</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được</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gọi</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là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một</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biến</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fr-FR" sz="28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cố</a:t>
            </a:r>
            <a:r>
              <a:rPr lang="fr-FR" sz="28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CB6FEDAF-93B2-9B3E-BC80-EFE96FE5CEC8}"/>
              </a:ext>
            </a:extLst>
          </p:cNvPr>
          <p:cNvSpPr txBox="1"/>
          <p:nvPr/>
        </p:nvSpPr>
        <p:spPr>
          <a:xfrm>
            <a:off x="43546" y="2947977"/>
            <a:ext cx="5693231" cy="3413307"/>
          </a:xfrm>
          <a:prstGeom prst="rect">
            <a:avLst/>
          </a:prstGeom>
          <a:noFill/>
        </p:spPr>
        <p:txBody>
          <a:bodyPr wrap="square" lIns="91434" tIns="45718" rIns="91434" bIns="45718">
            <a:spAutoFit/>
          </a:bodyPr>
          <a:lstStyle/>
          <a:p>
            <a:pPr marL="342874" indent="-342874" algn="just">
              <a:lnSpc>
                <a:spcPct val="106000"/>
              </a:lnSpc>
              <a:spcBef>
                <a:spcPts val="300"/>
              </a:spcBef>
              <a:spcAft>
                <a:spcPts val="300"/>
              </a:spcAft>
              <a:buFont typeface="Times New Roman" panose="02020603050405020304" pitchFamily="18" charset="0"/>
              <a:buChar char="-"/>
            </a:pP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chắn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luôn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xảy</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ra.</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874" indent="-342874" algn="just">
              <a:lnSpc>
                <a:spcPct val="106000"/>
              </a:lnSpc>
              <a:spcBef>
                <a:spcPts val="300"/>
              </a:spcBef>
              <a:spcAft>
                <a:spcPts val="300"/>
              </a:spcAft>
              <a:buFont typeface="Times New Roman" panose="02020603050405020304" pitchFamily="18" charset="0"/>
              <a:buChar char="-"/>
            </a:pP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bao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giờ</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xảy</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ra.</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874" indent="-342874" algn="just">
              <a:lnSpc>
                <a:spcPct val="106000"/>
              </a:lnSpc>
              <a:spcBef>
                <a:spcPts val="300"/>
              </a:spcBef>
              <a:spcAft>
                <a:spcPts val="300"/>
              </a:spcAft>
              <a:buFont typeface="Times New Roman" panose="02020603050405020304" pitchFamily="18" charset="0"/>
              <a:buChar char="-"/>
            </a:pP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ngẫu</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cố</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nó</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xảy</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ra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hay</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fr-FR"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75A04240-C614-33BB-4AAB-1CC67239E9C7}"/>
              </a:ext>
            </a:extLst>
          </p:cNvPr>
          <p:cNvSpPr/>
          <p:nvPr/>
        </p:nvSpPr>
        <p:spPr>
          <a:xfrm>
            <a:off x="5911297" y="827113"/>
            <a:ext cx="6171843" cy="1077219"/>
          </a:xfrm>
          <a:prstGeom prst="rect">
            <a:avLst/>
          </a:prstGeom>
          <a:noFill/>
        </p:spPr>
        <p:txBody>
          <a:bodyPr wrap="square" lIns="91434" tIns="45718" rIns="91434" bIns="45718">
            <a:spAutoFit/>
          </a:bodyPr>
          <a:lstStyle/>
          <a:p>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Biến</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cố</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ngẫu</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nhiên</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trong</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một</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trò</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chơi</a:t>
            </a:r>
            <a:r>
              <a:rPr lang="en-US" sz="32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14" name="Rectangle: Rounded Corners 13">
            <a:extLst>
              <a:ext uri="{FF2B5EF4-FFF2-40B4-BE49-F238E27FC236}">
                <a16:creationId xmlns:a16="http://schemas.microsoft.com/office/drawing/2014/main" xmlns="" id="{47E81BD2-1641-F7C6-1FF5-3534503BDAC5}"/>
              </a:ext>
            </a:extLst>
          </p:cNvPr>
          <p:cNvSpPr/>
          <p:nvPr/>
        </p:nvSpPr>
        <p:spPr>
          <a:xfrm>
            <a:off x="5998032" y="2669383"/>
            <a:ext cx="4604657" cy="605663"/>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b="1" dirty="0">
                <a:solidFill>
                  <a:srgbClr val="FFFF00"/>
                </a:solidFill>
              </a:rPr>
              <a:t>GIEO HỘT XÍ NGẦU - TRÒ CHƠI CỜ CÁ NGỰA</a:t>
            </a:r>
          </a:p>
        </p:txBody>
      </p:sp>
      <p:pic>
        <p:nvPicPr>
          <p:cNvPr id="15" name="Picture 14">
            <a:extLst>
              <a:ext uri="{FF2B5EF4-FFF2-40B4-BE49-F238E27FC236}">
                <a16:creationId xmlns:a16="http://schemas.microsoft.com/office/drawing/2014/main" xmlns="" id="{FEC4DEB7-73F6-00BD-1B40-1062087D34A9}"/>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399493" y="2596138"/>
            <a:ext cx="768475" cy="605663"/>
          </a:xfrm>
          <a:prstGeom prst="rect">
            <a:avLst/>
          </a:prstGeom>
        </p:spPr>
      </p:pic>
      <p:pic>
        <p:nvPicPr>
          <p:cNvPr id="16" name="Picture 15">
            <a:extLst>
              <a:ext uri="{FF2B5EF4-FFF2-40B4-BE49-F238E27FC236}">
                <a16:creationId xmlns:a16="http://schemas.microsoft.com/office/drawing/2014/main" xmlns="" id="{696E28D2-041F-89E8-C454-035270A8E450}"/>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spTree>
    <p:extLst>
      <p:ext uri="{BB962C8B-B14F-4D97-AF65-F5344CB8AC3E}">
        <p14:creationId xmlns:p14="http://schemas.microsoft.com/office/powerpoint/2010/main" val="35826006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2736A69C-DA63-C7E3-FE8B-1E5D05A49F56}"/>
              </a:ext>
            </a:extLst>
          </p:cNvPr>
          <p:cNvSpPr/>
          <p:nvPr/>
        </p:nvSpPr>
        <p:spPr>
          <a:xfrm>
            <a:off x="6268607" y="1889389"/>
            <a:ext cx="2740092" cy="39188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dirty="0">
              <a:solidFill>
                <a:prstClr val="white"/>
              </a:solidFill>
            </a:endParaRPr>
          </a:p>
        </p:txBody>
      </p:sp>
      <p:sp>
        <p:nvSpPr>
          <p:cNvPr id="19" name="Rectangle 18">
            <a:extLst>
              <a:ext uri="{FF2B5EF4-FFF2-40B4-BE49-F238E27FC236}">
                <a16:creationId xmlns:a16="http://schemas.microsoft.com/office/drawing/2014/main" xmlns="" id="{5C2ACBBE-A7D3-7D9F-0984-3EE0C8CA6D6C}"/>
              </a:ext>
            </a:extLst>
          </p:cNvPr>
          <p:cNvSpPr/>
          <p:nvPr/>
        </p:nvSpPr>
        <p:spPr>
          <a:xfrm>
            <a:off x="11202766" y="1860557"/>
            <a:ext cx="342295" cy="39188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dirty="0">
              <a:solidFill>
                <a:prstClr val="white"/>
              </a:solidFill>
            </a:endParaRPr>
          </a:p>
        </p:txBody>
      </p:sp>
      <p:sp>
        <p:nvSpPr>
          <p:cNvPr id="6" name="Rectangle 5">
            <a:extLst>
              <a:ext uri="{FF2B5EF4-FFF2-40B4-BE49-F238E27FC236}">
                <a16:creationId xmlns:a16="http://schemas.microsoft.com/office/drawing/2014/main" xmlns="" id="{71DBCAC2-5EE4-A2F0-0D09-3393076E4DFF}"/>
              </a:ext>
            </a:extLst>
          </p:cNvPr>
          <p:cNvSpPr/>
          <p:nvPr/>
        </p:nvSpPr>
        <p:spPr>
          <a:xfrm>
            <a:off x="177699" y="129039"/>
            <a:ext cx="9416468" cy="561692"/>
          </a:xfrm>
          <a:prstGeom prst="rect">
            <a:avLst/>
          </a:prstGeom>
          <a:noFill/>
        </p:spPr>
        <p:txBody>
          <a:bodyPr wrap="square" lIns="68576" tIns="34290" rIns="68576" bIns="34290">
            <a:spAutoFit/>
          </a:bodyPr>
          <a:lstStyle/>
          <a:p>
            <a:r>
              <a:rPr lang="en-US" sz="3200" b="1" dirty="0" err="1">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3200" b="1" dirty="0">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a:t>
            </a:r>
            <a:r>
              <a:rPr lang="en-US" sz="32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LÀM QUEN VỚI BIẾN CỐ NGẪU NHIÊN</a:t>
            </a:r>
          </a:p>
        </p:txBody>
      </p:sp>
      <p:sp>
        <p:nvSpPr>
          <p:cNvPr id="9" name="Rectangle 8">
            <a:extLst>
              <a:ext uri="{FF2B5EF4-FFF2-40B4-BE49-F238E27FC236}">
                <a16:creationId xmlns:a16="http://schemas.microsoft.com/office/drawing/2014/main" xmlns="" id="{150E31D7-CF88-D172-339A-EA7988C193CC}"/>
              </a:ext>
            </a:extLst>
          </p:cNvPr>
          <p:cNvSpPr/>
          <p:nvPr/>
        </p:nvSpPr>
        <p:spPr>
          <a:xfrm>
            <a:off x="430153" y="814921"/>
            <a:ext cx="4455779" cy="1046439"/>
          </a:xfrm>
          <a:prstGeom prst="rect">
            <a:avLst/>
          </a:prstGeom>
          <a:noFill/>
        </p:spPr>
        <p:txBody>
          <a:bodyPr wrap="square" lIns="91434" tIns="45718" rIns="91434" bIns="45718">
            <a:spAutoFit/>
          </a:bodyPr>
          <a:lstStyle/>
          <a:p>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Biến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ngẫu</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nhiên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trong</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một</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trò</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chơi</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pic>
        <p:nvPicPr>
          <p:cNvPr id="14" name="Picture 13">
            <a:extLst>
              <a:ext uri="{FF2B5EF4-FFF2-40B4-BE49-F238E27FC236}">
                <a16:creationId xmlns:a16="http://schemas.microsoft.com/office/drawing/2014/main" xmlns="" id="{FE7DF9B5-720F-15EE-92AD-8D56550333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7700" y="1793675"/>
            <a:ext cx="4708229" cy="2645900"/>
          </a:xfrm>
          <a:prstGeom prst="rect">
            <a:avLst/>
          </a:prstGeom>
        </p:spPr>
      </p:pic>
      <p:sp>
        <p:nvSpPr>
          <p:cNvPr id="17" name="TextBox 16">
            <a:extLst>
              <a:ext uri="{FF2B5EF4-FFF2-40B4-BE49-F238E27FC236}">
                <a16:creationId xmlns:a16="http://schemas.microsoft.com/office/drawing/2014/main" xmlns="" id="{21F8AD67-F50E-3F1C-3E96-CA424E44A6BA}"/>
              </a:ext>
            </a:extLst>
          </p:cNvPr>
          <p:cNvSpPr txBox="1"/>
          <p:nvPr/>
        </p:nvSpPr>
        <p:spPr>
          <a:xfrm>
            <a:off x="4745963" y="1781849"/>
            <a:ext cx="7159692" cy="1200329"/>
          </a:xfrm>
          <a:prstGeom prst="rect">
            <a:avLst/>
          </a:prstGeom>
          <a:noFill/>
        </p:spPr>
        <p:txBody>
          <a:bodyPr wrap="square" lIns="91434" tIns="45718" rIns="91434" bIns="45718" rtlCol="0">
            <a:spAutoFit/>
          </a:bodyPr>
          <a:lstStyle/>
          <a:p>
            <a:r>
              <a:rPr lang="en-US" sz="2400" b="1" i="1" u="sng" dirty="0" err="1">
                <a:solidFill>
                  <a:srgbClr val="0000FF"/>
                </a:solidFill>
                <a:latin typeface="Times New Roman" panose="02020603050405020304" pitchFamily="18" charset="0"/>
                <a:cs typeface="Times New Roman" panose="02020603050405020304" pitchFamily="18" charset="0"/>
              </a:rPr>
              <a:t>Câu</a:t>
            </a:r>
            <a:r>
              <a:rPr lang="en-US" sz="2400" b="1" i="1" u="sng" dirty="0">
                <a:solidFill>
                  <a:srgbClr val="0000FF"/>
                </a:solidFill>
                <a:latin typeface="Times New Roman" panose="02020603050405020304" pitchFamily="18" charset="0"/>
                <a:cs typeface="Times New Roman" panose="02020603050405020304" pitchFamily="18" charset="0"/>
              </a:rPr>
              <a:t> 3,4,5: </a:t>
            </a:r>
            <a:r>
              <a:rPr lang="en-US" sz="2400" b="1" i="1" dirty="0">
                <a:solidFill>
                  <a:srgbClr val="0000FF"/>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Gieo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con </a:t>
            </a:r>
            <a:r>
              <a:rPr lang="en-US" sz="2400" dirty="0" err="1">
                <a:solidFill>
                  <a:prstClr val="black"/>
                </a:solidFill>
                <a:latin typeface="Times New Roman" panose="02020603050405020304" pitchFamily="18" charset="0"/>
                <a:cs typeface="Times New Roman" panose="02020603050405020304" pitchFamily="18" charset="0"/>
              </a:rPr>
              <a:t>xúc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xắc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thấy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hiện</a:t>
            </a:r>
            <a:r>
              <a:rPr lang="en-US" sz="2400" dirty="0">
                <a:solidFill>
                  <a:prstClr val="black"/>
                </a:solidFill>
                <a:latin typeface="Times New Roman" panose="02020603050405020304" pitchFamily="18" charset="0"/>
                <a:cs typeface="Times New Roman" panose="02020603050405020304" pitchFamily="18" charset="0"/>
              </a:rPr>
              <a:t> 5 </a:t>
            </a:r>
            <a:r>
              <a:rPr lang="en-US" sz="2400" dirty="0" err="1">
                <a:solidFill>
                  <a:prstClr val="black"/>
                </a:solidFill>
                <a:latin typeface="Times New Roman" panose="02020603050405020304" pitchFamily="18" charset="0"/>
                <a:cs typeface="Times New Roman" panose="02020603050405020304" pitchFamily="18" charset="0"/>
              </a:rPr>
              <a:t>chấm</a:t>
            </a:r>
            <a:r>
              <a:rPr lang="en-US" sz="2400" dirty="0">
                <a:solidFill>
                  <a:prstClr val="black"/>
                </a:solidFill>
                <a:latin typeface="Times New Roman" panose="02020603050405020304" pitchFamily="18" charset="0"/>
                <a:cs typeface="Times New Roman" panose="02020603050405020304" pitchFamily="18" charset="0"/>
              </a:rPr>
              <a:t> ở </a:t>
            </a:r>
            <a:r>
              <a:rPr lang="en-US" sz="2400" dirty="0" err="1">
                <a:solidFill>
                  <a:prstClr val="black"/>
                </a:solidFill>
                <a:latin typeface="Times New Roman" panose="02020603050405020304" pitchFamily="18" charset="0"/>
                <a:cs typeface="Times New Roman" panose="02020603050405020304" pitchFamily="18" charset="0"/>
              </a:rPr>
              <a:t>mặt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cùng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sau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xảy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xảy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ra</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xmlns="" id="{6DFCDF13-634B-9C4F-CBBB-C32F1EB2212D}"/>
              </a:ext>
            </a:extLst>
          </p:cNvPr>
          <p:cNvSpPr txBox="1"/>
          <p:nvPr/>
        </p:nvSpPr>
        <p:spPr>
          <a:xfrm>
            <a:off x="5192653" y="3230432"/>
            <a:ext cx="6713007" cy="830997"/>
          </a:xfrm>
          <a:prstGeom prst="rect">
            <a:avLst/>
          </a:prstGeom>
          <a:noFill/>
        </p:spPr>
        <p:txBody>
          <a:bodyPr wrap="square" lIns="91434" tIns="45718" rIns="91434" bIns="45718" rtlCol="0">
            <a:spAutoFit/>
          </a:bodyPr>
          <a:lstStyle/>
          <a:p>
            <a:pPr marL="342874" indent="-342874">
              <a:buFont typeface="Wingdings" panose="05000000000000000000" pitchFamily="2" charset="2"/>
              <a:buChar char="à"/>
            </a:pP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a:t>
            </a:r>
            <a:r>
              <a:rPr lang="en-US" sz="2400" dirty="0" err="1">
                <a:solidFill>
                  <a:prstClr val="black"/>
                </a:solidFill>
                <a:latin typeface="Times New Roman" panose="02020603050405020304" pitchFamily="18" charset="0"/>
                <a:cs typeface="Times New Roman" panose="02020603050405020304" pitchFamily="18" charset="0"/>
              </a:rPr>
              <a:t>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cố</a:t>
            </a:r>
            <a:r>
              <a:rPr lang="en-US" sz="2400" dirty="0">
                <a:solidFill>
                  <a:prstClr val="black"/>
                </a:solidFill>
                <a:latin typeface="Times New Roman" panose="02020603050405020304" pitchFamily="18" charset="0"/>
                <a:cs typeface="Times New Roman" panose="02020603050405020304" pitchFamily="18" charset="0"/>
              </a:rPr>
              <a:t> A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xảy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chấm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hiện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5 </a:t>
            </a:r>
            <a:r>
              <a:rPr lang="en-US" sz="2400" dirty="0" err="1">
                <a:solidFill>
                  <a:prstClr val="black"/>
                </a:solidFill>
                <a:latin typeface="Times New Roman" panose="02020603050405020304" pitchFamily="18" charset="0"/>
                <a:cs typeface="Times New Roman" panose="02020603050405020304" pitchFamily="18" charset="0"/>
              </a:rPr>
              <a:t>chấm</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FF21079B-519E-1205-0358-AE8644621CC9}"/>
              </a:ext>
            </a:extLst>
          </p:cNvPr>
          <p:cNvSpPr txBox="1"/>
          <p:nvPr/>
        </p:nvSpPr>
        <p:spPr>
          <a:xfrm>
            <a:off x="5005384" y="4653826"/>
            <a:ext cx="6414173" cy="461665"/>
          </a:xfrm>
          <a:prstGeom prst="rect">
            <a:avLst/>
          </a:prstGeom>
          <a:noFill/>
        </p:spPr>
        <p:txBody>
          <a:bodyPr wrap="square" lIns="91434" tIns="45718" rIns="91434" bIns="45718" rtlCol="0">
            <a:spAutoFit/>
          </a:bodyPr>
          <a:lstStyle/>
          <a:p>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rPr>
              <a:t>Vì</a:t>
            </a:r>
            <a:r>
              <a:rPr lang="en-US" sz="2400" dirty="0">
                <a:solidFill>
                  <a:prstClr val="black"/>
                </a:solidFill>
                <a:latin typeface="Times New Roman" panose="02020603050405020304" pitchFamily="18" charset="0"/>
                <a:cs typeface="Times New Roman" panose="02020603050405020304" pitchFamily="18" charset="0"/>
              </a:rPr>
              <a:t> 5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chính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cố</a:t>
            </a:r>
            <a:r>
              <a:rPr lang="en-US" sz="2400" dirty="0">
                <a:solidFill>
                  <a:prstClr val="black"/>
                </a:solidFill>
                <a:latin typeface="Times New Roman" panose="02020603050405020304" pitchFamily="18" charset="0"/>
                <a:cs typeface="Times New Roman" panose="02020603050405020304" pitchFamily="18" charset="0"/>
              </a:rPr>
              <a:t> B </a:t>
            </a:r>
            <a:r>
              <a:rPr lang="en-US" sz="2400" dirty="0" err="1">
                <a:solidFill>
                  <a:prstClr val="black"/>
                </a:solidFill>
                <a:latin typeface="Times New Roman" panose="02020603050405020304" pitchFamily="18" charset="0"/>
                <a:cs typeface="Times New Roman" panose="02020603050405020304" pitchFamily="18" charset="0"/>
              </a:rPr>
              <a:t>xảy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ra.</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331C8AA9-D350-42BD-AD46-7089835CB232}"/>
              </a:ext>
            </a:extLst>
          </p:cNvPr>
          <p:cNvSpPr txBox="1"/>
          <p:nvPr/>
        </p:nvSpPr>
        <p:spPr>
          <a:xfrm>
            <a:off x="5032317" y="5657676"/>
            <a:ext cx="7159687" cy="1200329"/>
          </a:xfrm>
          <a:prstGeom prst="rect">
            <a:avLst/>
          </a:prstGeom>
          <a:noFill/>
        </p:spPr>
        <p:txBody>
          <a:bodyPr wrap="square" lIns="91434" tIns="45718" rIns="91434" bIns="45718" rtlCol="0">
            <a:spAutoFit/>
          </a:bodyPr>
          <a:lstStyle/>
          <a:p>
            <a:pPr marL="342874" indent="-342874">
              <a:buFont typeface="Wingdings" panose="05000000000000000000" pitchFamily="2" charset="2"/>
              <a:buChar char="à"/>
            </a:pPr>
            <a:r>
              <a:rPr lang="en-US" sz="2400" dirty="0" err="1">
                <a:solidFill>
                  <a:prstClr val="black"/>
                </a:solidFill>
                <a:latin typeface="Times New Roman" panose="02020603050405020304" pitchFamily="18" charset="0"/>
                <a:cs typeface="Times New Roman" panose="02020603050405020304" pitchFamily="18" charset="0"/>
              </a:rPr>
              <a:t>Tổng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chấm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mặt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diện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con </a:t>
            </a:r>
            <a:r>
              <a:rPr lang="en-US" sz="2400" dirty="0" err="1">
                <a:solidFill>
                  <a:prstClr val="black"/>
                </a:solidFill>
                <a:latin typeface="Times New Roman" panose="02020603050405020304" pitchFamily="18" charset="0"/>
                <a:cs typeface="Times New Roman" panose="02020603050405020304" pitchFamily="18" charset="0"/>
              </a:rPr>
              <a:t>xúc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xắc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luôn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bằng</a:t>
            </a:r>
            <a:r>
              <a:rPr lang="en-US" sz="2400" dirty="0">
                <a:solidFill>
                  <a:prstClr val="black"/>
                </a:solidFill>
                <a:latin typeface="Times New Roman" panose="02020603050405020304" pitchFamily="18" charset="0"/>
                <a:cs typeface="Times New Roman" panose="02020603050405020304" pitchFamily="18" charset="0"/>
              </a:rPr>
              <a:t> 7 </a:t>
            </a:r>
            <a:r>
              <a:rPr lang="en-US" sz="2400" dirty="0" err="1">
                <a:solidFill>
                  <a:prstClr val="black"/>
                </a:solidFill>
                <a:latin typeface="Times New Roman" panose="02020603050405020304" pitchFamily="18" charset="0"/>
                <a:cs typeface="Times New Roman" panose="02020603050405020304" pitchFamily="18" charset="0"/>
              </a:rPr>
              <a:t>nên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nếu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mặt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hiện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5 </a:t>
            </a:r>
            <a:r>
              <a:rPr lang="en-US" sz="2400" dirty="0" err="1">
                <a:solidFill>
                  <a:prstClr val="black"/>
                </a:solidFill>
                <a:latin typeface="Times New Roman" panose="02020603050405020304" pitchFamily="18" charset="0"/>
                <a:cs typeface="Times New Roman" panose="02020603050405020304" pitchFamily="18" charset="0"/>
              </a:rPr>
              <a:t>chấm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mặt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úp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xuống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2 </a:t>
            </a:r>
            <a:r>
              <a:rPr lang="en-US" sz="2400" dirty="0" err="1">
                <a:solidFill>
                  <a:prstClr val="black"/>
                </a:solidFill>
                <a:latin typeface="Times New Roman" panose="02020603050405020304" pitchFamily="18" charset="0"/>
                <a:cs typeface="Times New Roman" panose="02020603050405020304" pitchFamily="18" charset="0"/>
              </a:rPr>
              <a:t>chấm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Vậy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cố</a:t>
            </a:r>
            <a:r>
              <a:rPr lang="en-US" sz="2400" dirty="0">
                <a:solidFill>
                  <a:prstClr val="black"/>
                </a:solidFill>
                <a:latin typeface="Times New Roman" panose="02020603050405020304" pitchFamily="18" charset="0"/>
                <a:cs typeface="Times New Roman" panose="02020603050405020304" pitchFamily="18" charset="0"/>
              </a:rPr>
              <a:t> C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xảy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ra.</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28" name="Picture 27">
            <a:extLst>
              <a:ext uri="{FF2B5EF4-FFF2-40B4-BE49-F238E27FC236}">
                <a16:creationId xmlns:a16="http://schemas.microsoft.com/office/drawing/2014/main" xmlns="" id="{4725324D-E196-929F-0F29-073B8D919779}"/>
              </a:ext>
            </a:extLst>
          </p:cNvPr>
          <p:cNvPicPr>
            <a:picLocks noChangeAspect="1"/>
          </p:cNvPicPr>
          <p:nvPr/>
        </p:nvPicPr>
        <p:blipFill>
          <a:blip r:embed="rId5"/>
          <a:stretch>
            <a:fillRect/>
          </a:stretch>
        </p:blipFill>
        <p:spPr>
          <a:xfrm>
            <a:off x="175081" y="4439506"/>
            <a:ext cx="4532619" cy="2307767"/>
          </a:xfrm>
          <a:prstGeom prst="rect">
            <a:avLst/>
          </a:prstGeom>
        </p:spPr>
      </p:pic>
      <p:graphicFrame>
        <p:nvGraphicFramePr>
          <p:cNvPr id="30" name="Table 29">
            <a:extLst>
              <a:ext uri="{FF2B5EF4-FFF2-40B4-BE49-F238E27FC236}">
                <a16:creationId xmlns:a16="http://schemas.microsoft.com/office/drawing/2014/main" xmlns="" id="{024F953D-DEE6-3B39-C2EB-3ED5CECEB5B9}"/>
              </a:ext>
            </a:extLst>
          </p:cNvPr>
          <p:cNvGraphicFramePr>
            <a:graphicFrameLocks noGrp="1"/>
          </p:cNvGraphicFramePr>
          <p:nvPr>
            <p:extLst>
              <p:ext uri="{D42A27DB-BD31-4B8C-83A1-F6EECF244321}">
                <p14:modId xmlns:p14="http://schemas.microsoft.com/office/powerpoint/2010/main" val="2778647681"/>
              </p:ext>
            </p:extLst>
          </p:nvPr>
        </p:nvGraphicFramePr>
        <p:xfrm>
          <a:off x="4909123" y="860323"/>
          <a:ext cx="7087543" cy="937260"/>
        </p:xfrm>
        <a:graphic>
          <a:graphicData uri="http://schemas.openxmlformats.org/drawingml/2006/table">
            <a:tbl>
              <a:tblPr firstRow="1" firstCol="1" bandRow="1">
                <a:tableStyleId>{C4B1156A-380E-4F78-BDF5-A606A8083BF9}</a:tableStyleId>
              </a:tblPr>
              <a:tblGrid>
                <a:gridCol w="2529020">
                  <a:extLst>
                    <a:ext uri="{9D8B030D-6E8A-4147-A177-3AD203B41FA5}">
                      <a16:colId xmlns:a16="http://schemas.microsoft.com/office/drawing/2014/main" xmlns="" val="2475543064"/>
                    </a:ext>
                  </a:extLst>
                </a:gridCol>
                <a:gridCol w="4558523">
                  <a:extLst>
                    <a:ext uri="{9D8B030D-6E8A-4147-A177-3AD203B41FA5}">
                      <a16:colId xmlns:a16="http://schemas.microsoft.com/office/drawing/2014/main" xmlns="" val="657363569"/>
                    </a:ext>
                  </a:extLst>
                </a:gridCol>
              </a:tblGrid>
              <a:tr h="1005840">
                <a:tc>
                  <a:txBody>
                    <a:bodyPr/>
                    <a:lstStyle/>
                    <a:p>
                      <a:pPr algn="just">
                        <a:spcBef>
                          <a:spcPts val="300"/>
                        </a:spcBef>
                        <a:spcAft>
                          <a:spcPts val="300"/>
                        </a:spcAft>
                      </a:pPr>
                      <a:r>
                        <a:rPr lang="en-US" sz="1900" dirty="0" err="1">
                          <a:effectLst/>
                        </a:rPr>
                        <a:t>Lớp</a:t>
                      </a:r>
                      <a:r>
                        <a:rPr lang="en-US" sz="1900" dirty="0">
                          <a:effectLst/>
                        </a:rPr>
                        <a:t>: …..</a:t>
                      </a:r>
                    </a:p>
                    <a:p>
                      <a:pPr algn="just">
                        <a:spcBef>
                          <a:spcPts val="300"/>
                        </a:spcBef>
                        <a:spcAft>
                          <a:spcPts val="300"/>
                        </a:spcAft>
                      </a:pPr>
                      <a:r>
                        <a:rPr lang="en-US" sz="1900" dirty="0" err="1">
                          <a:effectLst/>
                        </a:rPr>
                        <a:t>Tên</a:t>
                      </a:r>
                      <a:r>
                        <a:rPr lang="en-US" sz="1900" dirty="0">
                          <a:effectLst/>
                        </a:rPr>
                        <a:t> </a:t>
                      </a:r>
                      <a:r>
                        <a:rPr lang="en-US" sz="1900" dirty="0" err="1">
                          <a:effectLst/>
                        </a:rPr>
                        <a:t>hs</a:t>
                      </a:r>
                      <a:r>
                        <a:rPr lang="en-US" sz="1900" dirty="0">
                          <a:effectLst/>
                        </a:rPr>
                        <a:t>:</a:t>
                      </a:r>
                      <a:endParaRPr lang="en-US" sz="1900" dirty="0">
                        <a:effectLst/>
                        <a:latin typeface="Times New Roman" panose="02020603050405020304" pitchFamily="18" charset="0"/>
                        <a:ea typeface="Times New Roman" panose="02020603050405020304" pitchFamily="18" charset="0"/>
                      </a:endParaRPr>
                    </a:p>
                  </a:txBody>
                  <a:tcPr marL="44331" marR="44331" marT="0" marB="0"/>
                </a:tc>
                <a:tc>
                  <a:txBody>
                    <a:bodyPr/>
                    <a:lstStyle/>
                    <a:p>
                      <a:pPr algn="ctr">
                        <a:spcBef>
                          <a:spcPts val="300"/>
                        </a:spcBef>
                        <a:spcAft>
                          <a:spcPts val="300"/>
                        </a:spcAft>
                      </a:pPr>
                      <a:r>
                        <a:rPr lang="en-US" sz="1900" u="sng" dirty="0">
                          <a:effectLst/>
                        </a:rPr>
                        <a:t>PHIẾU HỌC TẬP 1</a:t>
                      </a:r>
                      <a:endParaRPr lang="en-US" sz="1900" dirty="0">
                        <a:effectLst/>
                      </a:endParaRPr>
                    </a:p>
                    <a:p>
                      <a:pPr algn="ctr">
                        <a:spcBef>
                          <a:spcPts val="600"/>
                        </a:spcBef>
                        <a:spcAft>
                          <a:spcPts val="600"/>
                        </a:spcAft>
                      </a:pPr>
                      <a:r>
                        <a:rPr lang="en-US" sz="1900" dirty="0" err="1">
                          <a:effectLst/>
                        </a:rPr>
                        <a:t>Bài</a:t>
                      </a:r>
                      <a:r>
                        <a:rPr lang="en-US" sz="1900" dirty="0">
                          <a:effectLst/>
                        </a:rPr>
                        <a:t> 1. LÀM QUEN VỚI BIẾN CỐ NGẪU NHIÊN.</a:t>
                      </a:r>
                      <a:endParaRPr lang="en-US" sz="1900" dirty="0">
                        <a:effectLst/>
                        <a:latin typeface="Times New Roman" panose="02020603050405020304" pitchFamily="18" charset="0"/>
                        <a:ea typeface="Times New Roman" panose="02020603050405020304" pitchFamily="18" charset="0"/>
                      </a:endParaRPr>
                    </a:p>
                  </a:txBody>
                  <a:tcPr marL="44331" marR="44331" marT="0" marB="0" anchor="ctr"/>
                </a:tc>
                <a:extLst>
                  <a:ext uri="{0D108BD9-81ED-4DB2-BD59-A6C34878D82A}">
                    <a16:rowId xmlns:a16="http://schemas.microsoft.com/office/drawing/2014/main" xmlns="" val="3032312489"/>
                  </a:ext>
                </a:extLst>
              </a:tr>
            </a:tbl>
          </a:graphicData>
        </a:graphic>
      </p:graphicFrame>
      <p:sp>
        <p:nvSpPr>
          <p:cNvPr id="32" name="TextBox 31">
            <a:extLst>
              <a:ext uri="{FF2B5EF4-FFF2-40B4-BE49-F238E27FC236}">
                <a16:creationId xmlns:a16="http://schemas.microsoft.com/office/drawing/2014/main" xmlns="" id="{3CB99845-F580-D54B-EB95-F0BEDC16A61F}"/>
              </a:ext>
            </a:extLst>
          </p:cNvPr>
          <p:cNvSpPr txBox="1"/>
          <p:nvPr/>
        </p:nvSpPr>
        <p:spPr>
          <a:xfrm>
            <a:off x="5005383" y="2775578"/>
            <a:ext cx="7159692" cy="461665"/>
          </a:xfrm>
          <a:prstGeom prst="rect">
            <a:avLst/>
          </a:prstGeom>
          <a:noFill/>
        </p:spPr>
        <p:txBody>
          <a:bodyPr wrap="square" lIns="91434" tIns="45718" rIns="91434" bIns="45718" rtlCol="0">
            <a:spAutoFit/>
          </a:bodyPr>
          <a:lstStyle/>
          <a:p>
            <a:pPr marL="457167" indent="-457167">
              <a:buFontTx/>
              <a:buAutoNum type="alphaUcPeriod"/>
            </a:pPr>
            <a:r>
              <a:rPr lang="en-US" sz="2400" dirty="0">
                <a:solidFill>
                  <a:srgbClr val="0000FF"/>
                </a:solidFill>
                <a:latin typeface="Times New Roman" panose="02020603050405020304" pitchFamily="18" charset="0"/>
                <a:cs typeface="Times New Roman" panose="02020603050405020304" pitchFamily="18" charset="0"/>
              </a:rPr>
              <a:t>“</a:t>
            </a:r>
            <a:r>
              <a:rPr lang="en-US" sz="2400" dirty="0" err="1">
                <a:solidFill>
                  <a:srgbClr val="0000FF"/>
                </a:solidFill>
                <a:latin typeface="Times New Roman" panose="02020603050405020304" pitchFamily="18" charset="0"/>
                <a:cs typeface="Times New Roman" panose="02020603050405020304" pitchFamily="18" charset="0"/>
              </a:rPr>
              <a:t>Gieo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được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mặt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chấm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nhỏ</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hơn</a:t>
            </a:r>
            <a:r>
              <a:rPr lang="en-US" sz="2400" dirty="0">
                <a:solidFill>
                  <a:srgbClr val="0000FF"/>
                </a:solidFill>
                <a:latin typeface="Times New Roman" panose="02020603050405020304" pitchFamily="18" charset="0"/>
                <a:cs typeface="Times New Roman" panose="02020603050405020304" pitchFamily="18" charset="0"/>
              </a:rPr>
              <a:t> 5”</a:t>
            </a:r>
          </a:p>
        </p:txBody>
      </p:sp>
      <p:sp>
        <p:nvSpPr>
          <p:cNvPr id="33" name="TextBox 32">
            <a:extLst>
              <a:ext uri="{FF2B5EF4-FFF2-40B4-BE49-F238E27FC236}">
                <a16:creationId xmlns:a16="http://schemas.microsoft.com/office/drawing/2014/main" xmlns="" id="{599B199B-6AF5-5F34-DB6E-91FCFBA60AFB}"/>
              </a:ext>
            </a:extLst>
          </p:cNvPr>
          <p:cNvSpPr txBox="1"/>
          <p:nvPr/>
        </p:nvSpPr>
        <p:spPr>
          <a:xfrm>
            <a:off x="5061707" y="4021024"/>
            <a:ext cx="7159692" cy="461665"/>
          </a:xfrm>
          <a:prstGeom prst="rect">
            <a:avLst/>
          </a:prstGeom>
          <a:noFill/>
        </p:spPr>
        <p:txBody>
          <a:bodyPr wrap="square" lIns="91434" tIns="45718" rIns="91434" bIns="45718" rtlCol="0">
            <a:spAutoFit/>
          </a:bodyPr>
          <a:lstStyle/>
          <a:p>
            <a:r>
              <a:rPr lang="en-US" sz="2400" dirty="0">
                <a:solidFill>
                  <a:srgbClr val="0000FF"/>
                </a:solidFill>
                <a:latin typeface="Times New Roman" panose="02020603050405020304" pitchFamily="18" charset="0"/>
                <a:cs typeface="Times New Roman" panose="02020603050405020304" pitchFamily="18" charset="0"/>
              </a:rPr>
              <a:t>C. “</a:t>
            </a:r>
            <a:r>
              <a:rPr lang="en-US" sz="2400" dirty="0" err="1">
                <a:solidFill>
                  <a:srgbClr val="0000FF"/>
                </a:solidFill>
                <a:latin typeface="Times New Roman" panose="02020603050405020304" pitchFamily="18" charset="0"/>
                <a:cs typeface="Times New Roman" panose="02020603050405020304" pitchFamily="18" charset="0"/>
              </a:rPr>
              <a:t>Mặt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úp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xuống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chấm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lẻ</a:t>
            </a:r>
            <a:r>
              <a:rPr lang="en-US" sz="2400" dirty="0">
                <a:solidFill>
                  <a:srgbClr val="0000FF"/>
                </a:solidFill>
                <a:latin typeface="Times New Roman" panose="02020603050405020304" pitchFamily="18" charset="0"/>
                <a:cs typeface="Times New Roman" panose="02020603050405020304" pitchFamily="18" charset="0"/>
              </a:rPr>
              <a:t>”</a:t>
            </a:r>
          </a:p>
        </p:txBody>
      </p:sp>
      <p:sp>
        <p:nvSpPr>
          <p:cNvPr id="34" name="TextBox 33">
            <a:extLst>
              <a:ext uri="{FF2B5EF4-FFF2-40B4-BE49-F238E27FC236}">
                <a16:creationId xmlns:a16="http://schemas.microsoft.com/office/drawing/2014/main" xmlns="" id="{11AA6507-A3EA-B075-B600-A55B92B600B6}"/>
              </a:ext>
            </a:extLst>
          </p:cNvPr>
          <p:cNvSpPr txBox="1"/>
          <p:nvPr/>
        </p:nvSpPr>
        <p:spPr>
          <a:xfrm>
            <a:off x="5032311" y="3344280"/>
            <a:ext cx="7159692" cy="461665"/>
          </a:xfrm>
          <a:prstGeom prst="rect">
            <a:avLst/>
          </a:prstGeom>
          <a:noFill/>
        </p:spPr>
        <p:txBody>
          <a:bodyPr wrap="square" lIns="91434" tIns="45718" rIns="91434" bIns="45718" rtlCol="0">
            <a:spAutoFit/>
          </a:bodyPr>
          <a:lstStyle/>
          <a:p>
            <a:r>
              <a:rPr lang="en-US" sz="2400" dirty="0">
                <a:solidFill>
                  <a:srgbClr val="0000FF"/>
                </a:solidFill>
                <a:latin typeface="Times New Roman" panose="02020603050405020304" pitchFamily="18" charset="0"/>
                <a:cs typeface="Times New Roman" panose="02020603050405020304" pitchFamily="18" charset="0"/>
              </a:rPr>
              <a:t>B. “</a:t>
            </a:r>
            <a:r>
              <a:rPr lang="en-US" sz="2400" dirty="0" err="1">
                <a:solidFill>
                  <a:srgbClr val="0000FF"/>
                </a:solidFill>
                <a:latin typeface="Times New Roman" panose="02020603050405020304" pitchFamily="18" charset="0"/>
                <a:cs typeface="Times New Roman" panose="02020603050405020304" pitchFamily="18" charset="0"/>
              </a:rPr>
              <a:t>Gieo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được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mặt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số</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chấm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ước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10”</a:t>
            </a:r>
          </a:p>
        </p:txBody>
      </p:sp>
      <p:cxnSp>
        <p:nvCxnSpPr>
          <p:cNvPr id="35" name="Straight Connector 34">
            <a:extLst>
              <a:ext uri="{FF2B5EF4-FFF2-40B4-BE49-F238E27FC236}">
                <a16:creationId xmlns:a16="http://schemas.microsoft.com/office/drawing/2014/main" xmlns="" id="{882E6FC3-19CA-A1C6-8BDE-856D805E1391}"/>
              </a:ext>
            </a:extLst>
          </p:cNvPr>
          <p:cNvCxnSpPr/>
          <p:nvPr/>
        </p:nvCxnSpPr>
        <p:spPr>
          <a:xfrm>
            <a:off x="4827151" y="870861"/>
            <a:ext cx="0" cy="5987143"/>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xmlns="" id="{8CE77ACD-1F85-9E9F-4574-85B162B8FCAA}"/>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9494" b="89241" l="4459" r="94586">
                        <a14:foregroundMark x1="17834" y1="44937" x2="24841" y2="21519"/>
                        <a14:foregroundMark x1="24841" y1="21519" x2="40446" y2="13291"/>
                        <a14:foregroundMark x1="40446" y1="13291" x2="65605" y2="30380"/>
                        <a14:foregroundMark x1="65605" y1="30380" x2="88535" y2="60759"/>
                        <a14:foregroundMark x1="88535" y1="60759" x2="91083" y2="86709"/>
                        <a14:foregroundMark x1="91083" y1="86709" x2="23567" y2="91772"/>
                        <a14:foregroundMark x1="23567" y1="91772" x2="12102" y2="86709"/>
                        <a14:foregroundMark x1="12102" y1="86709" x2="4777" y2="63291"/>
                        <a14:foregroundMark x1="4777" y1="63291" x2="19108" y2="51266"/>
                        <a14:foregroundMark x1="19108" y1="51266" x2="18471" y2="43038"/>
                        <a14:foregroundMark x1="34395" y1="9494" x2="46497" y2="10127"/>
                        <a14:foregroundMark x1="92675" y1="56962" x2="94586" y2="78481"/>
                        <a14:foregroundMark x1="94586" y1="78481" x2="92357" y2="85443"/>
                      </a14:backgroundRemoval>
                    </a14:imgEffect>
                  </a14:imgLayer>
                </a14:imgProps>
              </a:ext>
              <a:ext uri="{28A0092B-C50C-407E-A947-70E740481C1C}">
                <a14:useLocalDpi xmlns:a14="http://schemas.microsoft.com/office/drawing/2010/main"/>
              </a:ext>
            </a:extLst>
          </a:blip>
          <a:stretch>
            <a:fillRect/>
          </a:stretch>
        </p:blipFill>
        <p:spPr>
          <a:xfrm>
            <a:off x="4707704" y="523427"/>
            <a:ext cx="2091009" cy="1052164"/>
          </a:xfrm>
          <a:prstGeom prst="rect">
            <a:avLst/>
          </a:prstGeom>
        </p:spPr>
      </p:pic>
      <p:pic>
        <p:nvPicPr>
          <p:cNvPr id="23" name="Picture 22">
            <a:extLst>
              <a:ext uri="{FF2B5EF4-FFF2-40B4-BE49-F238E27FC236}">
                <a16:creationId xmlns:a16="http://schemas.microsoft.com/office/drawing/2014/main" xmlns="" id="{9643C0DD-1D0E-1E3A-7376-46EB16491D96}"/>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pic>
        <p:nvPicPr>
          <p:cNvPr id="27" name="Picture 26">
            <a:extLst>
              <a:ext uri="{FF2B5EF4-FFF2-40B4-BE49-F238E27FC236}">
                <a16:creationId xmlns:a16="http://schemas.microsoft.com/office/drawing/2014/main" xmlns="" id="{5C8E44FC-9344-CE52-5704-88AB2D150A9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247109" y="555524"/>
            <a:ext cx="960083" cy="960083"/>
          </a:xfrm>
          <a:prstGeom prst="rect">
            <a:avLst/>
          </a:prstGeom>
        </p:spPr>
      </p:pic>
    </p:spTree>
    <p:extLst>
      <p:ext uri="{BB962C8B-B14F-4D97-AF65-F5344CB8AC3E}">
        <p14:creationId xmlns:p14="http://schemas.microsoft.com/office/powerpoint/2010/main" val="546667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outVertical)">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2.08333E-7 3.7037E-6 L 0.00235 0.09861 " pathEditMode="relative" rAng="0" ptsTypes="AA">
                                      <p:cBhvr>
                                        <p:cTn id="15" dur="2000" fill="hold"/>
                                        <p:tgtEl>
                                          <p:spTgt spid="34"/>
                                        </p:tgtEl>
                                        <p:attrNameLst>
                                          <p:attrName>ppt_x</p:attrName>
                                          <p:attrName>ppt_y</p:attrName>
                                        </p:attrNameLst>
                                      </p:cBhvr>
                                      <p:rCtr x="-78" y="4792"/>
                                    </p:animMotion>
                                  </p:childTnLst>
                                </p:cTn>
                              </p:par>
                              <p:par>
                                <p:cTn id="16" presetID="42" presetClass="path" presetSubtype="0" accel="50000" decel="50000" fill="hold" grpId="0" nodeType="withEffect">
                                  <p:stCondLst>
                                    <p:cond delay="0"/>
                                  </p:stCondLst>
                                  <p:childTnLst>
                                    <p:animMotion origin="layout" path="M -3.95833E-6 2.59259E-6 L -3.95833E-6 0.16782 " pathEditMode="relative" rAng="0" ptsTypes="AA">
                                      <p:cBhvr>
                                        <p:cTn id="17" dur="2000" fill="hold"/>
                                        <p:tgtEl>
                                          <p:spTgt spid="33"/>
                                        </p:tgtEl>
                                        <p:attrNameLst>
                                          <p:attrName>ppt_x</p:attrName>
                                          <p:attrName>ppt_y</p:attrName>
                                        </p:attrNameLst>
                                      </p:cBhvr>
                                      <p:rCtr x="0" y="8380"/>
                                    </p:animMotion>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strVal val="#ppt_x"/>
                                          </p:val>
                                        </p:tav>
                                        <p:tav tm="100000">
                                          <p:val>
                                            <p:strVal val="#ppt_x"/>
                                          </p:val>
                                        </p:tav>
                                      </p:tavLst>
                                    </p:anim>
                                    <p:anim calcmode="lin" valueType="num">
                                      <p:cBhvr>
                                        <p:cTn id="2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anim calcmode="lin" valueType="num">
                                      <p:cBhvr>
                                        <p:cTn id="29" dur="500" fill="hold"/>
                                        <p:tgtEl>
                                          <p:spTgt spid="21"/>
                                        </p:tgtEl>
                                        <p:attrNameLst>
                                          <p:attrName>ppt_x</p:attrName>
                                        </p:attrNameLst>
                                      </p:cBhvr>
                                      <p:tavLst>
                                        <p:tav tm="0">
                                          <p:val>
                                            <p:strVal val="#ppt_x"/>
                                          </p:val>
                                        </p:tav>
                                        <p:tav tm="100000">
                                          <p:val>
                                            <p:strVal val="#ppt_x"/>
                                          </p:val>
                                        </p:tav>
                                      </p:tavLst>
                                    </p:anim>
                                    <p:anim calcmode="lin" valueType="num">
                                      <p:cBhvr>
                                        <p:cTn id="30"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anim calcmode="lin" valueType="num">
                                      <p:cBhvr>
                                        <p:cTn id="36" dur="500" fill="hold"/>
                                        <p:tgtEl>
                                          <p:spTgt spid="22"/>
                                        </p:tgtEl>
                                        <p:attrNameLst>
                                          <p:attrName>ppt_x</p:attrName>
                                        </p:attrNameLst>
                                      </p:cBhvr>
                                      <p:tavLst>
                                        <p:tav tm="0">
                                          <p:val>
                                            <p:strVal val="#ppt_x"/>
                                          </p:val>
                                        </p:tav>
                                        <p:tav tm="100000">
                                          <p:val>
                                            <p:strVal val="#ppt_x"/>
                                          </p:val>
                                        </p:tav>
                                      </p:tavLst>
                                    </p:anim>
                                    <p:anim calcmode="lin" valueType="num">
                                      <p:cBhvr>
                                        <p:cTn id="3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animBg="1"/>
      <p:bldP spid="20" grpId="0"/>
      <p:bldP spid="21" grpId="0"/>
      <p:bldP spid="22" grpId="0"/>
      <p:bldP spid="33" grpId="0"/>
      <p:bldP spid="3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1DBCAC2-5EE4-A2F0-0D09-3393076E4DFF}"/>
              </a:ext>
            </a:extLst>
          </p:cNvPr>
          <p:cNvSpPr/>
          <p:nvPr/>
        </p:nvSpPr>
        <p:spPr>
          <a:xfrm>
            <a:off x="177699" y="129039"/>
            <a:ext cx="9416468" cy="561692"/>
          </a:xfrm>
          <a:prstGeom prst="rect">
            <a:avLst/>
          </a:prstGeom>
          <a:noFill/>
        </p:spPr>
        <p:txBody>
          <a:bodyPr wrap="square" lIns="68576" tIns="34290" rIns="68576" bIns="34290">
            <a:spAutoFit/>
          </a:bodyPr>
          <a:lstStyle/>
          <a:p>
            <a:r>
              <a:rPr lang="en-US" sz="3200" b="1" dirty="0" err="1">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3200" b="1" dirty="0">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a:t>
            </a:r>
            <a:r>
              <a:rPr lang="en-US" sz="32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LÀM QUEN VỚI BIẾN CỐ NGẪU NHIÊN</a:t>
            </a:r>
          </a:p>
        </p:txBody>
      </p:sp>
      <p:sp>
        <p:nvSpPr>
          <p:cNvPr id="9" name="Rectangle 8">
            <a:extLst>
              <a:ext uri="{FF2B5EF4-FFF2-40B4-BE49-F238E27FC236}">
                <a16:creationId xmlns:a16="http://schemas.microsoft.com/office/drawing/2014/main" xmlns="" id="{150E31D7-CF88-D172-339A-EA7988C193CC}"/>
              </a:ext>
            </a:extLst>
          </p:cNvPr>
          <p:cNvSpPr/>
          <p:nvPr/>
        </p:nvSpPr>
        <p:spPr>
          <a:xfrm>
            <a:off x="430153" y="814921"/>
            <a:ext cx="4455779" cy="1046439"/>
          </a:xfrm>
          <a:prstGeom prst="rect">
            <a:avLst/>
          </a:prstGeom>
          <a:noFill/>
        </p:spPr>
        <p:txBody>
          <a:bodyPr wrap="square" lIns="91434" tIns="45718" rIns="91434" bIns="45718">
            <a:spAutoFit/>
          </a:bodyPr>
          <a:lstStyle/>
          <a:p>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Biến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ngẫu</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nhiên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trong</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một</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trò</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chơi</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xmlns="" id="{21F8AD67-F50E-3F1C-3E96-CA424E44A6BA}"/>
              </a:ext>
            </a:extLst>
          </p:cNvPr>
          <p:cNvSpPr txBox="1"/>
          <p:nvPr/>
        </p:nvSpPr>
        <p:spPr>
          <a:xfrm>
            <a:off x="5032311" y="1784790"/>
            <a:ext cx="7159692" cy="1200329"/>
          </a:xfrm>
          <a:prstGeom prst="rect">
            <a:avLst/>
          </a:prstGeom>
          <a:noFill/>
        </p:spPr>
        <p:txBody>
          <a:bodyPr wrap="square" lIns="91434" tIns="45718" rIns="91434" bIns="45718" rtlCol="0">
            <a:spAutoFit/>
          </a:bodyPr>
          <a:lstStyle/>
          <a:p>
            <a:r>
              <a:rPr lang="en-US" sz="2400" b="1" i="1" u="sng" dirty="0" err="1">
                <a:solidFill>
                  <a:srgbClr val="0000FF"/>
                </a:solidFill>
                <a:latin typeface="Times New Roman" panose="02020603050405020304" pitchFamily="18" charset="0"/>
                <a:cs typeface="Times New Roman" panose="02020603050405020304" pitchFamily="18" charset="0"/>
              </a:rPr>
              <a:t>Câu</a:t>
            </a:r>
            <a:r>
              <a:rPr lang="en-US" sz="2400" b="1" i="1" u="sng" dirty="0">
                <a:solidFill>
                  <a:srgbClr val="0000FF"/>
                </a:solidFill>
                <a:latin typeface="Times New Roman" panose="02020603050405020304" pitchFamily="18" charset="0"/>
                <a:cs typeface="Times New Roman" panose="02020603050405020304" pitchFamily="18" charset="0"/>
              </a:rPr>
              <a:t> 6,7: </a:t>
            </a:r>
            <a:r>
              <a:rPr lang="en-US" sz="2400" b="1" i="1" dirty="0">
                <a:solidFill>
                  <a:srgbClr val="0000FF"/>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Hãy</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cho</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biết</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các</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biến</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cố</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sau</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thuộc</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loại</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nào</a:t>
            </a:r>
            <a:r>
              <a:rPr lang="fr-FR" sz="2400" dirty="0">
                <a:solidFill>
                  <a:prstClr val="black"/>
                </a:solidFill>
                <a:latin typeface="Times New Roman" panose="02020603050405020304" pitchFamily="18" charset="0"/>
                <a:cs typeface="Times New Roman" panose="02020603050405020304" pitchFamily="18" charset="0"/>
              </a:rPr>
              <a:t> ? (</a:t>
            </a:r>
            <a:r>
              <a:rPr lang="fr-FR" sz="2400" dirty="0" err="1">
                <a:solidFill>
                  <a:prstClr val="black"/>
                </a:solidFill>
                <a:latin typeface="Times New Roman" panose="02020603050405020304" pitchFamily="18" charset="0"/>
                <a:cs typeface="Times New Roman" panose="02020603050405020304" pitchFamily="18" charset="0"/>
              </a:rPr>
              <a:t>chắc</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chắn</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không</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thể</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ngẫu</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nhiên</a:t>
            </a:r>
            <a:r>
              <a:rPr lang="fr-FR" sz="2400" dirty="0">
                <a:solidFill>
                  <a:prstClr val="black"/>
                </a:solidFill>
                <a:latin typeface="Times New Roman" panose="02020603050405020304" pitchFamily="18" charset="0"/>
                <a:cs typeface="Times New Roman" panose="02020603050405020304" pitchFamily="18" charset="0"/>
              </a:rPr>
              <a:t>) khi </a:t>
            </a:r>
            <a:r>
              <a:rPr lang="fr-FR" sz="2400" dirty="0" err="1">
                <a:solidFill>
                  <a:prstClr val="black"/>
                </a:solidFill>
                <a:latin typeface="Times New Roman" panose="02020603050405020304" pitchFamily="18" charset="0"/>
                <a:cs typeface="Times New Roman" panose="02020603050405020304" pitchFamily="18" charset="0"/>
              </a:rPr>
              <a:t>gieo</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một</a:t>
            </a:r>
            <a:r>
              <a:rPr lang="fr-FR" sz="2400" dirty="0">
                <a:solidFill>
                  <a:prstClr val="black"/>
                </a:solidFill>
                <a:latin typeface="Times New Roman" panose="02020603050405020304" pitchFamily="18" charset="0"/>
                <a:cs typeface="Times New Roman" panose="02020603050405020304" pitchFamily="18" charset="0"/>
              </a:rPr>
              <a:t> con </a:t>
            </a:r>
            <a:r>
              <a:rPr lang="fr-FR" sz="2400" dirty="0" err="1">
                <a:solidFill>
                  <a:prstClr val="black"/>
                </a:solidFill>
                <a:latin typeface="Times New Roman" panose="02020603050405020304" pitchFamily="18" charset="0"/>
                <a:cs typeface="Times New Roman" panose="02020603050405020304" pitchFamily="18" charset="0"/>
              </a:rPr>
              <a:t>xúc</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xắc</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Tại</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sao</a:t>
            </a:r>
            <a:r>
              <a:rPr lang="fr-FR" sz="2400" dirty="0">
                <a:solidFill>
                  <a:prstClr val="black"/>
                </a:solidFill>
                <a:latin typeface="Times New Roman" panose="02020603050405020304" pitchFamily="18" charset="0"/>
                <a:cs typeface="Times New Roman" panose="02020603050405020304" pitchFamily="18" charset="0"/>
              </a:rPr>
              <a:t> ?</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6DFCDF13-634B-9C4F-CBBB-C32F1EB2212D}"/>
              </a:ext>
            </a:extLst>
          </p:cNvPr>
          <p:cNvSpPr txBox="1"/>
          <p:nvPr/>
        </p:nvSpPr>
        <p:spPr>
          <a:xfrm>
            <a:off x="5452073" y="3321300"/>
            <a:ext cx="6713007" cy="830997"/>
          </a:xfrm>
          <a:prstGeom prst="rect">
            <a:avLst/>
          </a:prstGeom>
          <a:noFill/>
        </p:spPr>
        <p:txBody>
          <a:bodyPr wrap="square" lIns="91434" tIns="45718" rIns="91434" bIns="45718" rtlCol="0">
            <a:spAutoFit/>
          </a:bodyPr>
          <a:lstStyle/>
          <a:p>
            <a:pPr marL="342874" indent="-342874">
              <a:buFont typeface="Wingdings" panose="05000000000000000000" pitchFamily="2" charset="2"/>
              <a:buChar char="à"/>
            </a:pPr>
            <a:r>
              <a:rPr 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a:t>
            </a:r>
            <a:r>
              <a:rPr lang="en-US" sz="2400" dirty="0" err="1">
                <a:solidFill>
                  <a:prstClr val="black"/>
                </a:solidFill>
                <a:latin typeface="Times New Roman" panose="02020603050405020304" pitchFamily="18" charset="0"/>
                <a:cs typeface="Times New Roman" panose="02020603050405020304" pitchFamily="18" charset="0"/>
              </a:rPr>
              <a:t>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cố</a:t>
            </a:r>
            <a:r>
              <a:rPr lang="en-US" sz="2400" dirty="0">
                <a:solidFill>
                  <a:prstClr val="black"/>
                </a:solidFill>
                <a:latin typeface="Times New Roman" panose="02020603050405020304" pitchFamily="18" charset="0"/>
                <a:cs typeface="Times New Roman" panose="02020603050405020304" pitchFamily="18" charset="0"/>
              </a:rPr>
              <a:t> A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chắc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chắn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mặt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xúc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xắc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chấm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1.</a:t>
            </a:r>
          </a:p>
        </p:txBody>
      </p:sp>
      <p:sp>
        <p:nvSpPr>
          <p:cNvPr id="21" name="TextBox 20">
            <a:extLst>
              <a:ext uri="{FF2B5EF4-FFF2-40B4-BE49-F238E27FC236}">
                <a16:creationId xmlns:a16="http://schemas.microsoft.com/office/drawing/2014/main" xmlns="" id="{FF21079B-519E-1205-0358-AE8644621CC9}"/>
              </a:ext>
            </a:extLst>
          </p:cNvPr>
          <p:cNvSpPr txBox="1"/>
          <p:nvPr/>
        </p:nvSpPr>
        <p:spPr>
          <a:xfrm>
            <a:off x="5227964" y="4960273"/>
            <a:ext cx="6414173" cy="1200329"/>
          </a:xfrm>
          <a:prstGeom prst="rect">
            <a:avLst/>
          </a:prstGeom>
          <a:noFill/>
        </p:spPr>
        <p:txBody>
          <a:bodyPr wrap="square" lIns="91434" tIns="45718" rIns="91434" bIns="45718" rtlCol="0">
            <a:spAutoFit/>
          </a:bodyPr>
          <a:lstStyle/>
          <a:p>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prstClr val="black"/>
                </a:solidFill>
                <a:latin typeface="Times New Roman" panose="02020603050405020304" pitchFamily="18" charset="0"/>
                <a:cs typeface="Times New Roman" panose="02020603050405020304" pitchFamily="18" charset="0"/>
              </a:rPr>
              <a:t>Vì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chấm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xúc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xắc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1;2;3;4;5;6 </a:t>
            </a:r>
            <a:r>
              <a:rPr lang="en-US" sz="2400" dirty="0" err="1">
                <a:solidFill>
                  <a:prstClr val="black"/>
                </a:solidFill>
                <a:latin typeface="Times New Roman" panose="02020603050405020304" pitchFamily="18" charset="0"/>
                <a:cs typeface="Times New Roman" panose="02020603050405020304" pitchFamily="18" charset="0"/>
              </a:rPr>
              <a:t>đều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chia </a:t>
            </a:r>
            <a:r>
              <a:rPr lang="en-US" sz="2400" dirty="0" err="1">
                <a:solidFill>
                  <a:prstClr val="black"/>
                </a:solidFill>
                <a:latin typeface="Times New Roman" panose="02020603050405020304" pitchFamily="18" charset="0"/>
                <a:cs typeface="Times New Roman" panose="02020603050405020304" pitchFamily="18" charset="0"/>
              </a:rPr>
              <a:t>hết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a:t>
            </a:r>
            <a:r>
              <a:rPr lang="en-US" sz="2400" dirty="0">
                <a:solidFill>
                  <a:prstClr val="black"/>
                </a:solidFill>
                <a:latin typeface="Times New Roman" panose="02020603050405020304" pitchFamily="18" charset="0"/>
                <a:cs typeface="Times New Roman" panose="02020603050405020304" pitchFamily="18" charset="0"/>
              </a:rPr>
              <a:t> 8 </a:t>
            </a:r>
            <a:r>
              <a:rPr lang="en-US" sz="2400" dirty="0" err="1">
                <a:solidFill>
                  <a:prstClr val="black"/>
                </a:solidFill>
                <a:latin typeface="Times New Roman" panose="02020603050405020304" pitchFamily="18" charset="0"/>
                <a:cs typeface="Times New Roman" panose="02020603050405020304" pitchFamily="18" charset="0"/>
              </a:rPr>
              <a:t>nên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bội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8 </a:t>
            </a:r>
            <a:r>
              <a:rPr lang="en-US" sz="2400" dirty="0" err="1">
                <a:solidFill>
                  <a:prstClr val="black"/>
                </a:solidFill>
                <a:latin typeface="Times New Roman" panose="02020603050405020304" pitchFamily="18" charset="0"/>
                <a:cs typeface="Times New Roman" panose="02020603050405020304" pitchFamily="18" charset="0"/>
              </a:rPr>
              <a:t>nên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cố</a:t>
            </a:r>
            <a:r>
              <a:rPr lang="en-US" sz="2400" dirty="0">
                <a:solidFill>
                  <a:prstClr val="black"/>
                </a:solidFill>
                <a:latin typeface="Times New Roman" panose="02020603050405020304" pitchFamily="18" charset="0"/>
                <a:cs typeface="Times New Roman" panose="02020603050405020304" pitchFamily="18" charset="0"/>
              </a:rPr>
              <a:t> B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thể</a:t>
            </a:r>
            <a:r>
              <a:rPr lang="en-US" sz="2400" dirty="0">
                <a:solidFill>
                  <a:prstClr val="black"/>
                </a:solidFill>
                <a:latin typeface="Times New Roman" panose="02020603050405020304" pitchFamily="18" charset="0"/>
                <a:cs typeface="Times New Roman" panose="02020603050405020304" pitchFamily="18" charset="0"/>
              </a:rPr>
              <a:t>.</a:t>
            </a:r>
          </a:p>
        </p:txBody>
      </p:sp>
      <p:pic>
        <p:nvPicPr>
          <p:cNvPr id="28" name="Picture 27">
            <a:extLst>
              <a:ext uri="{FF2B5EF4-FFF2-40B4-BE49-F238E27FC236}">
                <a16:creationId xmlns:a16="http://schemas.microsoft.com/office/drawing/2014/main" xmlns="" id="{4725324D-E196-929F-0F29-073B8D919779}"/>
              </a:ext>
            </a:extLst>
          </p:cNvPr>
          <p:cNvPicPr>
            <a:picLocks noChangeAspect="1"/>
          </p:cNvPicPr>
          <p:nvPr/>
        </p:nvPicPr>
        <p:blipFill>
          <a:blip r:embed="rId4"/>
          <a:stretch>
            <a:fillRect/>
          </a:stretch>
        </p:blipFill>
        <p:spPr>
          <a:xfrm>
            <a:off x="175081" y="4439506"/>
            <a:ext cx="4532619" cy="2307767"/>
          </a:xfrm>
          <a:prstGeom prst="rect">
            <a:avLst/>
          </a:prstGeom>
        </p:spPr>
      </p:pic>
      <p:graphicFrame>
        <p:nvGraphicFramePr>
          <p:cNvPr id="30" name="Table 29">
            <a:extLst>
              <a:ext uri="{FF2B5EF4-FFF2-40B4-BE49-F238E27FC236}">
                <a16:creationId xmlns:a16="http://schemas.microsoft.com/office/drawing/2014/main" xmlns="" id="{024F953D-DEE6-3B39-C2EB-3ED5CECEB5B9}"/>
              </a:ext>
            </a:extLst>
          </p:cNvPr>
          <p:cNvGraphicFramePr>
            <a:graphicFrameLocks noGrp="1"/>
          </p:cNvGraphicFramePr>
          <p:nvPr/>
        </p:nvGraphicFramePr>
        <p:xfrm>
          <a:off x="5005385" y="879259"/>
          <a:ext cx="7087543" cy="937260"/>
        </p:xfrm>
        <a:graphic>
          <a:graphicData uri="http://schemas.openxmlformats.org/drawingml/2006/table">
            <a:tbl>
              <a:tblPr firstRow="1" firstCol="1" bandRow="1">
                <a:tableStyleId>{C4B1156A-380E-4F78-BDF5-A606A8083BF9}</a:tableStyleId>
              </a:tblPr>
              <a:tblGrid>
                <a:gridCol w="2529020">
                  <a:extLst>
                    <a:ext uri="{9D8B030D-6E8A-4147-A177-3AD203B41FA5}">
                      <a16:colId xmlns:a16="http://schemas.microsoft.com/office/drawing/2014/main" xmlns="" val="2475543064"/>
                    </a:ext>
                  </a:extLst>
                </a:gridCol>
                <a:gridCol w="4558523">
                  <a:extLst>
                    <a:ext uri="{9D8B030D-6E8A-4147-A177-3AD203B41FA5}">
                      <a16:colId xmlns:a16="http://schemas.microsoft.com/office/drawing/2014/main" xmlns="" val="657363569"/>
                    </a:ext>
                  </a:extLst>
                </a:gridCol>
              </a:tblGrid>
              <a:tr h="1005840">
                <a:tc>
                  <a:txBody>
                    <a:bodyPr/>
                    <a:lstStyle/>
                    <a:p>
                      <a:pPr algn="just">
                        <a:spcBef>
                          <a:spcPts val="300"/>
                        </a:spcBef>
                        <a:spcAft>
                          <a:spcPts val="300"/>
                        </a:spcAft>
                      </a:pPr>
                      <a:r>
                        <a:rPr lang="en-US" sz="1900" dirty="0" err="1">
                          <a:effectLst/>
                        </a:rPr>
                        <a:t>Lớp</a:t>
                      </a:r>
                      <a:r>
                        <a:rPr lang="en-US" sz="1900" dirty="0">
                          <a:effectLst/>
                        </a:rPr>
                        <a:t>: …..</a:t>
                      </a:r>
                    </a:p>
                    <a:p>
                      <a:pPr algn="just">
                        <a:spcBef>
                          <a:spcPts val="300"/>
                        </a:spcBef>
                        <a:spcAft>
                          <a:spcPts val="300"/>
                        </a:spcAft>
                      </a:pPr>
                      <a:r>
                        <a:rPr lang="en-US" sz="1900" dirty="0" err="1">
                          <a:effectLst/>
                        </a:rPr>
                        <a:t>Tên</a:t>
                      </a:r>
                      <a:r>
                        <a:rPr lang="en-US" sz="1900" dirty="0">
                          <a:effectLst/>
                        </a:rPr>
                        <a:t> </a:t>
                      </a:r>
                      <a:r>
                        <a:rPr lang="en-US" sz="1900" dirty="0" err="1">
                          <a:effectLst/>
                        </a:rPr>
                        <a:t>hs</a:t>
                      </a:r>
                      <a:r>
                        <a:rPr lang="en-US" sz="1900" dirty="0">
                          <a:effectLst/>
                        </a:rPr>
                        <a:t>:</a:t>
                      </a:r>
                      <a:endParaRPr lang="en-US" sz="1900" dirty="0">
                        <a:effectLst/>
                        <a:latin typeface="Times New Roman" panose="02020603050405020304" pitchFamily="18" charset="0"/>
                        <a:ea typeface="Times New Roman" panose="02020603050405020304" pitchFamily="18" charset="0"/>
                      </a:endParaRPr>
                    </a:p>
                  </a:txBody>
                  <a:tcPr marL="44331" marR="44331" marT="0" marB="0"/>
                </a:tc>
                <a:tc>
                  <a:txBody>
                    <a:bodyPr/>
                    <a:lstStyle/>
                    <a:p>
                      <a:pPr algn="ctr">
                        <a:spcBef>
                          <a:spcPts val="300"/>
                        </a:spcBef>
                        <a:spcAft>
                          <a:spcPts val="300"/>
                        </a:spcAft>
                      </a:pPr>
                      <a:r>
                        <a:rPr lang="en-US" sz="1900" u="sng" dirty="0">
                          <a:effectLst/>
                        </a:rPr>
                        <a:t>PHIẾU HỌC TẬP 1</a:t>
                      </a:r>
                      <a:endParaRPr lang="en-US" sz="1900" dirty="0">
                        <a:effectLst/>
                      </a:endParaRPr>
                    </a:p>
                    <a:p>
                      <a:pPr algn="ctr">
                        <a:spcBef>
                          <a:spcPts val="600"/>
                        </a:spcBef>
                        <a:spcAft>
                          <a:spcPts val="600"/>
                        </a:spcAft>
                      </a:pPr>
                      <a:r>
                        <a:rPr lang="en-US" sz="1900" dirty="0" err="1">
                          <a:effectLst/>
                        </a:rPr>
                        <a:t>Bài</a:t>
                      </a:r>
                      <a:r>
                        <a:rPr lang="en-US" sz="1900" dirty="0">
                          <a:effectLst/>
                        </a:rPr>
                        <a:t> 1. LÀM QUEN VỚI BIẾN CỐ NGẪU NHIÊN.</a:t>
                      </a:r>
                      <a:endParaRPr lang="en-US" sz="1900" dirty="0">
                        <a:effectLst/>
                        <a:latin typeface="Times New Roman" panose="02020603050405020304" pitchFamily="18" charset="0"/>
                        <a:ea typeface="Times New Roman" panose="02020603050405020304" pitchFamily="18" charset="0"/>
                      </a:endParaRPr>
                    </a:p>
                  </a:txBody>
                  <a:tcPr marL="44331" marR="44331" marT="0" marB="0" anchor="ctr"/>
                </a:tc>
                <a:extLst>
                  <a:ext uri="{0D108BD9-81ED-4DB2-BD59-A6C34878D82A}">
                    <a16:rowId xmlns:a16="http://schemas.microsoft.com/office/drawing/2014/main" xmlns="" val="3032312489"/>
                  </a:ext>
                </a:extLst>
              </a:tr>
            </a:tbl>
          </a:graphicData>
        </a:graphic>
      </p:graphicFrame>
      <p:sp>
        <p:nvSpPr>
          <p:cNvPr id="16" name="TextBox 15">
            <a:extLst>
              <a:ext uri="{FF2B5EF4-FFF2-40B4-BE49-F238E27FC236}">
                <a16:creationId xmlns:a16="http://schemas.microsoft.com/office/drawing/2014/main" xmlns="" id="{CB2C0ACB-F3BA-EDEE-AB9C-55FD79CB1625}"/>
              </a:ext>
            </a:extLst>
          </p:cNvPr>
          <p:cNvSpPr txBox="1"/>
          <p:nvPr/>
        </p:nvSpPr>
        <p:spPr>
          <a:xfrm>
            <a:off x="5015451" y="2866949"/>
            <a:ext cx="7159692" cy="483808"/>
          </a:xfrm>
          <a:prstGeom prst="rect">
            <a:avLst/>
          </a:prstGeom>
          <a:noFill/>
        </p:spPr>
        <p:txBody>
          <a:bodyPr wrap="square" lIns="91434" tIns="45718" rIns="91434" bIns="45718" rtlCol="0">
            <a:spAutoFit/>
          </a:bodyPr>
          <a:lstStyle/>
          <a:p>
            <a:pPr marL="457167" indent="-457167" algn="just">
              <a:lnSpc>
                <a:spcPct val="106000"/>
              </a:lnSpc>
              <a:spcBef>
                <a:spcPts val="300"/>
              </a:spcBef>
              <a:spcAft>
                <a:spcPts val="300"/>
              </a:spcAft>
              <a:buFontTx/>
              <a:buAutoNum type="alphaUcPeriod"/>
            </a:pPr>
            <a:r>
              <a:rPr lang="fr-FR" sz="2400" dirty="0">
                <a:solidFill>
                  <a:srgbClr val="0000FF"/>
                </a:solidFill>
                <a:latin typeface="Times New Roman" panose="02020603050405020304" pitchFamily="18" charset="0"/>
                <a:cs typeface="Times New Roman" panose="02020603050405020304" pitchFamily="18" charset="0"/>
              </a:rPr>
              <a:t>« </a:t>
            </a:r>
            <a:r>
              <a:rPr lang="fr-FR" sz="2400" dirty="0" err="1">
                <a:solidFill>
                  <a:srgbClr val="0000FF"/>
                </a:solidFill>
                <a:latin typeface="Times New Roman" panose="02020603050405020304" pitchFamily="18" charset="0"/>
                <a:cs typeface="Times New Roman" panose="02020603050405020304" pitchFamily="18" charset="0"/>
              </a:rPr>
              <a:t>Gieo</a:t>
            </a:r>
            <a:r>
              <a:rPr lang="fr-FR" sz="2400" dirty="0">
                <a:solidFill>
                  <a:srgbClr val="0000FF"/>
                </a:solidFill>
                <a:latin typeface="Times New Roman" panose="02020603050405020304" pitchFamily="18" charset="0"/>
                <a:cs typeface="Times New Roman" panose="02020603050405020304" pitchFamily="18" charset="0"/>
              </a:rPr>
              <a:t> </a:t>
            </a:r>
            <a:r>
              <a:rPr lang="fr-FR" sz="2400" dirty="0" err="1">
                <a:solidFill>
                  <a:srgbClr val="0000FF"/>
                </a:solidFill>
                <a:latin typeface="Times New Roman" panose="02020603050405020304" pitchFamily="18" charset="0"/>
                <a:cs typeface="Times New Roman" panose="02020603050405020304" pitchFamily="18" charset="0"/>
              </a:rPr>
              <a:t>được</a:t>
            </a:r>
            <a:r>
              <a:rPr lang="fr-FR" sz="2400" dirty="0">
                <a:solidFill>
                  <a:srgbClr val="0000FF"/>
                </a:solidFill>
                <a:latin typeface="Times New Roman" panose="02020603050405020304" pitchFamily="18" charset="0"/>
                <a:cs typeface="Times New Roman" panose="02020603050405020304" pitchFamily="18" charset="0"/>
              </a:rPr>
              <a:t> </a:t>
            </a:r>
            <a:r>
              <a:rPr lang="fr-FR" sz="2400" dirty="0" err="1">
                <a:solidFill>
                  <a:srgbClr val="0000FF"/>
                </a:solidFill>
                <a:latin typeface="Times New Roman" panose="02020603050405020304" pitchFamily="18" charset="0"/>
                <a:cs typeface="Times New Roman" panose="02020603050405020304" pitchFamily="18" charset="0"/>
              </a:rPr>
              <a:t>mặt</a:t>
            </a:r>
            <a:r>
              <a:rPr lang="fr-FR" sz="2400" dirty="0">
                <a:solidFill>
                  <a:srgbClr val="0000FF"/>
                </a:solidFill>
                <a:latin typeface="Times New Roman" panose="02020603050405020304" pitchFamily="18" charset="0"/>
                <a:cs typeface="Times New Roman" panose="02020603050405020304" pitchFamily="18" charset="0"/>
              </a:rPr>
              <a:t> </a:t>
            </a:r>
            <a:r>
              <a:rPr lang="fr-FR" sz="2400" dirty="0" err="1">
                <a:solidFill>
                  <a:srgbClr val="0000FF"/>
                </a:solidFill>
                <a:latin typeface="Times New Roman" panose="02020603050405020304" pitchFamily="18" charset="0"/>
                <a:cs typeface="Times New Roman" panose="02020603050405020304" pitchFamily="18" charset="0"/>
              </a:rPr>
              <a:t>có</a:t>
            </a:r>
            <a:r>
              <a:rPr lang="fr-FR" sz="2400" dirty="0">
                <a:solidFill>
                  <a:srgbClr val="0000FF"/>
                </a:solidFill>
                <a:latin typeface="Times New Roman" panose="02020603050405020304" pitchFamily="18" charset="0"/>
                <a:cs typeface="Times New Roman" panose="02020603050405020304" pitchFamily="18" charset="0"/>
              </a:rPr>
              <a:t> </a:t>
            </a:r>
            <a:r>
              <a:rPr lang="fr-FR" sz="2400" dirty="0" err="1">
                <a:solidFill>
                  <a:srgbClr val="0000FF"/>
                </a:solidFill>
                <a:latin typeface="Times New Roman" panose="02020603050405020304" pitchFamily="18" charset="0"/>
                <a:cs typeface="Times New Roman" panose="02020603050405020304" pitchFamily="18" charset="0"/>
              </a:rPr>
              <a:t>tối</a:t>
            </a:r>
            <a:r>
              <a:rPr lang="fr-FR" sz="2400" dirty="0">
                <a:solidFill>
                  <a:srgbClr val="0000FF"/>
                </a:solidFill>
                <a:latin typeface="Times New Roman" panose="02020603050405020304" pitchFamily="18" charset="0"/>
                <a:cs typeface="Times New Roman" panose="02020603050405020304" pitchFamily="18" charset="0"/>
              </a:rPr>
              <a:t> </a:t>
            </a:r>
            <a:r>
              <a:rPr lang="fr-FR" sz="2400" dirty="0" err="1">
                <a:solidFill>
                  <a:srgbClr val="0000FF"/>
                </a:solidFill>
                <a:latin typeface="Times New Roman" panose="02020603050405020304" pitchFamily="18" charset="0"/>
                <a:cs typeface="Times New Roman" panose="02020603050405020304" pitchFamily="18" charset="0"/>
              </a:rPr>
              <a:t>thiểu</a:t>
            </a:r>
            <a:r>
              <a:rPr lang="fr-FR" sz="2400" dirty="0">
                <a:solidFill>
                  <a:srgbClr val="0000FF"/>
                </a:solidFill>
                <a:latin typeface="Times New Roman" panose="02020603050405020304" pitchFamily="18" charset="0"/>
                <a:cs typeface="Times New Roman" panose="02020603050405020304" pitchFamily="18" charset="0"/>
              </a:rPr>
              <a:t>  1 </a:t>
            </a:r>
            <a:r>
              <a:rPr lang="fr-FR" sz="2400" dirty="0" err="1">
                <a:solidFill>
                  <a:srgbClr val="0000FF"/>
                </a:solidFill>
                <a:latin typeface="Times New Roman" panose="02020603050405020304" pitchFamily="18" charset="0"/>
                <a:cs typeface="Times New Roman" panose="02020603050405020304" pitchFamily="18" charset="0"/>
              </a:rPr>
              <a:t>chấm</a:t>
            </a:r>
            <a:r>
              <a:rPr lang="fr-FR" sz="2400" dirty="0">
                <a:solidFill>
                  <a:srgbClr val="0000FF"/>
                </a:solidFill>
                <a:latin typeface="Times New Roman" panose="02020603050405020304" pitchFamily="18" charset="0"/>
                <a:cs typeface="Times New Roman" panose="02020603050405020304" pitchFamily="18" charset="0"/>
              </a:rPr>
              <a:t> »  </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542CF058-ECF0-51B5-7F70-C48142F20324}"/>
              </a:ext>
            </a:extLst>
          </p:cNvPr>
          <p:cNvSpPr txBox="1"/>
          <p:nvPr/>
        </p:nvSpPr>
        <p:spPr>
          <a:xfrm>
            <a:off x="5005383" y="3455471"/>
            <a:ext cx="7159692" cy="483808"/>
          </a:xfrm>
          <a:prstGeom prst="rect">
            <a:avLst/>
          </a:prstGeom>
          <a:noFill/>
        </p:spPr>
        <p:txBody>
          <a:bodyPr wrap="square" lIns="91434" tIns="45718" rIns="91434" bIns="45718" rtlCol="0">
            <a:spAutoFit/>
          </a:bodyPr>
          <a:lstStyle/>
          <a:p>
            <a:pPr algn="just">
              <a:lnSpc>
                <a:spcPct val="106000"/>
              </a:lnSpc>
              <a:spcBef>
                <a:spcPts val="300"/>
              </a:spcBef>
              <a:spcAft>
                <a:spcPts val="300"/>
              </a:spcAft>
            </a:pPr>
            <a:r>
              <a:rPr lang="fr-FR" sz="2400" dirty="0">
                <a:solidFill>
                  <a:srgbClr val="0000FF"/>
                </a:solidFill>
                <a:latin typeface="Times New Roman" panose="02020603050405020304" pitchFamily="18" charset="0"/>
                <a:cs typeface="Times New Roman" panose="02020603050405020304" pitchFamily="18" charset="0"/>
              </a:rPr>
              <a:t>B. « </a:t>
            </a:r>
            <a:r>
              <a:rPr lang="fr-FR" sz="2400" dirty="0" err="1">
                <a:solidFill>
                  <a:srgbClr val="0000FF"/>
                </a:solidFill>
                <a:latin typeface="Times New Roman" panose="02020603050405020304" pitchFamily="18" charset="0"/>
                <a:cs typeface="Times New Roman" panose="02020603050405020304" pitchFamily="18" charset="0"/>
              </a:rPr>
              <a:t>Gieo</a:t>
            </a:r>
            <a:r>
              <a:rPr lang="fr-FR" sz="2400" dirty="0">
                <a:solidFill>
                  <a:srgbClr val="0000FF"/>
                </a:solidFill>
                <a:latin typeface="Times New Roman" panose="02020603050405020304" pitchFamily="18" charset="0"/>
                <a:cs typeface="Times New Roman" panose="02020603050405020304" pitchFamily="18" charset="0"/>
              </a:rPr>
              <a:t> </a:t>
            </a:r>
            <a:r>
              <a:rPr lang="fr-FR" sz="2400" dirty="0" err="1">
                <a:solidFill>
                  <a:srgbClr val="0000FF"/>
                </a:solidFill>
                <a:latin typeface="Times New Roman" panose="02020603050405020304" pitchFamily="18" charset="0"/>
                <a:cs typeface="Times New Roman" panose="02020603050405020304" pitchFamily="18" charset="0"/>
              </a:rPr>
              <a:t>được</a:t>
            </a:r>
            <a:r>
              <a:rPr lang="fr-FR" sz="2400" dirty="0">
                <a:solidFill>
                  <a:srgbClr val="0000FF"/>
                </a:solidFill>
                <a:latin typeface="Times New Roman" panose="02020603050405020304" pitchFamily="18" charset="0"/>
                <a:cs typeface="Times New Roman" panose="02020603050405020304" pitchFamily="18" charset="0"/>
              </a:rPr>
              <a:t> </a:t>
            </a:r>
            <a:r>
              <a:rPr lang="fr-FR" sz="2400" dirty="0" err="1">
                <a:solidFill>
                  <a:srgbClr val="0000FF"/>
                </a:solidFill>
                <a:latin typeface="Times New Roman" panose="02020603050405020304" pitchFamily="18" charset="0"/>
                <a:cs typeface="Times New Roman" panose="02020603050405020304" pitchFamily="18" charset="0"/>
              </a:rPr>
              <a:t>mặt</a:t>
            </a:r>
            <a:r>
              <a:rPr lang="fr-FR" sz="2400" dirty="0">
                <a:solidFill>
                  <a:srgbClr val="0000FF"/>
                </a:solidFill>
                <a:latin typeface="Times New Roman" panose="02020603050405020304" pitchFamily="18" charset="0"/>
                <a:cs typeface="Times New Roman" panose="02020603050405020304" pitchFamily="18" charset="0"/>
              </a:rPr>
              <a:t> </a:t>
            </a:r>
            <a:r>
              <a:rPr lang="fr-FR" sz="2400" dirty="0" err="1">
                <a:solidFill>
                  <a:srgbClr val="0000FF"/>
                </a:solidFill>
                <a:latin typeface="Times New Roman" panose="02020603050405020304" pitchFamily="18" charset="0"/>
                <a:cs typeface="Times New Roman" panose="02020603050405020304" pitchFamily="18" charset="0"/>
              </a:rPr>
              <a:t>có</a:t>
            </a:r>
            <a:r>
              <a:rPr lang="fr-FR" sz="2400" dirty="0">
                <a:solidFill>
                  <a:srgbClr val="0000FF"/>
                </a:solidFill>
                <a:latin typeface="Times New Roman" panose="02020603050405020304" pitchFamily="18" charset="0"/>
                <a:cs typeface="Times New Roman" panose="02020603050405020304" pitchFamily="18" charset="0"/>
              </a:rPr>
              <a:t> </a:t>
            </a:r>
            <a:r>
              <a:rPr lang="fr-FR" sz="2400" dirty="0" err="1">
                <a:solidFill>
                  <a:srgbClr val="0000FF"/>
                </a:solidFill>
                <a:latin typeface="Times New Roman" panose="02020603050405020304" pitchFamily="18" charset="0"/>
                <a:cs typeface="Times New Roman" panose="02020603050405020304" pitchFamily="18" charset="0"/>
              </a:rPr>
              <a:t>số</a:t>
            </a:r>
            <a:r>
              <a:rPr lang="fr-FR" sz="2400" dirty="0">
                <a:solidFill>
                  <a:srgbClr val="0000FF"/>
                </a:solidFill>
                <a:latin typeface="Times New Roman" panose="02020603050405020304" pitchFamily="18" charset="0"/>
                <a:cs typeface="Times New Roman" panose="02020603050405020304" pitchFamily="18" charset="0"/>
              </a:rPr>
              <a:t> </a:t>
            </a:r>
            <a:r>
              <a:rPr lang="fr-FR" sz="2400" dirty="0" err="1">
                <a:solidFill>
                  <a:srgbClr val="0000FF"/>
                </a:solidFill>
                <a:latin typeface="Times New Roman" panose="02020603050405020304" pitchFamily="18" charset="0"/>
                <a:cs typeface="Times New Roman" panose="02020603050405020304" pitchFamily="18" charset="0"/>
              </a:rPr>
              <a:t>chấm</a:t>
            </a:r>
            <a:r>
              <a:rPr lang="fr-FR" sz="2400" dirty="0">
                <a:solidFill>
                  <a:srgbClr val="0000FF"/>
                </a:solidFill>
                <a:latin typeface="Times New Roman" panose="02020603050405020304" pitchFamily="18" charset="0"/>
                <a:cs typeface="Times New Roman" panose="02020603050405020304" pitchFamily="18" charset="0"/>
              </a:rPr>
              <a:t> là </a:t>
            </a:r>
            <a:r>
              <a:rPr lang="fr-FR" sz="2400" dirty="0" err="1">
                <a:solidFill>
                  <a:srgbClr val="0000FF"/>
                </a:solidFill>
                <a:latin typeface="Times New Roman" panose="02020603050405020304" pitchFamily="18" charset="0"/>
                <a:cs typeface="Times New Roman" panose="02020603050405020304" pitchFamily="18" charset="0"/>
              </a:rPr>
              <a:t>bội</a:t>
            </a:r>
            <a:r>
              <a:rPr lang="fr-FR" sz="2400" dirty="0">
                <a:solidFill>
                  <a:srgbClr val="0000FF"/>
                </a:solidFill>
                <a:latin typeface="Times New Roman" panose="02020603050405020304" pitchFamily="18" charset="0"/>
                <a:cs typeface="Times New Roman" panose="02020603050405020304" pitchFamily="18" charset="0"/>
              </a:rPr>
              <a:t> </a:t>
            </a:r>
            <a:r>
              <a:rPr lang="fr-FR" sz="2400" dirty="0" err="1">
                <a:solidFill>
                  <a:srgbClr val="0000FF"/>
                </a:solidFill>
                <a:latin typeface="Times New Roman" panose="02020603050405020304" pitchFamily="18" charset="0"/>
                <a:cs typeface="Times New Roman" panose="02020603050405020304" pitchFamily="18" charset="0"/>
              </a:rPr>
              <a:t>của</a:t>
            </a:r>
            <a:r>
              <a:rPr lang="fr-FR" sz="2400" dirty="0">
                <a:solidFill>
                  <a:srgbClr val="0000FF"/>
                </a:solidFill>
                <a:latin typeface="Times New Roman" panose="02020603050405020304" pitchFamily="18" charset="0"/>
                <a:cs typeface="Times New Roman" panose="02020603050405020304" pitchFamily="18" charset="0"/>
              </a:rPr>
              <a:t> 8» </a:t>
            </a:r>
            <a:endParaRPr lang="en-US" sz="2400" dirty="0">
              <a:solidFill>
                <a:srgbClr val="0000FF"/>
              </a:solidFill>
              <a:latin typeface="Times New Roman" panose="02020603050405020304" pitchFamily="18" charset="0"/>
              <a:cs typeface="Times New Roman" panose="02020603050405020304" pitchFamily="18" charset="0"/>
            </a:endParaRPr>
          </a:p>
        </p:txBody>
      </p:sp>
      <p:cxnSp>
        <p:nvCxnSpPr>
          <p:cNvPr id="23" name="Straight Connector 22">
            <a:extLst>
              <a:ext uri="{FF2B5EF4-FFF2-40B4-BE49-F238E27FC236}">
                <a16:creationId xmlns:a16="http://schemas.microsoft.com/office/drawing/2014/main" xmlns="" id="{68A35DEE-59ED-45A1-0F78-19B3B8EF77BC}"/>
              </a:ext>
            </a:extLst>
          </p:cNvPr>
          <p:cNvCxnSpPr/>
          <p:nvPr/>
        </p:nvCxnSpPr>
        <p:spPr>
          <a:xfrm>
            <a:off x="4827151" y="870861"/>
            <a:ext cx="0" cy="5987143"/>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xmlns="" id="{09C51C35-3B5E-19EA-3DA3-0C0666FECED6}"/>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9494" b="89241" l="4459" r="94586">
                        <a14:foregroundMark x1="17834" y1="44937" x2="24841" y2="21519"/>
                        <a14:foregroundMark x1="24841" y1="21519" x2="40446" y2="13291"/>
                        <a14:foregroundMark x1="40446" y1="13291" x2="65605" y2="30380"/>
                        <a14:foregroundMark x1="65605" y1="30380" x2="88535" y2="60759"/>
                        <a14:foregroundMark x1="88535" y1="60759" x2="91083" y2="86709"/>
                        <a14:foregroundMark x1="91083" y1="86709" x2="23567" y2="91772"/>
                        <a14:foregroundMark x1="23567" y1="91772" x2="12102" y2="86709"/>
                        <a14:foregroundMark x1="12102" y1="86709" x2="4777" y2="63291"/>
                        <a14:foregroundMark x1="4777" y1="63291" x2="19108" y2="51266"/>
                        <a14:foregroundMark x1="19108" y1="51266" x2="18471" y2="43038"/>
                        <a14:foregroundMark x1="34395" y1="9494" x2="46497" y2="10127"/>
                        <a14:foregroundMark x1="92675" y1="56962" x2="94586" y2="78481"/>
                        <a14:foregroundMark x1="94586" y1="78481" x2="92357" y2="85443"/>
                      </a14:backgroundRemoval>
                    </a14:imgEffect>
                  </a14:imgLayer>
                </a14:imgProps>
              </a:ext>
              <a:ext uri="{28A0092B-C50C-407E-A947-70E740481C1C}">
                <a14:useLocalDpi xmlns:a14="http://schemas.microsoft.com/office/drawing/2010/main"/>
              </a:ext>
            </a:extLst>
          </a:blip>
          <a:stretch>
            <a:fillRect/>
          </a:stretch>
        </p:blipFill>
        <p:spPr>
          <a:xfrm>
            <a:off x="4707704" y="523427"/>
            <a:ext cx="2091009" cy="1052164"/>
          </a:xfrm>
          <a:prstGeom prst="rect">
            <a:avLst/>
          </a:prstGeom>
        </p:spPr>
      </p:pic>
      <p:pic>
        <p:nvPicPr>
          <p:cNvPr id="19" name="Picture 18">
            <a:extLst>
              <a:ext uri="{FF2B5EF4-FFF2-40B4-BE49-F238E27FC236}">
                <a16:creationId xmlns:a16="http://schemas.microsoft.com/office/drawing/2014/main" xmlns="" id="{19F6E357-0639-F22B-A771-DA90C6F51582}"/>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pic>
        <p:nvPicPr>
          <p:cNvPr id="2" name="Picture 1">
            <a:extLst>
              <a:ext uri="{FF2B5EF4-FFF2-40B4-BE49-F238E27FC236}">
                <a16:creationId xmlns:a16="http://schemas.microsoft.com/office/drawing/2014/main" xmlns="" id="{F4F11374-3CB5-D737-72A4-C529EFF1625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3144" y="1852356"/>
            <a:ext cx="4455779" cy="2489305"/>
          </a:xfrm>
          <a:prstGeom prst="rect">
            <a:avLst/>
          </a:prstGeom>
        </p:spPr>
      </p:pic>
      <p:pic>
        <p:nvPicPr>
          <p:cNvPr id="22" name="Picture 21">
            <a:extLst>
              <a:ext uri="{FF2B5EF4-FFF2-40B4-BE49-F238E27FC236}">
                <a16:creationId xmlns:a16="http://schemas.microsoft.com/office/drawing/2014/main" xmlns="" id="{86121541-21CE-42EC-B314-EA9C3A086B22}"/>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247109" y="555524"/>
            <a:ext cx="960083" cy="960083"/>
          </a:xfrm>
          <a:prstGeom prst="rect">
            <a:avLst/>
          </a:prstGeom>
        </p:spPr>
      </p:pic>
    </p:spTree>
    <p:extLst>
      <p:ext uri="{BB962C8B-B14F-4D97-AF65-F5344CB8AC3E}">
        <p14:creationId xmlns:p14="http://schemas.microsoft.com/office/powerpoint/2010/main" val="10541133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1.48148E-6 L 3.33333E-6 0.14074 " pathEditMode="relative" rAng="0" ptsTypes="AA">
                                      <p:cBhvr>
                                        <p:cTn id="6" dur="2000" fill="hold"/>
                                        <p:tgtEl>
                                          <p:spTgt spid="18"/>
                                        </p:tgtEl>
                                        <p:attrNameLst>
                                          <p:attrName>ppt_x</p:attrName>
                                          <p:attrName>ppt_y</p:attrName>
                                        </p:attrNameLst>
                                      </p:cBhvr>
                                      <p:rCtr x="0" y="7037"/>
                                    </p:animMotion>
                                  </p:childTnLst>
                                </p:cTn>
                              </p:par>
                            </p:childTnLst>
                          </p:cTn>
                        </p:par>
                        <p:par>
                          <p:cTn id="7" fill="hold">
                            <p:stCondLst>
                              <p:cond delay="2000"/>
                            </p:stCondLst>
                            <p:childTnLst>
                              <p:par>
                                <p:cTn id="8" presetID="42" presetClass="entr" presetSubtype="0"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anim calcmode="lin" valueType="num">
                                      <p:cBhvr>
                                        <p:cTn id="11" dur="500" fill="hold"/>
                                        <p:tgtEl>
                                          <p:spTgt spid="20"/>
                                        </p:tgtEl>
                                        <p:attrNameLst>
                                          <p:attrName>ppt_x</p:attrName>
                                        </p:attrNameLst>
                                      </p:cBhvr>
                                      <p:tavLst>
                                        <p:tav tm="0">
                                          <p:val>
                                            <p:strVal val="#ppt_x"/>
                                          </p:val>
                                        </p:tav>
                                        <p:tav tm="100000">
                                          <p:val>
                                            <p:strVal val="#ppt_x"/>
                                          </p:val>
                                        </p:tav>
                                      </p:tavLst>
                                    </p:anim>
                                    <p:anim calcmode="lin" valueType="num">
                                      <p:cBhvr>
                                        <p:cTn id="12"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8DEAED55-7DBA-7A60-D6D0-B5B8438E7280}"/>
              </a:ext>
            </a:extLst>
          </p:cNvPr>
          <p:cNvSpPr txBox="1"/>
          <p:nvPr/>
        </p:nvSpPr>
        <p:spPr>
          <a:xfrm>
            <a:off x="4827151" y="3103479"/>
            <a:ext cx="7612732" cy="3877983"/>
          </a:xfrm>
          <a:prstGeom prst="rect">
            <a:avLst/>
          </a:prstGeom>
          <a:noFill/>
        </p:spPr>
        <p:txBody>
          <a:bodyPr wrap="square" lIns="91434" tIns="45718" rIns="91434" bIns="45718">
            <a:spAutoFit/>
          </a:bodyPr>
          <a:lstStyle/>
          <a:p>
            <a:pPr algn="just">
              <a:spcBef>
                <a:spcPts val="300"/>
              </a:spcBef>
              <a:spcAft>
                <a:spcPts val="300"/>
              </a:spcAft>
            </a:pPr>
            <a:r>
              <a:rPr lang="en-US" sz="2700" dirty="0">
                <a:solidFill>
                  <a:srgbClr val="0000FF"/>
                </a:solidFill>
                <a:latin typeface="Times New Roman" panose="02020603050405020304" pitchFamily="18" charset="0"/>
                <a:cs typeface="Times New Roman" panose="02020603050405020304" pitchFamily="18" charset="0"/>
              </a:rPr>
              <a:t>A: “</a:t>
            </a:r>
            <a:r>
              <a:rPr lang="en-US" sz="2700" dirty="0" err="1">
                <a:solidFill>
                  <a:srgbClr val="0000FF"/>
                </a:solidFill>
                <a:latin typeface="Times New Roman" panose="02020603050405020304" pitchFamily="18" charset="0"/>
                <a:cs typeface="Times New Roman" panose="02020603050405020304" pitchFamily="18" charset="0"/>
              </a:rPr>
              <a:t>Xuân</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chọn</a:t>
            </a:r>
            <a:r>
              <a:rPr lang="en-US" sz="2700" dirty="0">
                <a:solidFill>
                  <a:srgbClr val="0000FF"/>
                </a:solidFill>
                <a:latin typeface="Times New Roman" panose="02020603050405020304" pitchFamily="18" charset="0"/>
                <a:cs typeface="Times New Roman" panose="02020603050405020304" pitchFamily="18" charset="0"/>
              </a:rPr>
              <a:t> 3 </a:t>
            </a:r>
            <a:r>
              <a:rPr lang="en-US" sz="2700" dirty="0" err="1">
                <a:solidFill>
                  <a:srgbClr val="0000FF"/>
                </a:solidFill>
                <a:latin typeface="Times New Roman" panose="02020603050405020304" pitchFamily="18" charset="0"/>
                <a:cs typeface="Times New Roman" panose="02020603050405020304" pitchFamily="18" charset="0"/>
              </a:rPr>
              <a:t>chiếc</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bút</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thuộc</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ba</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loại</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khác</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nhau</a:t>
            </a:r>
            <a:r>
              <a:rPr lang="en-US" sz="2700" dirty="0">
                <a:solidFill>
                  <a:srgbClr val="0000FF"/>
                </a:solidFill>
                <a:latin typeface="Times New Roman" panose="02020603050405020304" pitchFamily="18" charset="0"/>
                <a:cs typeface="Times New Roman" panose="02020603050405020304" pitchFamily="18" charset="0"/>
              </a:rPr>
              <a:t>”</a:t>
            </a:r>
          </a:p>
          <a:p>
            <a:pPr algn="just">
              <a:spcBef>
                <a:spcPts val="300"/>
              </a:spcBef>
              <a:spcAft>
                <a:spcPts val="300"/>
              </a:spcAft>
            </a:pPr>
            <a:endParaRPr lang="en-US" sz="2700" dirty="0">
              <a:solidFill>
                <a:srgbClr val="0000FF"/>
              </a:solidFill>
              <a:latin typeface="Times New Roman" panose="02020603050405020304" pitchFamily="18" charset="0"/>
              <a:cs typeface="Times New Roman" panose="02020603050405020304" pitchFamily="18" charset="0"/>
            </a:endParaRPr>
          </a:p>
          <a:p>
            <a:pPr algn="just">
              <a:spcBef>
                <a:spcPts val="300"/>
              </a:spcBef>
              <a:spcAft>
                <a:spcPts val="300"/>
              </a:spcAft>
            </a:pPr>
            <a:r>
              <a:rPr lang="en-US" sz="2700">
                <a:solidFill>
                  <a:srgbClr val="0000FF"/>
                </a:solidFill>
                <a:latin typeface="Times New Roman" panose="02020603050405020304" pitchFamily="18" charset="0"/>
                <a:cs typeface="Times New Roman" panose="02020603050405020304" pitchFamily="18" charset="0"/>
              </a:rPr>
              <a:t>B</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Xuân</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chọn</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được</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chiếc</a:t>
            </a:r>
            <a:r>
              <a:rPr lang="en-US" sz="2700" dirty="0">
                <a:solidFill>
                  <a:srgbClr val="0000FF"/>
                </a:solidFill>
                <a:latin typeface="Times New Roman" panose="02020603050405020304" pitchFamily="18" charset="0"/>
                <a:cs typeface="Times New Roman" panose="02020603050405020304" pitchFamily="18" charset="0"/>
              </a:rPr>
              <a:t> 3 </a:t>
            </a:r>
            <a:r>
              <a:rPr lang="en-US" sz="2700" dirty="0" err="1">
                <a:solidFill>
                  <a:srgbClr val="0000FF"/>
                </a:solidFill>
                <a:latin typeface="Times New Roman" panose="02020603050405020304" pitchFamily="18" charset="0"/>
                <a:cs typeface="Times New Roman" panose="02020603050405020304" pitchFamily="18" charset="0"/>
              </a:rPr>
              <a:t>bút</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cùng</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loại</a:t>
            </a:r>
            <a:r>
              <a:rPr lang="en-US" sz="2700" dirty="0">
                <a:solidFill>
                  <a:srgbClr val="0000FF"/>
                </a:solidFill>
                <a:latin typeface="Times New Roman" panose="02020603050405020304" pitchFamily="18" charset="0"/>
                <a:cs typeface="Times New Roman" panose="02020603050405020304" pitchFamily="18" charset="0"/>
              </a:rPr>
              <a:t>”,</a:t>
            </a:r>
          </a:p>
          <a:p>
            <a:pPr algn="just">
              <a:spcBef>
                <a:spcPts val="300"/>
              </a:spcBef>
              <a:spcAft>
                <a:spcPts val="300"/>
              </a:spcAft>
            </a:pPr>
            <a:endParaRPr lang="en-US" sz="2700" dirty="0">
              <a:solidFill>
                <a:srgbClr val="0000FF"/>
              </a:solidFill>
              <a:latin typeface="Times New Roman" panose="02020603050405020304" pitchFamily="18" charset="0"/>
              <a:cs typeface="Times New Roman" panose="02020603050405020304" pitchFamily="18" charset="0"/>
            </a:endParaRPr>
          </a:p>
          <a:p>
            <a:pPr algn="just">
              <a:spcBef>
                <a:spcPts val="300"/>
              </a:spcBef>
              <a:spcAft>
                <a:spcPts val="300"/>
              </a:spcAft>
            </a:pPr>
            <a:r>
              <a:rPr lang="en-US" sz="2700" dirty="0">
                <a:solidFill>
                  <a:srgbClr val="0000FF"/>
                </a:solidFill>
                <a:latin typeface="Times New Roman" panose="02020603050405020304" pitchFamily="18" charset="0"/>
                <a:cs typeface="Times New Roman" panose="02020603050405020304" pitchFamily="18" charset="0"/>
              </a:rPr>
              <a:t>C: “</a:t>
            </a:r>
            <a:r>
              <a:rPr lang="en-US" sz="2700" dirty="0" err="1">
                <a:solidFill>
                  <a:srgbClr val="0000FF"/>
                </a:solidFill>
                <a:latin typeface="Times New Roman" panose="02020603050405020304" pitchFamily="18" charset="0"/>
                <a:cs typeface="Times New Roman" panose="02020603050405020304" pitchFamily="18" charset="0"/>
              </a:rPr>
              <a:t>Xuân</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không</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chọn</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được</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chiếc</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bút</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mực</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nào</a:t>
            </a:r>
            <a:r>
              <a:rPr lang="en-US" sz="2700" dirty="0">
                <a:solidFill>
                  <a:srgbClr val="0000FF"/>
                </a:solidFill>
                <a:latin typeface="Times New Roman" panose="02020603050405020304" pitchFamily="18" charset="0"/>
                <a:cs typeface="Times New Roman" panose="02020603050405020304" pitchFamily="18" charset="0"/>
              </a:rPr>
              <a:t>”,</a:t>
            </a:r>
          </a:p>
          <a:p>
            <a:pPr algn="just">
              <a:spcBef>
                <a:spcPts val="300"/>
              </a:spcBef>
              <a:spcAft>
                <a:spcPts val="300"/>
              </a:spcAft>
            </a:pPr>
            <a:endParaRPr lang="en-US" sz="2700" dirty="0">
              <a:solidFill>
                <a:srgbClr val="0000FF"/>
              </a:solidFill>
              <a:latin typeface="Times New Roman" panose="02020603050405020304" pitchFamily="18" charset="0"/>
              <a:cs typeface="Times New Roman" panose="02020603050405020304" pitchFamily="18" charset="0"/>
            </a:endParaRPr>
          </a:p>
          <a:p>
            <a:pPr algn="just">
              <a:spcBef>
                <a:spcPts val="300"/>
              </a:spcBef>
              <a:spcAft>
                <a:spcPts val="300"/>
              </a:spcAft>
            </a:pPr>
            <a:r>
              <a:rPr lang="en-US" sz="2700" dirty="0">
                <a:solidFill>
                  <a:srgbClr val="0000FF"/>
                </a:solidFill>
                <a:latin typeface="Times New Roman" panose="02020603050405020304" pitchFamily="18" charset="0"/>
                <a:cs typeface="Times New Roman" panose="02020603050405020304" pitchFamily="18" charset="0"/>
              </a:rPr>
              <a:t>D: “</a:t>
            </a:r>
            <a:r>
              <a:rPr lang="en-US" sz="2700" dirty="0" err="1">
                <a:solidFill>
                  <a:srgbClr val="0000FF"/>
                </a:solidFill>
                <a:latin typeface="Times New Roman" panose="02020603050405020304" pitchFamily="18" charset="0"/>
                <a:cs typeface="Times New Roman" panose="02020603050405020304" pitchFamily="18" charset="0"/>
              </a:rPr>
              <a:t>Xuân</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chọn</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được</a:t>
            </a:r>
            <a:r>
              <a:rPr lang="en-US" sz="2700" dirty="0">
                <a:solidFill>
                  <a:srgbClr val="0000FF"/>
                </a:solidFill>
                <a:latin typeface="Times New Roman" panose="02020603050405020304" pitchFamily="18" charset="0"/>
                <a:cs typeface="Times New Roman" panose="02020603050405020304" pitchFamily="18" charset="0"/>
              </a:rPr>
              <a:t> 2 </a:t>
            </a:r>
            <a:r>
              <a:rPr lang="en-US" sz="2700" dirty="0" err="1">
                <a:solidFill>
                  <a:srgbClr val="0000FF"/>
                </a:solidFill>
                <a:latin typeface="Times New Roman" panose="02020603050405020304" pitchFamily="18" charset="0"/>
                <a:cs typeface="Times New Roman" panose="02020603050405020304" pitchFamily="18" charset="0"/>
              </a:rPr>
              <a:t>chiếc</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bút</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chì</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và</a:t>
            </a:r>
            <a:r>
              <a:rPr lang="en-US" sz="2700" dirty="0">
                <a:solidFill>
                  <a:srgbClr val="0000FF"/>
                </a:solidFill>
                <a:latin typeface="Times New Roman" panose="02020603050405020304" pitchFamily="18" charset="0"/>
                <a:cs typeface="Times New Roman" panose="02020603050405020304" pitchFamily="18" charset="0"/>
              </a:rPr>
              <a:t> </a:t>
            </a:r>
            <a:r>
              <a:rPr lang="en-US" sz="2700" dirty="0" err="1">
                <a:solidFill>
                  <a:srgbClr val="0000FF"/>
                </a:solidFill>
                <a:latin typeface="Times New Roman" panose="02020603050405020304" pitchFamily="18" charset="0"/>
                <a:cs typeface="Times New Roman" panose="02020603050405020304" pitchFamily="18" charset="0"/>
              </a:rPr>
              <a:t>chiếc</a:t>
            </a:r>
            <a:r>
              <a:rPr lang="en-US" sz="2700" dirty="0">
                <a:solidFill>
                  <a:srgbClr val="0000FF"/>
                </a:solidFill>
                <a:latin typeface="Times New Roman" panose="02020603050405020304" pitchFamily="18" charset="0"/>
                <a:cs typeface="Times New Roman" panose="02020603050405020304" pitchFamily="18" charset="0"/>
              </a:rPr>
              <a:t>  1 </a:t>
            </a:r>
            <a:r>
              <a:rPr lang="en-US" sz="2700" dirty="0" err="1">
                <a:solidFill>
                  <a:srgbClr val="0000FF"/>
                </a:solidFill>
                <a:latin typeface="Times New Roman" panose="02020603050405020304" pitchFamily="18" charset="0"/>
                <a:cs typeface="Times New Roman" panose="02020603050405020304" pitchFamily="18" charset="0"/>
              </a:rPr>
              <a:t>bút</a:t>
            </a:r>
            <a:r>
              <a:rPr lang="en-US" sz="2700" dirty="0">
                <a:solidFill>
                  <a:srgbClr val="0000FF"/>
                </a:solidFill>
                <a:latin typeface="Times New Roman" panose="02020603050405020304" pitchFamily="18" charset="0"/>
                <a:cs typeface="Times New Roman" panose="02020603050405020304" pitchFamily="18" charset="0"/>
              </a:rPr>
              <a:t> bi”</a:t>
            </a:r>
          </a:p>
        </p:txBody>
      </p:sp>
      <p:sp>
        <p:nvSpPr>
          <p:cNvPr id="23" name="Rectangle 22">
            <a:extLst>
              <a:ext uri="{FF2B5EF4-FFF2-40B4-BE49-F238E27FC236}">
                <a16:creationId xmlns:a16="http://schemas.microsoft.com/office/drawing/2014/main" xmlns="" id="{F0E1A37F-510A-6806-37A2-D32416C14F32}"/>
              </a:ext>
            </a:extLst>
          </p:cNvPr>
          <p:cNvSpPr/>
          <p:nvPr/>
        </p:nvSpPr>
        <p:spPr>
          <a:xfrm>
            <a:off x="9863872" y="2216111"/>
            <a:ext cx="1981125" cy="391887"/>
          </a:xfrm>
          <a:prstGeom prst="rect">
            <a:avLst/>
          </a:prstGeom>
          <a:solidFill>
            <a:srgbClr val="00FF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dirty="0">
              <a:solidFill>
                <a:prstClr val="white"/>
              </a:solidFill>
            </a:endParaRPr>
          </a:p>
        </p:txBody>
      </p:sp>
      <p:sp>
        <p:nvSpPr>
          <p:cNvPr id="22" name="Rectangle 21">
            <a:extLst>
              <a:ext uri="{FF2B5EF4-FFF2-40B4-BE49-F238E27FC236}">
                <a16:creationId xmlns:a16="http://schemas.microsoft.com/office/drawing/2014/main" xmlns="" id="{524384AC-495C-D1B5-5387-214FF19770FE}"/>
              </a:ext>
            </a:extLst>
          </p:cNvPr>
          <p:cNvSpPr/>
          <p:nvPr/>
        </p:nvSpPr>
        <p:spPr>
          <a:xfrm>
            <a:off x="5330789" y="2202807"/>
            <a:ext cx="3951675" cy="39188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dirty="0">
              <a:solidFill>
                <a:prstClr val="white"/>
              </a:solidFill>
            </a:endParaRPr>
          </a:p>
        </p:txBody>
      </p:sp>
      <p:sp>
        <p:nvSpPr>
          <p:cNvPr id="6" name="Rectangle 5">
            <a:extLst>
              <a:ext uri="{FF2B5EF4-FFF2-40B4-BE49-F238E27FC236}">
                <a16:creationId xmlns:a16="http://schemas.microsoft.com/office/drawing/2014/main" xmlns="" id="{71DBCAC2-5EE4-A2F0-0D09-3393076E4DFF}"/>
              </a:ext>
            </a:extLst>
          </p:cNvPr>
          <p:cNvSpPr/>
          <p:nvPr/>
        </p:nvSpPr>
        <p:spPr>
          <a:xfrm>
            <a:off x="177699" y="129039"/>
            <a:ext cx="9416468" cy="561692"/>
          </a:xfrm>
          <a:prstGeom prst="rect">
            <a:avLst/>
          </a:prstGeom>
          <a:noFill/>
        </p:spPr>
        <p:txBody>
          <a:bodyPr wrap="square" lIns="68576" tIns="34290" rIns="68576" bIns="34290">
            <a:spAutoFit/>
          </a:bodyPr>
          <a:lstStyle/>
          <a:p>
            <a:r>
              <a:rPr lang="en-US" sz="3200" b="1" dirty="0" err="1">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3200" b="1" dirty="0">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a:t>
            </a:r>
            <a:r>
              <a:rPr lang="en-US" sz="32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LÀM QUEN VỚI BIẾN CỐ NGẪU NHIÊN</a:t>
            </a:r>
          </a:p>
        </p:txBody>
      </p:sp>
      <p:sp>
        <p:nvSpPr>
          <p:cNvPr id="9" name="Rectangle 8">
            <a:extLst>
              <a:ext uri="{FF2B5EF4-FFF2-40B4-BE49-F238E27FC236}">
                <a16:creationId xmlns:a16="http://schemas.microsoft.com/office/drawing/2014/main" xmlns="" id="{150E31D7-CF88-D172-339A-EA7988C193CC}"/>
              </a:ext>
            </a:extLst>
          </p:cNvPr>
          <p:cNvSpPr/>
          <p:nvPr/>
        </p:nvSpPr>
        <p:spPr>
          <a:xfrm>
            <a:off x="430153" y="814921"/>
            <a:ext cx="4455779" cy="1046439"/>
          </a:xfrm>
          <a:prstGeom prst="rect">
            <a:avLst/>
          </a:prstGeom>
          <a:noFill/>
        </p:spPr>
        <p:txBody>
          <a:bodyPr wrap="square" lIns="91434" tIns="45718" rIns="91434" bIns="45718">
            <a:spAutoFit/>
          </a:bodyPr>
          <a:lstStyle/>
          <a:p>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Biến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ngẫu</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nhiên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trong</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một</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trò</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chơi</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cxnSp>
        <p:nvCxnSpPr>
          <p:cNvPr id="15" name="Straight Connector 14">
            <a:extLst>
              <a:ext uri="{FF2B5EF4-FFF2-40B4-BE49-F238E27FC236}">
                <a16:creationId xmlns:a16="http://schemas.microsoft.com/office/drawing/2014/main" xmlns="" id="{230FC487-E6EB-B5C1-E444-4566609C63AE}"/>
              </a:ext>
            </a:extLst>
          </p:cNvPr>
          <p:cNvCxnSpPr/>
          <p:nvPr/>
        </p:nvCxnSpPr>
        <p:spPr>
          <a:xfrm>
            <a:off x="4827151" y="870861"/>
            <a:ext cx="0" cy="5987143"/>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21F8AD67-F50E-3F1C-3E96-CA424E44A6BA}"/>
              </a:ext>
            </a:extLst>
          </p:cNvPr>
          <p:cNvSpPr txBox="1"/>
          <p:nvPr/>
        </p:nvSpPr>
        <p:spPr>
          <a:xfrm>
            <a:off x="5114015" y="1812655"/>
            <a:ext cx="7159692" cy="1569660"/>
          </a:xfrm>
          <a:prstGeom prst="rect">
            <a:avLst/>
          </a:prstGeom>
          <a:noFill/>
        </p:spPr>
        <p:txBody>
          <a:bodyPr wrap="square" lIns="91434" tIns="45718" rIns="91434" bIns="45718" rtlCol="0">
            <a:spAutoFit/>
          </a:bodyPr>
          <a:lstStyle/>
          <a:p>
            <a:r>
              <a:rPr lang="en-US" sz="2400" b="1" i="1" u="sng" dirty="0" err="1">
                <a:solidFill>
                  <a:srgbClr val="0000FF"/>
                </a:solidFill>
                <a:latin typeface="Times New Roman" panose="02020603050405020304" pitchFamily="18" charset="0"/>
                <a:cs typeface="Times New Roman" panose="02020603050405020304" pitchFamily="18" charset="0"/>
              </a:rPr>
              <a:t>Câu</a:t>
            </a:r>
            <a:r>
              <a:rPr lang="en-US" sz="2400" b="1" i="1" u="sng" dirty="0">
                <a:solidFill>
                  <a:srgbClr val="0000FF"/>
                </a:solidFill>
                <a:latin typeface="Times New Roman" panose="02020603050405020304" pitchFamily="18" charset="0"/>
                <a:cs typeface="Times New Roman" panose="02020603050405020304" pitchFamily="18" charset="0"/>
              </a:rPr>
              <a:t> 8: </a:t>
            </a:r>
            <a:r>
              <a:rPr lang="en-US" sz="2400" b="1" i="1" dirty="0">
                <a:solidFill>
                  <a:srgbClr val="0000FF"/>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Hộp</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bút</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của</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Xuân</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có</a:t>
            </a:r>
            <a:r>
              <a:rPr lang="fr-FR" sz="2400" dirty="0">
                <a:solidFill>
                  <a:prstClr val="black"/>
                </a:solidFill>
                <a:latin typeface="Times New Roman" panose="02020603050405020304" pitchFamily="18" charset="0"/>
                <a:cs typeface="Times New Roman" panose="02020603050405020304" pitchFamily="18" charset="0"/>
              </a:rPr>
              <a:t> 5 </a:t>
            </a:r>
            <a:r>
              <a:rPr lang="en-US" sz="2400" dirty="0" err="1">
                <a:solidFill>
                  <a:prstClr val="black"/>
                </a:solidFill>
                <a:latin typeface="Times New Roman" panose="02020603050405020304" pitchFamily="18" charset="0"/>
                <a:cs typeface="Times New Roman" panose="02020603050405020304" pitchFamily="18" charset="0"/>
              </a:rPr>
              <a:t>đồ</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dùng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gồm</a:t>
            </a:r>
            <a:r>
              <a:rPr lang="en-US" sz="2400" dirty="0">
                <a:solidFill>
                  <a:prstClr val="black"/>
                </a:solidFill>
                <a:latin typeface="Times New Roman" panose="02020603050405020304" pitchFamily="18" charset="0"/>
                <a:cs typeface="Times New Roman" panose="02020603050405020304" pitchFamily="18" charset="0"/>
              </a:rPr>
              <a:t> :</a:t>
            </a:r>
          </a:p>
          <a:p>
            <a:r>
              <a:rPr lang="en-US" sz="2400" dirty="0">
                <a:solidFill>
                  <a:prstClr val="black"/>
                </a:solidFill>
                <a:latin typeface="Times New Roman" panose="02020603050405020304" pitchFamily="18" charset="0"/>
                <a:cs typeface="Times New Roman" panose="02020603050405020304" pitchFamily="18" charset="0"/>
              </a:rPr>
              <a:t>3 </a:t>
            </a:r>
            <a:r>
              <a:rPr lang="en-US" sz="2400" dirty="0" err="1">
                <a:solidFill>
                  <a:prstClr val="black"/>
                </a:solidFill>
                <a:latin typeface="Times New Roman" panose="02020603050405020304" pitchFamily="18" charset="0"/>
                <a:cs typeface="Times New Roman" panose="02020603050405020304" pitchFamily="18" charset="0"/>
              </a:rPr>
              <a:t>bút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mực</a:t>
            </a:r>
            <a:r>
              <a:rPr lang="en-US" sz="2400" dirty="0">
                <a:solidFill>
                  <a:prstClr val="black"/>
                </a:solidFill>
                <a:latin typeface="Times New Roman" panose="02020603050405020304" pitchFamily="18" charset="0"/>
                <a:cs typeface="Times New Roman" panose="02020603050405020304" pitchFamily="18" charset="0"/>
              </a:rPr>
              <a:t>, 1 </a:t>
            </a:r>
            <a:r>
              <a:rPr lang="en-US" sz="2400" dirty="0" err="1">
                <a:solidFill>
                  <a:prstClr val="black"/>
                </a:solidFill>
                <a:latin typeface="Times New Roman" panose="02020603050405020304" pitchFamily="18" charset="0"/>
                <a:cs typeface="Times New Roman" panose="02020603050405020304" pitchFamily="18" charset="0"/>
              </a:rPr>
              <a:t>bút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1 </a:t>
            </a:r>
            <a:r>
              <a:rPr lang="en-US" sz="2400" dirty="0" err="1">
                <a:solidFill>
                  <a:prstClr val="black"/>
                </a:solidFill>
                <a:latin typeface="Times New Roman" panose="02020603050405020304" pitchFamily="18" charset="0"/>
                <a:cs typeface="Times New Roman" panose="02020603050405020304" pitchFamily="18" charset="0"/>
              </a:rPr>
              <a:t>bút</a:t>
            </a:r>
            <a:r>
              <a:rPr lang="en-US" sz="2400" dirty="0">
                <a:solidFill>
                  <a:prstClr val="black"/>
                </a:solidFill>
                <a:latin typeface="Times New Roman" panose="02020603050405020304" pitchFamily="18" charset="0"/>
                <a:cs typeface="Times New Roman" panose="02020603050405020304" pitchFamily="18" charset="0"/>
              </a:rPr>
              <a:t> bi. </a:t>
            </a:r>
            <a:r>
              <a:rPr lang="en-US" sz="2400" dirty="0" err="1">
                <a:solidFill>
                  <a:prstClr val="black"/>
                </a:solidFill>
                <a:latin typeface="Times New Roman" panose="02020603050405020304" pitchFamily="18" charset="0"/>
                <a:cs typeface="Times New Roman" panose="02020603050405020304" pitchFamily="18" charset="0"/>
              </a:rPr>
              <a:t>Xuân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lấy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ra</a:t>
            </a:r>
            <a:r>
              <a:rPr lang="en-US" sz="2400" dirty="0">
                <a:solidFill>
                  <a:prstClr val="black"/>
                </a:solidFill>
                <a:latin typeface="Times New Roman" panose="02020603050405020304" pitchFamily="18" charset="0"/>
                <a:cs typeface="Times New Roman" panose="02020603050405020304" pitchFamily="18" charset="0"/>
              </a:rPr>
              <a:t> 3 </a:t>
            </a:r>
            <a:r>
              <a:rPr lang="en-US" sz="2400" dirty="0" err="1">
                <a:solidFill>
                  <a:prstClr val="black"/>
                </a:solidFill>
                <a:latin typeface="Times New Roman" panose="02020603050405020304" pitchFamily="18" charset="0"/>
                <a:cs typeface="Times New Roman" panose="02020603050405020304" pitchFamily="18" charset="0"/>
              </a:rPr>
              <a:t>dụng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cụ</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học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hộp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sau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hãy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chỉ</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ra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chắc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chắn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ngẫu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nhiên</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xmlns="" id="{6DFCDF13-634B-9C4F-CBBB-C32F1EB2212D}"/>
              </a:ext>
            </a:extLst>
          </p:cNvPr>
          <p:cNvSpPr txBox="1"/>
          <p:nvPr/>
        </p:nvSpPr>
        <p:spPr>
          <a:xfrm>
            <a:off x="5472753" y="3619532"/>
            <a:ext cx="3138531" cy="461665"/>
          </a:xfrm>
          <a:prstGeom prst="rect">
            <a:avLst/>
          </a:prstGeom>
          <a:noFill/>
        </p:spPr>
        <p:txBody>
          <a:bodyPr wrap="square" lIns="91434" tIns="45718" rIns="91434" bIns="45718" rtlCol="0">
            <a:spAutoFit/>
          </a:bodyPr>
          <a:lstStyle/>
          <a:p>
            <a:pPr marL="342874" indent="-342874">
              <a:buFont typeface="Wingdings" panose="05000000000000000000" pitchFamily="2" charset="2"/>
              <a:buChar char="à"/>
            </a:pP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cố</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ngẫu</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FF0000"/>
              </a:solidFill>
              <a:latin typeface="Times New Roman" panose="02020603050405020304" pitchFamily="18" charset="0"/>
              <a:cs typeface="Times New Roman" panose="02020603050405020304" pitchFamily="18" charset="0"/>
            </a:endParaRPr>
          </a:p>
        </p:txBody>
      </p:sp>
      <p:graphicFrame>
        <p:nvGraphicFramePr>
          <p:cNvPr id="30" name="Table 29">
            <a:extLst>
              <a:ext uri="{FF2B5EF4-FFF2-40B4-BE49-F238E27FC236}">
                <a16:creationId xmlns:a16="http://schemas.microsoft.com/office/drawing/2014/main" xmlns="" id="{024F953D-DEE6-3B39-C2EB-3ED5CECEB5B9}"/>
              </a:ext>
            </a:extLst>
          </p:cNvPr>
          <p:cNvGraphicFramePr>
            <a:graphicFrameLocks noGrp="1"/>
          </p:cNvGraphicFramePr>
          <p:nvPr/>
        </p:nvGraphicFramePr>
        <p:xfrm>
          <a:off x="5005385" y="879259"/>
          <a:ext cx="7087543" cy="937260"/>
        </p:xfrm>
        <a:graphic>
          <a:graphicData uri="http://schemas.openxmlformats.org/drawingml/2006/table">
            <a:tbl>
              <a:tblPr firstRow="1" firstCol="1" bandRow="1">
                <a:tableStyleId>{C4B1156A-380E-4F78-BDF5-A606A8083BF9}</a:tableStyleId>
              </a:tblPr>
              <a:tblGrid>
                <a:gridCol w="2529020">
                  <a:extLst>
                    <a:ext uri="{9D8B030D-6E8A-4147-A177-3AD203B41FA5}">
                      <a16:colId xmlns:a16="http://schemas.microsoft.com/office/drawing/2014/main" xmlns="" val="2475543064"/>
                    </a:ext>
                  </a:extLst>
                </a:gridCol>
                <a:gridCol w="4558523">
                  <a:extLst>
                    <a:ext uri="{9D8B030D-6E8A-4147-A177-3AD203B41FA5}">
                      <a16:colId xmlns:a16="http://schemas.microsoft.com/office/drawing/2014/main" xmlns="" val="657363569"/>
                    </a:ext>
                  </a:extLst>
                </a:gridCol>
              </a:tblGrid>
              <a:tr h="1005840">
                <a:tc>
                  <a:txBody>
                    <a:bodyPr/>
                    <a:lstStyle/>
                    <a:p>
                      <a:pPr algn="just">
                        <a:spcBef>
                          <a:spcPts val="300"/>
                        </a:spcBef>
                        <a:spcAft>
                          <a:spcPts val="300"/>
                        </a:spcAft>
                      </a:pPr>
                      <a:r>
                        <a:rPr lang="en-US" sz="1900" dirty="0" err="1">
                          <a:effectLst/>
                        </a:rPr>
                        <a:t>Lớp</a:t>
                      </a:r>
                      <a:r>
                        <a:rPr lang="en-US" sz="1900" dirty="0">
                          <a:effectLst/>
                        </a:rPr>
                        <a:t>: …..</a:t>
                      </a:r>
                    </a:p>
                    <a:p>
                      <a:pPr algn="just">
                        <a:spcBef>
                          <a:spcPts val="300"/>
                        </a:spcBef>
                        <a:spcAft>
                          <a:spcPts val="300"/>
                        </a:spcAft>
                      </a:pPr>
                      <a:r>
                        <a:rPr lang="en-US" sz="1900" dirty="0" err="1">
                          <a:effectLst/>
                        </a:rPr>
                        <a:t>Tên</a:t>
                      </a:r>
                      <a:r>
                        <a:rPr lang="en-US" sz="1900" dirty="0">
                          <a:effectLst/>
                        </a:rPr>
                        <a:t> </a:t>
                      </a:r>
                      <a:r>
                        <a:rPr lang="en-US" sz="1900" dirty="0" err="1">
                          <a:effectLst/>
                        </a:rPr>
                        <a:t>hs</a:t>
                      </a:r>
                      <a:r>
                        <a:rPr lang="en-US" sz="1900" dirty="0">
                          <a:effectLst/>
                        </a:rPr>
                        <a:t>:</a:t>
                      </a:r>
                      <a:endParaRPr lang="en-US" sz="1900" dirty="0">
                        <a:effectLst/>
                        <a:latin typeface="Times New Roman" panose="02020603050405020304" pitchFamily="18" charset="0"/>
                        <a:ea typeface="Times New Roman" panose="02020603050405020304" pitchFamily="18" charset="0"/>
                      </a:endParaRPr>
                    </a:p>
                  </a:txBody>
                  <a:tcPr marL="44331" marR="44331" marT="0" marB="0"/>
                </a:tc>
                <a:tc>
                  <a:txBody>
                    <a:bodyPr/>
                    <a:lstStyle/>
                    <a:p>
                      <a:pPr algn="ctr">
                        <a:spcBef>
                          <a:spcPts val="300"/>
                        </a:spcBef>
                        <a:spcAft>
                          <a:spcPts val="300"/>
                        </a:spcAft>
                      </a:pPr>
                      <a:r>
                        <a:rPr lang="en-US" sz="1900" u="sng" dirty="0">
                          <a:effectLst/>
                        </a:rPr>
                        <a:t>PHIẾU HỌC TẬP 1</a:t>
                      </a:r>
                      <a:endParaRPr lang="en-US" sz="1900" dirty="0">
                        <a:effectLst/>
                      </a:endParaRPr>
                    </a:p>
                    <a:p>
                      <a:pPr algn="ctr">
                        <a:spcBef>
                          <a:spcPts val="600"/>
                        </a:spcBef>
                        <a:spcAft>
                          <a:spcPts val="600"/>
                        </a:spcAft>
                      </a:pPr>
                      <a:r>
                        <a:rPr lang="en-US" sz="1900" dirty="0" err="1">
                          <a:effectLst/>
                        </a:rPr>
                        <a:t>Bài</a:t>
                      </a:r>
                      <a:r>
                        <a:rPr lang="en-US" sz="1900" dirty="0">
                          <a:effectLst/>
                        </a:rPr>
                        <a:t> 1. LÀM QUEN VỚI BIẾN CỐ NGẪU NHIÊN.</a:t>
                      </a:r>
                      <a:endParaRPr lang="en-US" sz="1900" dirty="0">
                        <a:effectLst/>
                        <a:latin typeface="Times New Roman" panose="02020603050405020304" pitchFamily="18" charset="0"/>
                        <a:ea typeface="Times New Roman" panose="02020603050405020304" pitchFamily="18" charset="0"/>
                      </a:endParaRPr>
                    </a:p>
                  </a:txBody>
                  <a:tcPr marL="44331" marR="44331" marT="0" marB="0" anchor="ctr"/>
                </a:tc>
                <a:extLst>
                  <a:ext uri="{0D108BD9-81ED-4DB2-BD59-A6C34878D82A}">
                    <a16:rowId xmlns:a16="http://schemas.microsoft.com/office/drawing/2014/main" xmlns="" val="3032312489"/>
                  </a:ext>
                </a:extLst>
              </a:tr>
            </a:tbl>
          </a:graphicData>
        </a:graphic>
      </p:graphicFrame>
      <p:pic>
        <p:nvPicPr>
          <p:cNvPr id="1026" name="Picture 2" descr="Bút luyện chữ đẹp Hồng Hà 2256 – THẾ GIỚI VĂN PHÒNG PHẨM - ĐỒ DÙNG HỌC SINH  GIÁ RẺ">
            <a:extLst>
              <a:ext uri="{FF2B5EF4-FFF2-40B4-BE49-F238E27FC236}">
                <a16:creationId xmlns:a16="http://schemas.microsoft.com/office/drawing/2014/main" xmlns="" id="{26170187-1C29-3170-A13D-C1E3108AD56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68" y="2663412"/>
            <a:ext cx="3277421" cy="32774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DFAE1477-93D3-B043-22FF-C1734A127917}"/>
              </a:ext>
            </a:extLst>
          </p:cNvPr>
          <p:cNvPicPr>
            <a:picLocks noChangeAspect="1"/>
          </p:cNvPicPr>
          <p:nvPr/>
        </p:nvPicPr>
        <p:blipFill>
          <a:blip r:embed="rId5"/>
          <a:stretch>
            <a:fillRect/>
          </a:stretch>
        </p:blipFill>
        <p:spPr>
          <a:xfrm rot="621725">
            <a:off x="2877256" y="3051877"/>
            <a:ext cx="903093" cy="3014379"/>
          </a:xfrm>
          <a:prstGeom prst="rect">
            <a:avLst/>
          </a:prstGeom>
        </p:spPr>
      </p:pic>
      <p:pic>
        <p:nvPicPr>
          <p:cNvPr id="5" name="Picture 4">
            <a:extLst>
              <a:ext uri="{FF2B5EF4-FFF2-40B4-BE49-F238E27FC236}">
                <a16:creationId xmlns:a16="http://schemas.microsoft.com/office/drawing/2014/main" xmlns="" id="{5DAF419A-8AEC-15BD-ABE3-F24B4928F53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04616" y="2342055"/>
            <a:ext cx="330149" cy="3639500"/>
          </a:xfrm>
          <a:prstGeom prst="rect">
            <a:avLst/>
          </a:prstGeom>
        </p:spPr>
      </p:pic>
      <p:sp>
        <p:nvSpPr>
          <p:cNvPr id="25" name="TextBox 24">
            <a:extLst>
              <a:ext uri="{FF2B5EF4-FFF2-40B4-BE49-F238E27FC236}">
                <a16:creationId xmlns:a16="http://schemas.microsoft.com/office/drawing/2014/main" xmlns="" id="{D89F64ED-E544-F7A9-97E7-819356EEF541}"/>
              </a:ext>
            </a:extLst>
          </p:cNvPr>
          <p:cNvSpPr txBox="1"/>
          <p:nvPr/>
        </p:nvSpPr>
        <p:spPr>
          <a:xfrm>
            <a:off x="5456997" y="4623797"/>
            <a:ext cx="3138531" cy="461665"/>
          </a:xfrm>
          <a:prstGeom prst="rect">
            <a:avLst/>
          </a:prstGeom>
          <a:noFill/>
        </p:spPr>
        <p:txBody>
          <a:bodyPr wrap="square" lIns="91434" tIns="45718" rIns="91434" bIns="45718" rtlCol="0">
            <a:spAutoFit/>
          </a:bodyPr>
          <a:lstStyle/>
          <a:p>
            <a:pPr marL="342874" indent="-342874">
              <a:buFont typeface="Wingdings" panose="05000000000000000000" pitchFamily="2" charset="2"/>
              <a:buChar char="à"/>
            </a:pP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cố</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ngẫu</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xmlns="" id="{6FE6924C-3E80-C80D-4A82-9AF4D30B3281}"/>
              </a:ext>
            </a:extLst>
          </p:cNvPr>
          <p:cNvSpPr txBox="1"/>
          <p:nvPr/>
        </p:nvSpPr>
        <p:spPr>
          <a:xfrm>
            <a:off x="5456997" y="5479170"/>
            <a:ext cx="3138531" cy="461665"/>
          </a:xfrm>
          <a:prstGeom prst="rect">
            <a:avLst/>
          </a:prstGeom>
          <a:noFill/>
        </p:spPr>
        <p:txBody>
          <a:bodyPr wrap="square" lIns="91434" tIns="45718" rIns="91434" bIns="45718" rtlCol="0">
            <a:spAutoFit/>
          </a:bodyPr>
          <a:lstStyle/>
          <a:p>
            <a:pPr marL="342874" indent="-342874">
              <a:buFont typeface="Wingdings" panose="05000000000000000000" pitchFamily="2" charset="2"/>
              <a:buChar char="à"/>
            </a:pP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cố</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xmlns="" id="{952F5567-159F-D764-5DAA-8E6F48306D78}"/>
              </a:ext>
            </a:extLst>
          </p:cNvPr>
          <p:cNvSpPr txBox="1"/>
          <p:nvPr/>
        </p:nvSpPr>
        <p:spPr>
          <a:xfrm>
            <a:off x="5472753" y="6341908"/>
            <a:ext cx="3138531" cy="461665"/>
          </a:xfrm>
          <a:prstGeom prst="rect">
            <a:avLst/>
          </a:prstGeom>
          <a:noFill/>
        </p:spPr>
        <p:txBody>
          <a:bodyPr wrap="square" lIns="91434" tIns="45718" rIns="91434" bIns="45718" rtlCol="0">
            <a:spAutoFit/>
          </a:bodyPr>
          <a:lstStyle/>
          <a:p>
            <a:pPr marL="342874" indent="-342874">
              <a:buFont typeface="Wingdings" panose="05000000000000000000" pitchFamily="2" charset="2"/>
              <a:buChar char="à"/>
            </a:pP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cố</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xmlns="" id="{A62B6EF6-54B6-3826-D1D2-29AE8B880555}"/>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9494" b="89241" l="4459" r="94586">
                        <a14:foregroundMark x1="17834" y1="44937" x2="24841" y2="21519"/>
                        <a14:foregroundMark x1="24841" y1="21519" x2="40446" y2="13291"/>
                        <a14:foregroundMark x1="40446" y1="13291" x2="65605" y2="30380"/>
                        <a14:foregroundMark x1="65605" y1="30380" x2="88535" y2="60759"/>
                        <a14:foregroundMark x1="88535" y1="60759" x2="91083" y2="86709"/>
                        <a14:foregroundMark x1="91083" y1="86709" x2="23567" y2="91772"/>
                        <a14:foregroundMark x1="23567" y1="91772" x2="12102" y2="86709"/>
                        <a14:foregroundMark x1="12102" y1="86709" x2="4777" y2="63291"/>
                        <a14:foregroundMark x1="4777" y1="63291" x2="19108" y2="51266"/>
                        <a14:foregroundMark x1="19108" y1="51266" x2="18471" y2="43038"/>
                        <a14:foregroundMark x1="34395" y1="9494" x2="46497" y2="10127"/>
                        <a14:foregroundMark x1="92675" y1="56962" x2="94586" y2="78481"/>
                        <a14:foregroundMark x1="94586" y1="78481" x2="92357" y2="85443"/>
                      </a14:backgroundRemoval>
                    </a14:imgEffect>
                  </a14:imgLayer>
                </a14:imgProps>
              </a:ext>
              <a:ext uri="{28A0092B-C50C-407E-A947-70E740481C1C}">
                <a14:useLocalDpi xmlns:a14="http://schemas.microsoft.com/office/drawing/2010/main"/>
              </a:ext>
            </a:extLst>
          </a:blip>
          <a:stretch>
            <a:fillRect/>
          </a:stretch>
        </p:blipFill>
        <p:spPr>
          <a:xfrm>
            <a:off x="4707704" y="523427"/>
            <a:ext cx="2091009" cy="1052164"/>
          </a:xfrm>
          <a:prstGeom prst="rect">
            <a:avLst/>
          </a:prstGeom>
        </p:spPr>
      </p:pic>
      <p:pic>
        <p:nvPicPr>
          <p:cNvPr id="21" name="Picture 20">
            <a:extLst>
              <a:ext uri="{FF2B5EF4-FFF2-40B4-BE49-F238E27FC236}">
                <a16:creationId xmlns:a16="http://schemas.microsoft.com/office/drawing/2014/main" xmlns="" id="{6117AC86-ACD6-C0D9-6056-5758CB93AB3D}"/>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pic>
        <p:nvPicPr>
          <p:cNvPr id="24" name="Picture 23">
            <a:extLst>
              <a:ext uri="{FF2B5EF4-FFF2-40B4-BE49-F238E27FC236}">
                <a16:creationId xmlns:a16="http://schemas.microsoft.com/office/drawing/2014/main" xmlns="" id="{2ED21F16-EBD4-A3BA-00D7-C435381806C2}"/>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247109" y="555524"/>
            <a:ext cx="960083" cy="960083"/>
          </a:xfrm>
          <a:prstGeom prst="rect">
            <a:avLst/>
          </a:prstGeom>
        </p:spPr>
      </p:pic>
    </p:spTree>
    <p:extLst>
      <p:ext uri="{BB962C8B-B14F-4D97-AF65-F5344CB8AC3E}">
        <p14:creationId xmlns:p14="http://schemas.microsoft.com/office/powerpoint/2010/main" val="40275771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out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anim calcmode="lin" valueType="num">
                                      <p:cBhvr>
                                        <p:cTn id="25" dur="500" fill="hold"/>
                                        <p:tgtEl>
                                          <p:spTgt spid="25"/>
                                        </p:tgtEl>
                                        <p:attrNameLst>
                                          <p:attrName>ppt_x</p:attrName>
                                        </p:attrNameLst>
                                      </p:cBhvr>
                                      <p:tavLst>
                                        <p:tav tm="0">
                                          <p:val>
                                            <p:strVal val="#ppt_x"/>
                                          </p:val>
                                        </p:tav>
                                        <p:tav tm="100000">
                                          <p:val>
                                            <p:strVal val="#ppt_x"/>
                                          </p:val>
                                        </p:tav>
                                      </p:tavLst>
                                    </p:anim>
                                    <p:anim calcmode="lin" valueType="num">
                                      <p:cBhvr>
                                        <p:cTn id="2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anim calcmode="lin" valueType="num">
                                      <p:cBhvr>
                                        <p:cTn id="32" dur="500" fill="hold"/>
                                        <p:tgtEl>
                                          <p:spTgt spid="26"/>
                                        </p:tgtEl>
                                        <p:attrNameLst>
                                          <p:attrName>ppt_x</p:attrName>
                                        </p:attrNameLst>
                                      </p:cBhvr>
                                      <p:tavLst>
                                        <p:tav tm="0">
                                          <p:val>
                                            <p:strVal val="#ppt_x"/>
                                          </p:val>
                                        </p:tav>
                                        <p:tav tm="100000">
                                          <p:val>
                                            <p:strVal val="#ppt_x"/>
                                          </p:val>
                                        </p:tav>
                                      </p:tavLst>
                                    </p:anim>
                                    <p:anim calcmode="lin" valueType="num">
                                      <p:cBhvr>
                                        <p:cTn id="33"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anim calcmode="lin" valueType="num">
                                      <p:cBhvr>
                                        <p:cTn id="39" dur="500" fill="hold"/>
                                        <p:tgtEl>
                                          <p:spTgt spid="27"/>
                                        </p:tgtEl>
                                        <p:attrNameLst>
                                          <p:attrName>ppt_x</p:attrName>
                                        </p:attrNameLst>
                                      </p:cBhvr>
                                      <p:tavLst>
                                        <p:tav tm="0">
                                          <p:val>
                                            <p:strVal val="#ppt_x"/>
                                          </p:val>
                                        </p:tav>
                                        <p:tav tm="100000">
                                          <p:val>
                                            <p:strVal val="#ppt_x"/>
                                          </p:val>
                                        </p:tav>
                                      </p:tavLst>
                                    </p:anim>
                                    <p:anim calcmode="lin" valueType="num">
                                      <p:cBhvr>
                                        <p:cTn id="40"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P spid="20" grpId="0"/>
      <p:bldP spid="25" grpId="0"/>
      <p:bldP spid="26" grpId="0"/>
      <p:bldP spid="2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1DBCAC2-5EE4-A2F0-0D09-3393076E4DFF}"/>
              </a:ext>
            </a:extLst>
          </p:cNvPr>
          <p:cNvSpPr/>
          <p:nvPr/>
        </p:nvSpPr>
        <p:spPr>
          <a:xfrm>
            <a:off x="177699" y="129039"/>
            <a:ext cx="9416468" cy="561692"/>
          </a:xfrm>
          <a:prstGeom prst="rect">
            <a:avLst/>
          </a:prstGeom>
          <a:noFill/>
        </p:spPr>
        <p:txBody>
          <a:bodyPr wrap="square" lIns="68576" tIns="34290" rIns="68576" bIns="34290">
            <a:spAutoFit/>
          </a:bodyPr>
          <a:lstStyle/>
          <a:p>
            <a:r>
              <a:rPr lang="en-US" sz="3200" b="1" dirty="0" err="1">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3200" b="1" dirty="0">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a:t>
            </a:r>
            <a:r>
              <a:rPr lang="en-US" sz="32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LÀM QUEN VỚI BIẾN CỐ NGẪU NHIÊN</a:t>
            </a:r>
          </a:p>
        </p:txBody>
      </p:sp>
      <p:sp>
        <p:nvSpPr>
          <p:cNvPr id="9" name="Rectangle 8">
            <a:extLst>
              <a:ext uri="{FF2B5EF4-FFF2-40B4-BE49-F238E27FC236}">
                <a16:creationId xmlns:a16="http://schemas.microsoft.com/office/drawing/2014/main" xmlns="" id="{150E31D7-CF88-D172-339A-EA7988C193CC}"/>
              </a:ext>
            </a:extLst>
          </p:cNvPr>
          <p:cNvSpPr/>
          <p:nvPr/>
        </p:nvSpPr>
        <p:spPr>
          <a:xfrm>
            <a:off x="430153" y="814921"/>
            <a:ext cx="4455779" cy="1046439"/>
          </a:xfrm>
          <a:prstGeom prst="rect">
            <a:avLst/>
          </a:prstGeom>
          <a:noFill/>
        </p:spPr>
        <p:txBody>
          <a:bodyPr wrap="square" lIns="91434" tIns="45718" rIns="91434" bIns="45718">
            <a:spAutoFit/>
          </a:bodyPr>
          <a:lstStyle/>
          <a:p>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Biến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ngẫu</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nhiên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trong</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một</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trò</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chơi</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cxnSp>
        <p:nvCxnSpPr>
          <p:cNvPr id="15" name="Straight Connector 14">
            <a:extLst>
              <a:ext uri="{FF2B5EF4-FFF2-40B4-BE49-F238E27FC236}">
                <a16:creationId xmlns:a16="http://schemas.microsoft.com/office/drawing/2014/main" xmlns="" id="{230FC487-E6EB-B5C1-E444-4566609C63AE}"/>
              </a:ext>
            </a:extLst>
          </p:cNvPr>
          <p:cNvCxnSpPr/>
          <p:nvPr/>
        </p:nvCxnSpPr>
        <p:spPr>
          <a:xfrm>
            <a:off x="4827151" y="870861"/>
            <a:ext cx="0" cy="5987143"/>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21F8AD67-F50E-3F1C-3E96-CA424E44A6BA}"/>
              </a:ext>
            </a:extLst>
          </p:cNvPr>
          <p:cNvSpPr txBox="1"/>
          <p:nvPr/>
        </p:nvSpPr>
        <p:spPr>
          <a:xfrm>
            <a:off x="4988567" y="1945921"/>
            <a:ext cx="7159692" cy="1892827"/>
          </a:xfrm>
          <a:prstGeom prst="rect">
            <a:avLst/>
          </a:prstGeom>
          <a:noFill/>
        </p:spPr>
        <p:txBody>
          <a:bodyPr wrap="square" lIns="91434" tIns="45718" rIns="91434" bIns="45718" rtlCol="0">
            <a:spAutoFit/>
          </a:bodyPr>
          <a:lstStyle/>
          <a:p>
            <a:pPr algn="just">
              <a:spcBef>
                <a:spcPts val="300"/>
              </a:spcBef>
              <a:spcAft>
                <a:spcPts val="300"/>
              </a:spcAft>
            </a:pPr>
            <a:r>
              <a:rPr lang="en-US" sz="2800" b="1" i="1" u="sng" dirty="0" err="1">
                <a:solidFill>
                  <a:srgbClr val="0000FF"/>
                </a:solidFill>
                <a:latin typeface="Times New Roman" panose="02020603050405020304" pitchFamily="18" charset="0"/>
                <a:cs typeface="Times New Roman" panose="02020603050405020304" pitchFamily="18" charset="0"/>
              </a:rPr>
              <a:t>Câu</a:t>
            </a:r>
            <a:r>
              <a:rPr lang="en-US" sz="2800" b="1" i="1" u="sng" dirty="0">
                <a:solidFill>
                  <a:srgbClr val="0000FF"/>
                </a:solidFill>
                <a:latin typeface="Times New Roman" panose="02020603050405020304" pitchFamily="18" charset="0"/>
                <a:cs typeface="Times New Roman" panose="02020603050405020304" pitchFamily="18" charset="0"/>
              </a:rPr>
              <a:t> 9: </a:t>
            </a:r>
            <a:r>
              <a:rPr lang="fr-FR" sz="2800" dirty="0" err="1">
                <a:solidFill>
                  <a:prstClr val="black"/>
                </a:solidFill>
                <a:latin typeface="Times New Roman" panose="02020603050405020304" pitchFamily="18" charset="0"/>
                <a:cs typeface="Times New Roman" panose="02020603050405020304" pitchFamily="18" charset="0"/>
              </a:rPr>
              <a:t>Đầu</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trận</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bóng</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đá</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giữa</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Việt</a:t>
            </a:r>
            <a:r>
              <a:rPr lang="fr-FR" sz="2800" dirty="0">
                <a:solidFill>
                  <a:prstClr val="black"/>
                </a:solidFill>
                <a:latin typeface="Times New Roman" panose="02020603050405020304" pitchFamily="18" charset="0"/>
                <a:cs typeface="Times New Roman" panose="02020603050405020304" pitchFamily="18" charset="0"/>
              </a:rPr>
              <a:t> Nam – </a:t>
            </a:r>
            <a:r>
              <a:rPr lang="fr-FR" sz="2800" dirty="0" err="1">
                <a:solidFill>
                  <a:prstClr val="black"/>
                </a:solidFill>
                <a:latin typeface="Times New Roman" panose="02020603050405020304" pitchFamily="18" charset="0"/>
                <a:cs typeface="Times New Roman" panose="02020603050405020304" pitchFamily="18" charset="0"/>
              </a:rPr>
              <a:t>Thái</a:t>
            </a:r>
            <a:r>
              <a:rPr lang="fr-FR" sz="2800" dirty="0">
                <a:solidFill>
                  <a:prstClr val="black"/>
                </a:solidFill>
                <a:latin typeface="Times New Roman" panose="02020603050405020304" pitchFamily="18" charset="0"/>
                <a:cs typeface="Times New Roman" panose="02020603050405020304" pitchFamily="18" charset="0"/>
              </a:rPr>
              <a:t> Lan, </a:t>
            </a:r>
            <a:r>
              <a:rPr lang="fr-FR" sz="2800" dirty="0" err="1">
                <a:solidFill>
                  <a:prstClr val="black"/>
                </a:solidFill>
                <a:latin typeface="Times New Roman" panose="02020603050405020304" pitchFamily="18" charset="0"/>
                <a:cs typeface="Times New Roman" panose="02020603050405020304" pitchFamily="18" charset="0"/>
              </a:rPr>
              <a:t>trọng</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tài</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tiến</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hành</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cho</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hai</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đội</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chọn</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bóng</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hay</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chọn</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sân</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bằng</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cách</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tung</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đồng</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xu</a:t>
            </a:r>
            <a:r>
              <a:rPr lang="fr-FR" sz="2800" dirty="0">
                <a:solidFill>
                  <a:prstClr val="black"/>
                </a:solidFill>
                <a:latin typeface="Times New Roman" panose="02020603050405020304" pitchFamily="18" charset="0"/>
                <a:cs typeface="Times New Roman" panose="02020603050405020304" pitchFamily="18" charset="0"/>
              </a:rPr>
              <a:t>. </a:t>
            </a:r>
          </a:p>
          <a:p>
            <a:pPr algn="just">
              <a:spcBef>
                <a:spcPts val="300"/>
              </a:spcBef>
              <a:spcAft>
                <a:spcPts val="300"/>
              </a:spcAft>
            </a:pPr>
            <a:r>
              <a:rPr lang="fr-FR" sz="2800" dirty="0" err="1">
                <a:solidFill>
                  <a:prstClr val="black"/>
                </a:solidFill>
                <a:latin typeface="Times New Roman" panose="02020603050405020304" pitchFamily="18" charset="0"/>
                <a:cs typeface="Times New Roman" panose="02020603050405020304" pitchFamily="18" charset="0"/>
              </a:rPr>
              <a:t>Em</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hãy</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nêu</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biến</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cố</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ngẫu</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nhiên</a:t>
            </a:r>
            <a:r>
              <a:rPr lang="fr-FR" sz="2800"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graphicFrame>
        <p:nvGraphicFramePr>
          <p:cNvPr id="30" name="Table 29">
            <a:extLst>
              <a:ext uri="{FF2B5EF4-FFF2-40B4-BE49-F238E27FC236}">
                <a16:creationId xmlns:a16="http://schemas.microsoft.com/office/drawing/2014/main" xmlns="" id="{024F953D-DEE6-3B39-C2EB-3ED5CECEB5B9}"/>
              </a:ext>
            </a:extLst>
          </p:cNvPr>
          <p:cNvGraphicFramePr>
            <a:graphicFrameLocks noGrp="1"/>
          </p:cNvGraphicFramePr>
          <p:nvPr/>
        </p:nvGraphicFramePr>
        <p:xfrm>
          <a:off x="5005385" y="879259"/>
          <a:ext cx="7087543" cy="937260"/>
        </p:xfrm>
        <a:graphic>
          <a:graphicData uri="http://schemas.openxmlformats.org/drawingml/2006/table">
            <a:tbl>
              <a:tblPr firstRow="1" firstCol="1" bandRow="1">
                <a:tableStyleId>{C4B1156A-380E-4F78-BDF5-A606A8083BF9}</a:tableStyleId>
              </a:tblPr>
              <a:tblGrid>
                <a:gridCol w="2529020">
                  <a:extLst>
                    <a:ext uri="{9D8B030D-6E8A-4147-A177-3AD203B41FA5}">
                      <a16:colId xmlns:a16="http://schemas.microsoft.com/office/drawing/2014/main" xmlns="" val="2475543064"/>
                    </a:ext>
                  </a:extLst>
                </a:gridCol>
                <a:gridCol w="4558523">
                  <a:extLst>
                    <a:ext uri="{9D8B030D-6E8A-4147-A177-3AD203B41FA5}">
                      <a16:colId xmlns:a16="http://schemas.microsoft.com/office/drawing/2014/main" xmlns="" val="657363569"/>
                    </a:ext>
                  </a:extLst>
                </a:gridCol>
              </a:tblGrid>
              <a:tr h="1005840">
                <a:tc>
                  <a:txBody>
                    <a:bodyPr/>
                    <a:lstStyle/>
                    <a:p>
                      <a:pPr algn="just">
                        <a:spcBef>
                          <a:spcPts val="300"/>
                        </a:spcBef>
                        <a:spcAft>
                          <a:spcPts val="300"/>
                        </a:spcAft>
                      </a:pPr>
                      <a:r>
                        <a:rPr lang="en-US" sz="1900" dirty="0" err="1">
                          <a:effectLst/>
                        </a:rPr>
                        <a:t>Lớp</a:t>
                      </a:r>
                      <a:r>
                        <a:rPr lang="en-US" sz="1900" dirty="0">
                          <a:effectLst/>
                        </a:rPr>
                        <a:t>: …..</a:t>
                      </a:r>
                    </a:p>
                    <a:p>
                      <a:pPr algn="just">
                        <a:spcBef>
                          <a:spcPts val="300"/>
                        </a:spcBef>
                        <a:spcAft>
                          <a:spcPts val="300"/>
                        </a:spcAft>
                      </a:pPr>
                      <a:r>
                        <a:rPr lang="en-US" sz="1900" dirty="0" err="1">
                          <a:effectLst/>
                        </a:rPr>
                        <a:t>Tên</a:t>
                      </a:r>
                      <a:r>
                        <a:rPr lang="en-US" sz="1900" dirty="0">
                          <a:effectLst/>
                        </a:rPr>
                        <a:t> </a:t>
                      </a:r>
                      <a:r>
                        <a:rPr lang="en-US" sz="1900" dirty="0" err="1">
                          <a:effectLst/>
                        </a:rPr>
                        <a:t>hs</a:t>
                      </a:r>
                      <a:r>
                        <a:rPr lang="en-US" sz="1900" dirty="0">
                          <a:effectLst/>
                        </a:rPr>
                        <a:t>:</a:t>
                      </a:r>
                      <a:endParaRPr lang="en-US" sz="1900" dirty="0">
                        <a:effectLst/>
                        <a:latin typeface="Times New Roman" panose="02020603050405020304" pitchFamily="18" charset="0"/>
                        <a:ea typeface="Times New Roman" panose="02020603050405020304" pitchFamily="18" charset="0"/>
                      </a:endParaRPr>
                    </a:p>
                  </a:txBody>
                  <a:tcPr marL="44331" marR="44331" marT="0" marB="0"/>
                </a:tc>
                <a:tc>
                  <a:txBody>
                    <a:bodyPr/>
                    <a:lstStyle/>
                    <a:p>
                      <a:pPr algn="ctr">
                        <a:spcBef>
                          <a:spcPts val="300"/>
                        </a:spcBef>
                        <a:spcAft>
                          <a:spcPts val="300"/>
                        </a:spcAft>
                      </a:pPr>
                      <a:r>
                        <a:rPr lang="en-US" sz="1900" u="sng" dirty="0">
                          <a:effectLst/>
                        </a:rPr>
                        <a:t>PHIẾU HỌC TẬP 1</a:t>
                      </a:r>
                      <a:endParaRPr lang="en-US" sz="1900" dirty="0">
                        <a:effectLst/>
                      </a:endParaRPr>
                    </a:p>
                    <a:p>
                      <a:pPr algn="ctr">
                        <a:spcBef>
                          <a:spcPts val="600"/>
                        </a:spcBef>
                        <a:spcAft>
                          <a:spcPts val="600"/>
                        </a:spcAft>
                      </a:pPr>
                      <a:r>
                        <a:rPr lang="en-US" sz="1900" dirty="0" err="1">
                          <a:effectLst/>
                        </a:rPr>
                        <a:t>Bài</a:t>
                      </a:r>
                      <a:r>
                        <a:rPr lang="en-US" sz="1900" dirty="0">
                          <a:effectLst/>
                        </a:rPr>
                        <a:t> 1. LÀM QUEN VỚI BIẾN CỐ NGẪU NHIÊN.</a:t>
                      </a:r>
                      <a:endParaRPr lang="en-US" sz="1900" dirty="0">
                        <a:effectLst/>
                        <a:latin typeface="Times New Roman" panose="02020603050405020304" pitchFamily="18" charset="0"/>
                        <a:ea typeface="Times New Roman" panose="02020603050405020304" pitchFamily="18" charset="0"/>
                      </a:endParaRPr>
                    </a:p>
                  </a:txBody>
                  <a:tcPr marL="44331" marR="44331" marT="0" marB="0" anchor="ctr"/>
                </a:tc>
                <a:extLst>
                  <a:ext uri="{0D108BD9-81ED-4DB2-BD59-A6C34878D82A}">
                    <a16:rowId xmlns:a16="http://schemas.microsoft.com/office/drawing/2014/main" xmlns="" val="3032312489"/>
                  </a:ext>
                </a:extLst>
              </a:tr>
            </a:tbl>
          </a:graphicData>
        </a:graphic>
      </p:graphicFrame>
      <p:sp>
        <p:nvSpPr>
          <p:cNvPr id="27" name="TextBox 26">
            <a:extLst>
              <a:ext uri="{FF2B5EF4-FFF2-40B4-BE49-F238E27FC236}">
                <a16:creationId xmlns:a16="http://schemas.microsoft.com/office/drawing/2014/main" xmlns="" id="{952F5567-159F-D764-5DAA-8E6F48306D78}"/>
              </a:ext>
            </a:extLst>
          </p:cNvPr>
          <p:cNvSpPr txBox="1"/>
          <p:nvPr/>
        </p:nvSpPr>
        <p:spPr>
          <a:xfrm>
            <a:off x="4988565" y="3864429"/>
            <a:ext cx="6970795" cy="1077219"/>
          </a:xfrm>
          <a:prstGeom prst="rect">
            <a:avLst/>
          </a:prstGeom>
          <a:noFill/>
        </p:spPr>
        <p:txBody>
          <a:bodyPr wrap="square" lIns="91434" tIns="45718" rIns="91434" bIns="45718" rtlCol="0">
            <a:spAutoFit/>
          </a:bodyPr>
          <a:lstStyle/>
          <a:p>
            <a:pPr marL="342874" indent="-342874">
              <a:buFont typeface="Wingdings" panose="05000000000000000000" pitchFamily="2" charset="2"/>
              <a:buChar char="à"/>
            </a:pP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cố</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đội</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Việt</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Nam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chọn</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sân</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cố</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ngẫu</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2501BD35-3C1B-7499-F3E7-971BCB038455}"/>
              </a:ext>
            </a:extLst>
          </p:cNvPr>
          <p:cNvPicPr>
            <a:picLocks noChangeAspect="1"/>
          </p:cNvPicPr>
          <p:nvPr/>
        </p:nvPicPr>
        <p:blipFill>
          <a:blip r:embed="rId6"/>
          <a:stretch>
            <a:fillRect/>
          </a:stretch>
        </p:blipFill>
        <p:spPr>
          <a:xfrm>
            <a:off x="157337" y="5171577"/>
            <a:ext cx="1722771" cy="1593563"/>
          </a:xfrm>
          <a:prstGeom prst="rect">
            <a:avLst/>
          </a:prstGeom>
        </p:spPr>
      </p:pic>
      <p:pic>
        <p:nvPicPr>
          <p:cNvPr id="2056" name="Picture 8" descr="Đồng xu trọng tài FIFA đạt chuẩn thi đấu bóng đá và giá rẻ nhất">
            <a:extLst>
              <a:ext uri="{FF2B5EF4-FFF2-40B4-BE49-F238E27FC236}">
                <a16:creationId xmlns:a16="http://schemas.microsoft.com/office/drawing/2014/main" xmlns="" id="{77FF6613-926C-8E6E-8947-0234F8BB267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407217" y="5096669"/>
            <a:ext cx="1892827" cy="189282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xmlns="" id="{B0726370-154C-C2F2-764E-277671236A0D}"/>
              </a:ext>
            </a:extLst>
          </p:cNvPr>
          <p:cNvSpPr txBox="1"/>
          <p:nvPr/>
        </p:nvSpPr>
        <p:spPr>
          <a:xfrm>
            <a:off x="728663" y="4557240"/>
            <a:ext cx="3799976" cy="461665"/>
          </a:xfrm>
          <a:prstGeom prst="rect">
            <a:avLst/>
          </a:prstGeom>
          <a:noFill/>
        </p:spPr>
        <p:txBody>
          <a:bodyPr wrap="square" lIns="91434" tIns="45718" rIns="91434" bIns="45718" rtlCol="0">
            <a:spAutoFit/>
          </a:bodyPr>
          <a:lstStyle/>
          <a:p>
            <a:r>
              <a:rPr lang="en-US" sz="2400" dirty="0">
                <a:solidFill>
                  <a:srgbClr val="FF0000"/>
                </a:solidFill>
                <a:latin typeface="Times New Roman" panose="02020603050405020304" pitchFamily="18" charset="0"/>
                <a:cs typeface="Times New Roman" panose="02020603050405020304" pitchFamily="18" charset="0"/>
              </a:rPr>
              <a:t>VIỆT NAM – THÁI LAN</a:t>
            </a:r>
          </a:p>
        </p:txBody>
      </p:sp>
      <p:pic>
        <p:nvPicPr>
          <p:cNvPr id="29" name="B1_Trongtaibongda">
            <a:hlinkClick r:id="" action="ppaction://media"/>
            <a:extLst>
              <a:ext uri="{FF2B5EF4-FFF2-40B4-BE49-F238E27FC236}">
                <a16:creationId xmlns:a16="http://schemas.microsoft.com/office/drawing/2014/main" xmlns="" id="{15AA2E71-74E0-2FFB-D9AF-EED81216C71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20097" y="1870719"/>
            <a:ext cx="4574235" cy="2608751"/>
          </a:xfrm>
          <a:prstGeom prst="rect">
            <a:avLst/>
          </a:prstGeom>
        </p:spPr>
      </p:pic>
      <p:pic>
        <p:nvPicPr>
          <p:cNvPr id="13" name="Picture 12">
            <a:extLst>
              <a:ext uri="{FF2B5EF4-FFF2-40B4-BE49-F238E27FC236}">
                <a16:creationId xmlns:a16="http://schemas.microsoft.com/office/drawing/2014/main" xmlns="" id="{8A8B006B-6CD4-440E-BDEE-CF70D7C4F4EB}"/>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9494" b="89241" l="4459" r="94586">
                        <a14:foregroundMark x1="17834" y1="44937" x2="24841" y2="21519"/>
                        <a14:foregroundMark x1="24841" y1="21519" x2="40446" y2="13291"/>
                        <a14:foregroundMark x1="40446" y1="13291" x2="65605" y2="30380"/>
                        <a14:foregroundMark x1="65605" y1="30380" x2="88535" y2="60759"/>
                        <a14:foregroundMark x1="88535" y1="60759" x2="91083" y2="86709"/>
                        <a14:foregroundMark x1="91083" y1="86709" x2="23567" y2="91772"/>
                        <a14:foregroundMark x1="23567" y1="91772" x2="12102" y2="86709"/>
                        <a14:foregroundMark x1="12102" y1="86709" x2="4777" y2="63291"/>
                        <a14:foregroundMark x1="4777" y1="63291" x2="19108" y2="51266"/>
                        <a14:foregroundMark x1="19108" y1="51266" x2="18471" y2="43038"/>
                        <a14:foregroundMark x1="34395" y1="9494" x2="46497" y2="10127"/>
                        <a14:foregroundMark x1="92675" y1="56962" x2="94586" y2="78481"/>
                        <a14:foregroundMark x1="94586" y1="78481" x2="92357" y2="85443"/>
                      </a14:backgroundRemoval>
                    </a14:imgEffect>
                  </a14:imgLayer>
                </a14:imgProps>
              </a:ext>
              <a:ext uri="{28A0092B-C50C-407E-A947-70E740481C1C}">
                <a14:useLocalDpi xmlns:a14="http://schemas.microsoft.com/office/drawing/2010/main"/>
              </a:ext>
            </a:extLst>
          </a:blip>
          <a:stretch>
            <a:fillRect/>
          </a:stretch>
        </p:blipFill>
        <p:spPr>
          <a:xfrm>
            <a:off x="4707704" y="523427"/>
            <a:ext cx="2091009" cy="1052164"/>
          </a:xfrm>
          <a:prstGeom prst="rect">
            <a:avLst/>
          </a:prstGeom>
        </p:spPr>
      </p:pic>
      <p:pic>
        <p:nvPicPr>
          <p:cNvPr id="14" name="Picture 13">
            <a:extLst>
              <a:ext uri="{FF2B5EF4-FFF2-40B4-BE49-F238E27FC236}">
                <a16:creationId xmlns:a16="http://schemas.microsoft.com/office/drawing/2014/main" xmlns="" id="{FA84A786-BA20-1581-EB0D-7B43EA6777E6}"/>
              </a:ext>
            </a:extLst>
          </p:cNvPr>
          <p:cNvPicPr>
            <a:picLocks noChangeAspect="1"/>
          </p:cNvPicPr>
          <p:nvPr/>
        </p:nvPicPr>
        <p:blipFill>
          <a:blip r:embed="rId11" cstate="email">
            <a:extLst>
              <a:ext uri="{BEBA8EAE-BF5A-486C-A8C5-ECC9F3942E4B}">
                <a14:imgProps xmlns:a14="http://schemas.microsoft.com/office/drawing/2010/main">
                  <a14:imgLayer r:embed="rId12">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pic>
        <p:nvPicPr>
          <p:cNvPr id="16" name="Picture 15">
            <a:extLst>
              <a:ext uri="{FF2B5EF4-FFF2-40B4-BE49-F238E27FC236}">
                <a16:creationId xmlns:a16="http://schemas.microsoft.com/office/drawing/2014/main" xmlns="" id="{0640354E-9D32-A55A-5C4E-B82F98B5720B}"/>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6247109" y="555524"/>
            <a:ext cx="960083" cy="960083"/>
          </a:xfrm>
          <a:prstGeom prst="rect">
            <a:avLst/>
          </a:prstGeom>
        </p:spPr>
      </p:pic>
    </p:spTree>
    <p:extLst>
      <p:ext uri="{BB962C8B-B14F-4D97-AF65-F5344CB8AC3E}">
        <p14:creationId xmlns:p14="http://schemas.microsoft.com/office/powerpoint/2010/main" val="40203839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9"/>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9"/>
                                        </p:tgtEl>
                                      </p:cBhvr>
                                    </p:cmd>
                                  </p:childTnLst>
                                </p:cTn>
                              </p:par>
                            </p:childTnLst>
                          </p:cTn>
                        </p:par>
                      </p:childTnLst>
                    </p:cTn>
                  </p:par>
                </p:childTnLst>
              </p:cTn>
              <p:nextCondLst>
                <p:cond evt="onClick" delay="0">
                  <p:tgtEl>
                    <p:spTgt spid="29"/>
                  </p:tgtEl>
                </p:cond>
              </p:nextCondLst>
            </p:seq>
            <p:video>
              <p:cMediaNode vol="80000">
                <p:cTn id="15" fill="hold" display="0">
                  <p:stCondLst>
                    <p:cond delay="indefinite"/>
                  </p:stCondLst>
                </p:cTn>
                <p:tgtEl>
                  <p:spTgt spid="29"/>
                </p:tgtEl>
              </p:cMediaNode>
            </p:video>
          </p:childTnLst>
        </p:cTn>
      </p:par>
    </p:tnLst>
    <p:bldLst>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xmlns="" id="{787B4B55-DA87-D543-81D6-BCC06F8E1ACE}"/>
              </a:ext>
            </a:extLst>
          </p:cNvPr>
          <p:cNvCxnSpPr>
            <a:cxnSpLocks/>
          </p:cNvCxnSpPr>
          <p:nvPr/>
        </p:nvCxnSpPr>
        <p:spPr>
          <a:xfrm>
            <a:off x="10521005" y="4806509"/>
            <a:ext cx="0" cy="140810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CD42AC3D-8CE1-CE7F-50DE-ADEAEAD73D74}"/>
              </a:ext>
            </a:extLst>
          </p:cNvPr>
          <p:cNvCxnSpPr>
            <a:cxnSpLocks/>
          </p:cNvCxnSpPr>
          <p:nvPr/>
        </p:nvCxnSpPr>
        <p:spPr>
          <a:xfrm>
            <a:off x="10959797" y="5158429"/>
            <a:ext cx="0" cy="1192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11411C8-50FA-17E0-AE5E-6694FC1E541A}"/>
              </a:ext>
            </a:extLst>
          </p:cNvPr>
          <p:cNvCxnSpPr>
            <a:cxnSpLocks/>
          </p:cNvCxnSpPr>
          <p:nvPr/>
        </p:nvCxnSpPr>
        <p:spPr>
          <a:xfrm>
            <a:off x="11375037" y="4118135"/>
            <a:ext cx="0" cy="20964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cstate="email">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831787" y="3526673"/>
            <a:ext cx="1086500" cy="1182927"/>
          </a:xfrm>
          <a:prstGeom prst="rect">
            <a:avLst/>
          </a:prstGeom>
        </p:spPr>
      </p:pic>
      <p:pic>
        <p:nvPicPr>
          <p:cNvPr id="9" name="Picture 8"/>
          <p:cNvPicPr>
            <a:picLocks noChangeAspect="1"/>
          </p:cNvPicPr>
          <p:nvPr/>
        </p:nvPicPr>
        <p:blipFill>
          <a:blip r:embed="rId5" cstate="email">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114565" y="4273392"/>
            <a:ext cx="812889" cy="885032"/>
          </a:xfrm>
          <a:prstGeom prst="rect">
            <a:avLst/>
          </a:prstGeom>
        </p:spPr>
      </p:pic>
      <p:pic>
        <p:nvPicPr>
          <p:cNvPr id="11" name="Picture 10"/>
          <p:cNvPicPr>
            <a:picLocks noChangeAspect="1"/>
          </p:cNvPicPr>
          <p:nvPr/>
        </p:nvPicPr>
        <p:blipFill>
          <a:blip r:embed="rId7" cstate="email">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699606" y="4887931"/>
            <a:ext cx="520391" cy="566575"/>
          </a:xfrm>
          <a:prstGeom prst="rect">
            <a:avLst/>
          </a:prstGeom>
        </p:spPr>
      </p:pic>
      <p:sp>
        <p:nvSpPr>
          <p:cNvPr id="57" name="Cloud 56">
            <a:hlinkClick r:id="rId9" action="ppaction://hlinksldjump"/>
          </p:cNvPr>
          <p:cNvSpPr/>
          <p:nvPr/>
        </p:nvSpPr>
        <p:spPr>
          <a:xfrm>
            <a:off x="9776937" y="5672399"/>
            <a:ext cx="2359211" cy="1104900"/>
          </a:xfrm>
          <a:prstGeom prst="cloud">
            <a:avLst/>
          </a:prstGeom>
          <a:solidFill>
            <a:schemeClr val="bg1"/>
          </a:solidFill>
          <a:ln>
            <a:solidFill>
              <a:schemeClr val="bg1"/>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r>
              <a:rPr lang="en-US" sz="2400" b="1" dirty="0">
                <a:solidFill>
                  <a:srgbClr val="FF0000"/>
                </a:solidFill>
                <a:latin typeface="Times New Roman" panose="02020603050405020304" pitchFamily="18" charset="0"/>
                <a:cs typeface="Times New Roman" panose="02020603050405020304" pitchFamily="18" charset="0"/>
              </a:rPr>
              <a:t>QUAY VỀ</a:t>
            </a:r>
            <a:endParaRPr lang="vi-VN" sz="2400" b="1" dirty="0">
              <a:solidFill>
                <a:srgbClr val="FF000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xmlns="" id="{DEA2AB37-79CE-65FC-9A40-CB53FFD01DE1}"/>
              </a:ext>
            </a:extLst>
          </p:cNvPr>
          <p:cNvGrpSpPr/>
          <p:nvPr/>
        </p:nvGrpSpPr>
        <p:grpSpPr>
          <a:xfrm>
            <a:off x="66387" y="-182881"/>
            <a:ext cx="12069764" cy="2391232"/>
            <a:chOff x="50801" y="-651332"/>
            <a:chExt cx="12069764" cy="2391232"/>
          </a:xfrm>
        </p:grpSpPr>
        <p:sp>
          <p:nvSpPr>
            <p:cNvPr id="10" name="Rectangle: Rounded Corners 9">
              <a:extLst>
                <a:ext uri="{FF2B5EF4-FFF2-40B4-BE49-F238E27FC236}">
                  <a16:creationId xmlns:a16="http://schemas.microsoft.com/office/drawing/2014/main" xmlns="" id="{828B06BB-DFDC-0920-CA10-E4B8C1223A8C}"/>
                </a:ext>
              </a:extLst>
            </p:cNvPr>
            <p:cNvSpPr/>
            <p:nvPr/>
          </p:nvSpPr>
          <p:spPr>
            <a:xfrm>
              <a:off x="50801" y="317328"/>
              <a:ext cx="12069764" cy="1422572"/>
            </a:xfrm>
            <a:prstGeom prst="roundRect">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67" indent="-457167">
                <a:buAutoNum type="arabicPeriod"/>
              </a:pP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chơi</a:t>
              </a:r>
              <a:r>
                <a:rPr lang="en-US" sz="2800" dirty="0">
                  <a:solidFill>
                    <a:schemeClr val="tx1"/>
                  </a:solidFill>
                  <a:latin typeface="Times New Roman" panose="02020603050405020304" pitchFamily="18" charset="0"/>
                  <a:cs typeface="Times New Roman" panose="02020603050405020304" pitchFamily="18" charset="0"/>
                </a:rPr>
                <a:t> tung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xu, </a:t>
              </a:r>
              <a:r>
                <a:rPr lang="en-US" sz="2800" dirty="0" err="1">
                  <a:solidFill>
                    <a:schemeClr val="tx1"/>
                  </a:solidFill>
                  <a:latin typeface="Times New Roman" panose="02020603050405020304" pitchFamily="18" charset="0"/>
                  <a:cs typeface="Times New Roman" panose="02020603050405020304" pitchFamily="18" charset="0"/>
                </a:rPr>
                <a:t>rút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xắc</a:t>
              </a:r>
              <a:r>
                <a:rPr lang="en-US" sz="2800" dirty="0">
                  <a:solidFill>
                    <a:schemeClr val="tx1"/>
                  </a:solidFill>
                  <a:latin typeface="Times New Roman" panose="02020603050405020304" pitchFamily="18" charset="0"/>
                  <a:cs typeface="Times New Roman" panose="02020603050405020304" pitchFamily="18" charset="0"/>
                </a:rPr>
                <a:t>, quay </a:t>
              </a:r>
              <a:r>
                <a:rPr lang="en-US" sz="2800" dirty="0" err="1">
                  <a:solidFill>
                    <a:schemeClr val="tx1"/>
                  </a:solidFill>
                  <a:latin typeface="Times New Roman" panose="02020603050405020304" pitchFamily="18" charset="0"/>
                  <a:cs typeface="Times New Roman" panose="02020603050405020304" pitchFamily="18" charset="0"/>
                </a:rPr>
                <a:t>xổ</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mỗi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lần</a:t>
              </a:r>
              <a:r>
                <a:rPr lang="en-US" sz="2800" dirty="0">
                  <a:solidFill>
                    <a:schemeClr val="tx1"/>
                  </a:solidFill>
                  <a:latin typeface="Times New Roman" panose="02020603050405020304" pitchFamily="18" charset="0"/>
                  <a:cs typeface="Times New Roman" panose="02020603050405020304" pitchFamily="18" charset="0"/>
                </a:rPr>
                <a:t> tung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xu hay </a:t>
              </a:r>
              <a:r>
                <a:rPr lang="en-US" sz="2800" dirty="0" err="1">
                  <a:solidFill>
                    <a:schemeClr val="tx1"/>
                  </a:solidFill>
                  <a:latin typeface="Times New Roman" panose="02020603050405020304" pitchFamily="18" charset="0"/>
                  <a:cs typeface="Times New Roman" panose="02020603050405020304" pitchFamily="18" charset="0"/>
                </a:rPr>
                <a:t>rút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đang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gọi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a:t>
              </a:r>
            </a:p>
            <a:p>
              <a:r>
                <a:rPr lang="en-US" sz="2800" dirty="0">
                  <a:solidFill>
                    <a:schemeClr val="tx1"/>
                  </a:solidFill>
                  <a:latin typeface="Times New Roman" panose="02020603050405020304" pitchFamily="18" charset="0"/>
                  <a:cs typeface="Times New Roman" panose="02020603050405020304" pitchFamily="18" charset="0"/>
                </a:rPr>
                <a:t>  A.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phép</a:t>
              </a:r>
              <a:r>
                <a:rPr lang="en-US" sz="2800" dirty="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thử</a:t>
              </a:r>
              <a:r>
                <a:rPr lang="en-US" sz="2800">
                  <a:solidFill>
                    <a:schemeClr val="tx1"/>
                  </a:solidFill>
                  <a:latin typeface="Times New Roman" panose="02020603050405020304" pitchFamily="18" charset="0"/>
                  <a:cs typeface="Times New Roman" panose="02020603050405020304" pitchFamily="18" charset="0"/>
                </a:rPr>
                <a:t> nghiệm            </a:t>
              </a:r>
              <a:r>
                <a:rPr lang="en-US" sz="2800" dirty="0">
                  <a:solidFill>
                    <a:schemeClr val="tx1"/>
                  </a:solidFill>
                  <a:latin typeface="Times New Roman" panose="02020603050405020304" pitchFamily="18" charset="0"/>
                  <a:cs typeface="Times New Roman" panose="02020603050405020304" pitchFamily="18" charset="0"/>
                </a:rPr>
                <a:t>	B.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kiện</a:t>
              </a:r>
              <a:r>
                <a:rPr lang="en-US" sz="2800" dirty="0">
                  <a:solidFill>
                    <a:schemeClr val="tx1"/>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	    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yếu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suất</a:t>
              </a:r>
              <a:endParaRPr lang="en-US" sz="2800" dirty="0">
                <a:solidFill>
                  <a:schemeClr val="tx1"/>
                </a:solidFill>
                <a:latin typeface="Times New Roman" panose="02020603050405020304" pitchFamily="18" charset="0"/>
                <a:cs typeface="Times New Roman" panose="02020603050405020304" pitchFamily="18" charset="0"/>
              </a:endParaRPr>
            </a:p>
          </p:txBody>
        </p:sp>
        <p:grpSp>
          <p:nvGrpSpPr>
            <p:cNvPr id="12" name="Group 11">
              <a:extLst>
                <a:ext uri="{FF2B5EF4-FFF2-40B4-BE49-F238E27FC236}">
                  <a16:creationId xmlns:a16="http://schemas.microsoft.com/office/drawing/2014/main" xmlns="" id="{F2B2F511-7F9D-FC19-C34F-86D4BEFC9CE0}"/>
                </a:ext>
              </a:extLst>
            </p:cNvPr>
            <p:cNvGrpSpPr/>
            <p:nvPr/>
          </p:nvGrpSpPr>
          <p:grpSpPr>
            <a:xfrm>
              <a:off x="1999621" y="-651331"/>
              <a:ext cx="295055" cy="1073361"/>
              <a:chOff x="1999621" y="-651331"/>
              <a:chExt cx="295055" cy="1073361"/>
            </a:xfrm>
            <a:effectLst>
              <a:outerShdw blurRad="50800" dist="38100" algn="l" rotWithShape="0">
                <a:prstClr val="black">
                  <a:alpha val="40000"/>
                </a:prstClr>
              </a:outerShdw>
            </a:effectLst>
          </p:grpSpPr>
          <p:sp>
            <p:nvSpPr>
              <p:cNvPr id="16" name="Flowchart: Preparation 15">
                <a:extLst>
                  <a:ext uri="{FF2B5EF4-FFF2-40B4-BE49-F238E27FC236}">
                    <a16:creationId xmlns:a16="http://schemas.microsoft.com/office/drawing/2014/main" xmlns="" id="{01C97D4D-CE57-F291-41E1-737D9A9FB0C3}"/>
                  </a:ext>
                </a:extLst>
              </p:cNvPr>
              <p:cNvSpPr/>
              <p:nvPr/>
            </p:nvSpPr>
            <p:spPr>
              <a:xfrm>
                <a:off x="1999621" y="197769"/>
                <a:ext cx="295055" cy="224261"/>
              </a:xfrm>
              <a:prstGeom prst="flowChartPreparation">
                <a:avLst/>
              </a:prstGeom>
              <a:solidFill>
                <a:schemeClr val="accent6">
                  <a:lumMod val="50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Rectangle: Diagonal Corners Rounded 16">
                <a:extLst>
                  <a:ext uri="{FF2B5EF4-FFF2-40B4-BE49-F238E27FC236}">
                    <a16:creationId xmlns:a16="http://schemas.microsoft.com/office/drawing/2014/main" xmlns="" id="{256D30FE-B8FC-195D-2077-C8B4FC5DAA2D}"/>
                  </a:ext>
                </a:extLst>
              </p:cNvPr>
              <p:cNvSpPr/>
              <p:nvPr/>
            </p:nvSpPr>
            <p:spPr>
              <a:xfrm>
                <a:off x="2044701" y="-651331"/>
                <a:ext cx="199736" cy="886859"/>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xmlns="" id="{8A517086-C1CF-E45F-08C9-40E8DFC71F16}"/>
                </a:ext>
              </a:extLst>
            </p:cNvPr>
            <p:cNvGrpSpPr/>
            <p:nvPr/>
          </p:nvGrpSpPr>
          <p:grpSpPr>
            <a:xfrm>
              <a:off x="9403721" y="-651332"/>
              <a:ext cx="295055" cy="1111462"/>
              <a:chOff x="1999621" y="-689432"/>
              <a:chExt cx="295055" cy="1111462"/>
            </a:xfrm>
            <a:effectLst>
              <a:outerShdw blurRad="50800" dist="38100" algn="l" rotWithShape="0">
                <a:prstClr val="black">
                  <a:alpha val="40000"/>
                </a:prstClr>
              </a:outerShdw>
            </a:effectLst>
          </p:grpSpPr>
          <p:sp>
            <p:nvSpPr>
              <p:cNvPr id="14" name="Flowchart: Preparation 13">
                <a:extLst>
                  <a:ext uri="{FF2B5EF4-FFF2-40B4-BE49-F238E27FC236}">
                    <a16:creationId xmlns:a16="http://schemas.microsoft.com/office/drawing/2014/main" xmlns="" id="{E5F07C40-5D5F-B82F-7CB6-5BC2CE725F58}"/>
                  </a:ext>
                </a:extLst>
              </p:cNvPr>
              <p:cNvSpPr/>
              <p:nvPr/>
            </p:nvSpPr>
            <p:spPr>
              <a:xfrm>
                <a:off x="1999621" y="197769"/>
                <a:ext cx="295055" cy="224261"/>
              </a:xfrm>
              <a:prstGeom prst="flowChartPreparation">
                <a:avLst/>
              </a:prstGeom>
              <a:solidFill>
                <a:schemeClr val="accent6">
                  <a:lumMod val="50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Rectangle: Diagonal Corners Rounded 14">
                <a:extLst>
                  <a:ext uri="{FF2B5EF4-FFF2-40B4-BE49-F238E27FC236}">
                    <a16:creationId xmlns:a16="http://schemas.microsoft.com/office/drawing/2014/main" xmlns="" id="{78852E38-9375-E150-DD33-71BA01554039}"/>
                  </a:ext>
                </a:extLst>
              </p:cNvPr>
              <p:cNvSpPr/>
              <p:nvPr/>
            </p:nvSpPr>
            <p:spPr>
              <a:xfrm>
                <a:off x="2044700" y="-689432"/>
                <a:ext cx="199737" cy="924959"/>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sp>
        <p:nvSpPr>
          <p:cNvPr id="18" name="Oval 17">
            <a:extLst>
              <a:ext uri="{FF2B5EF4-FFF2-40B4-BE49-F238E27FC236}">
                <a16:creationId xmlns:a16="http://schemas.microsoft.com/office/drawing/2014/main" xmlns="" id="{D4183668-1F54-42E9-6707-5A5011224FBA}"/>
              </a:ext>
            </a:extLst>
          </p:cNvPr>
          <p:cNvSpPr/>
          <p:nvPr/>
        </p:nvSpPr>
        <p:spPr>
          <a:xfrm>
            <a:off x="260627" y="1722477"/>
            <a:ext cx="495300" cy="485879"/>
          </a:xfrm>
          <a:custGeom>
            <a:avLst/>
            <a:gdLst>
              <a:gd name="connsiteX0" fmla="*/ 0 w 495300"/>
              <a:gd name="connsiteY0" fmla="*/ 242939 h 485878"/>
              <a:gd name="connsiteX1" fmla="*/ 247650 w 495300"/>
              <a:gd name="connsiteY1" fmla="*/ 0 h 485878"/>
              <a:gd name="connsiteX2" fmla="*/ 495300 w 495300"/>
              <a:gd name="connsiteY2" fmla="*/ 242939 h 485878"/>
              <a:gd name="connsiteX3" fmla="*/ 247650 w 495300"/>
              <a:gd name="connsiteY3" fmla="*/ 485878 h 485878"/>
              <a:gd name="connsiteX4" fmla="*/ 0 w 495300"/>
              <a:gd name="connsiteY4" fmla="*/ 242939 h 485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0" h="485878" extrusionOk="0">
                <a:moveTo>
                  <a:pt x="0" y="242939"/>
                </a:moveTo>
                <a:cubicBezTo>
                  <a:pt x="-35496" y="110285"/>
                  <a:pt x="125840" y="14712"/>
                  <a:pt x="247650" y="0"/>
                </a:cubicBezTo>
                <a:cubicBezTo>
                  <a:pt x="390888" y="13269"/>
                  <a:pt x="496149" y="134690"/>
                  <a:pt x="495300" y="242939"/>
                </a:cubicBezTo>
                <a:cubicBezTo>
                  <a:pt x="474027" y="345016"/>
                  <a:pt x="391242" y="494122"/>
                  <a:pt x="247650" y="485878"/>
                </a:cubicBezTo>
                <a:cubicBezTo>
                  <a:pt x="119187" y="454970"/>
                  <a:pt x="1404" y="379728"/>
                  <a:pt x="0" y="242939"/>
                </a:cubicBezTo>
                <a:close/>
              </a:path>
            </a:pathLst>
          </a:custGeom>
          <a:noFill/>
          <a:ln w="28575">
            <a:solidFill>
              <a:srgbClr val="FF0000"/>
            </a:solidFill>
            <a:extLst>
              <a:ext uri="{C807C97D-BFC1-408E-A445-0C87EB9F89A2}">
                <ask:lineSketchStyleProps xmlns:ask="http://schemas.microsoft.com/office/drawing/2018/sketchyshapes" xmlns="" sd="2650216993">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xmlns="" id="{159CB799-E4B5-419F-08E8-00F0676F163C}"/>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5405" b="91892" l="8824" r="89216">
                        <a14:foregroundMark x1="45186" y1="8108" x2="57843" y2="8108"/>
                        <a14:foregroundMark x1="9804" y1="72973" x2="19608" y2="72973"/>
                        <a14:foregroundMark x1="11765" y1="85135" x2="8824" y2="91892"/>
                        <a14:foregroundMark x1="10784" y1="93243" x2="80392" y2="93243"/>
                        <a14:foregroundMark x1="80392" y1="93243" x2="89216" y2="93243"/>
                        <a14:foregroundMark x1="89216" y1="93243" x2="87255" y2="86486"/>
                        <a14:foregroundMark x1="88235" y1="79730" x2="89216" y2="72973"/>
                        <a14:backgroundMark x1="88235" y1="60811" x2="87255" y2="67568"/>
                        <a14:backgroundMark x1="86275" y1="62162" x2="86275" y2="70270"/>
                        <a14:backgroundMark x1="36275" y1="6757" x2="43137" y2="4054"/>
                        <a14:backgroundMark x1="43137" y1="4054" x2="47059" y2="4054"/>
                        <a14:backgroundMark x1="58824" y1="5405" x2="58824" y2="5405"/>
                      </a14:backgroundRemoval>
                    </a14:imgEffect>
                  </a14:imgLayer>
                </a14:imgProps>
              </a:ext>
              <a:ext uri="{28A0092B-C50C-407E-A947-70E740481C1C}">
                <a14:useLocalDpi xmlns:a14="http://schemas.microsoft.com/office/drawing/2010/main"/>
              </a:ext>
            </a:extLst>
          </a:blip>
          <a:stretch>
            <a:fillRect/>
          </a:stretch>
        </p:blipFill>
        <p:spPr>
          <a:xfrm>
            <a:off x="11338561" y="-19012"/>
            <a:ext cx="826515" cy="599629"/>
          </a:xfrm>
          <a:prstGeom prst="rect">
            <a:avLst/>
          </a:prstGeom>
        </p:spPr>
      </p:pic>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down)">
                                      <p:cBhvr>
                                        <p:cTn id="8" dur="500"/>
                                        <p:tgtEl>
                                          <p:spTgt spid="8"/>
                                        </p:tgtEl>
                                      </p:cBhvr>
                                    </p:animEffect>
                                  </p:childTnLst>
                                </p:cTn>
                              </p:par>
                              <p:par>
                                <p:cTn id="9" presetID="8" presetClass="emph" presetSubtype="0" repeatCount="indefinite" fill="hold" nodeType="withEffect">
                                  <p:stCondLst>
                                    <p:cond delay="0"/>
                                  </p:stCondLst>
                                  <p:childTnLst>
                                    <p:animRot by="21600000">
                                      <p:cBhvr>
                                        <p:cTn id="10" dur="225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500" fill="hold"/>
                                        <p:tgtEl>
                                          <p:spTgt spid="9"/>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000" fill="hold"/>
                                        <p:tgtEl>
                                          <p:spTgt spid="11"/>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heel(1)">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13D8C034-A42E-0075-8C9A-6CEE80E8DED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sp>
        <p:nvSpPr>
          <p:cNvPr id="6" name="Rectangle 5">
            <a:extLst>
              <a:ext uri="{FF2B5EF4-FFF2-40B4-BE49-F238E27FC236}">
                <a16:creationId xmlns:a16="http://schemas.microsoft.com/office/drawing/2014/main" xmlns="" id="{71DBCAC2-5EE4-A2F0-0D09-3393076E4DFF}"/>
              </a:ext>
            </a:extLst>
          </p:cNvPr>
          <p:cNvSpPr/>
          <p:nvPr/>
        </p:nvSpPr>
        <p:spPr>
          <a:xfrm>
            <a:off x="177699" y="129039"/>
            <a:ext cx="9416468" cy="561692"/>
          </a:xfrm>
          <a:prstGeom prst="rect">
            <a:avLst/>
          </a:prstGeom>
          <a:noFill/>
        </p:spPr>
        <p:txBody>
          <a:bodyPr wrap="square" lIns="68576" tIns="34290" rIns="68576" bIns="34290">
            <a:spAutoFit/>
          </a:bodyPr>
          <a:lstStyle/>
          <a:p>
            <a:r>
              <a:rPr lang="en-US" sz="3200" b="1" dirty="0" err="1">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3200" b="1" dirty="0">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a:t>
            </a:r>
            <a:r>
              <a:rPr lang="en-US" sz="32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LÀM QUEN VỚI BIẾN CỐ NGẪU NHIÊN</a:t>
            </a:r>
          </a:p>
        </p:txBody>
      </p:sp>
      <p:sp>
        <p:nvSpPr>
          <p:cNvPr id="9" name="Rectangle 8">
            <a:extLst>
              <a:ext uri="{FF2B5EF4-FFF2-40B4-BE49-F238E27FC236}">
                <a16:creationId xmlns:a16="http://schemas.microsoft.com/office/drawing/2014/main" xmlns="" id="{150E31D7-CF88-D172-339A-EA7988C193CC}"/>
              </a:ext>
            </a:extLst>
          </p:cNvPr>
          <p:cNvSpPr/>
          <p:nvPr/>
        </p:nvSpPr>
        <p:spPr>
          <a:xfrm>
            <a:off x="430153" y="814921"/>
            <a:ext cx="4455779" cy="1046439"/>
          </a:xfrm>
          <a:prstGeom prst="rect">
            <a:avLst/>
          </a:prstGeom>
          <a:noFill/>
        </p:spPr>
        <p:txBody>
          <a:bodyPr wrap="square" lIns="91434" tIns="45718" rIns="91434" bIns="45718">
            <a:spAutoFit/>
          </a:bodyPr>
          <a:lstStyle/>
          <a:p>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Biến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ngẫu</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nhiên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trong</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một</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trò</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chơi</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cxnSp>
        <p:nvCxnSpPr>
          <p:cNvPr id="15" name="Straight Connector 14">
            <a:extLst>
              <a:ext uri="{FF2B5EF4-FFF2-40B4-BE49-F238E27FC236}">
                <a16:creationId xmlns:a16="http://schemas.microsoft.com/office/drawing/2014/main" xmlns="" id="{230FC487-E6EB-B5C1-E444-4566609C63AE}"/>
              </a:ext>
            </a:extLst>
          </p:cNvPr>
          <p:cNvCxnSpPr/>
          <p:nvPr/>
        </p:nvCxnSpPr>
        <p:spPr>
          <a:xfrm>
            <a:off x="4827151" y="870861"/>
            <a:ext cx="0" cy="5987143"/>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xmlns="" id="{21F8AD67-F50E-3F1C-3E96-CA424E44A6BA}"/>
              </a:ext>
            </a:extLst>
          </p:cNvPr>
          <p:cNvSpPr txBox="1"/>
          <p:nvPr/>
        </p:nvSpPr>
        <p:spPr>
          <a:xfrm>
            <a:off x="4933235" y="1751545"/>
            <a:ext cx="7159692" cy="1815883"/>
          </a:xfrm>
          <a:prstGeom prst="rect">
            <a:avLst/>
          </a:prstGeom>
          <a:noFill/>
        </p:spPr>
        <p:txBody>
          <a:bodyPr wrap="square" lIns="91434" tIns="45718" rIns="91434" bIns="45718" rtlCol="0">
            <a:spAutoFit/>
          </a:bodyPr>
          <a:lstStyle/>
          <a:p>
            <a:pPr algn="just">
              <a:spcBef>
                <a:spcPts val="300"/>
              </a:spcBef>
              <a:spcAft>
                <a:spcPts val="300"/>
              </a:spcAft>
            </a:pPr>
            <a:r>
              <a:rPr lang="en-US" sz="2800" b="1" i="1" u="sng" dirty="0" err="1">
                <a:solidFill>
                  <a:srgbClr val="0000FF"/>
                </a:solidFill>
                <a:latin typeface="Times New Roman" panose="02020603050405020304" pitchFamily="18" charset="0"/>
                <a:cs typeface="Times New Roman" panose="02020603050405020304" pitchFamily="18" charset="0"/>
              </a:rPr>
              <a:t>Câu</a:t>
            </a:r>
            <a:r>
              <a:rPr lang="en-US" sz="2800" b="1" i="1" u="sng" dirty="0">
                <a:solidFill>
                  <a:srgbClr val="0000FF"/>
                </a:solidFill>
                <a:latin typeface="Times New Roman" panose="02020603050405020304" pitchFamily="18" charset="0"/>
                <a:cs typeface="Times New Roman" panose="02020603050405020304" pitchFamily="18" charset="0"/>
              </a:rPr>
              <a:t> 10</a:t>
            </a:r>
            <a:r>
              <a:rPr lang="en-US" sz="2800" b="1" u="sng" dirty="0">
                <a:solidFill>
                  <a:srgbClr val="0000FF"/>
                </a:solidFill>
                <a:latin typeface="Times New Roman" panose="02020603050405020304" pitchFamily="18" charset="0"/>
                <a:cs typeface="Times New Roman" panose="02020603050405020304" pitchFamily="18" charset="0"/>
              </a:rPr>
              <a:t>:</a:t>
            </a:r>
            <a:r>
              <a:rPr lang="fr-FR" sz="2800" dirty="0">
                <a:solidFill>
                  <a:srgbClr val="0000FF"/>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Trong</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hộp</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có</a:t>
            </a:r>
            <a:r>
              <a:rPr lang="fr-FR" sz="2800" dirty="0">
                <a:solidFill>
                  <a:prstClr val="black"/>
                </a:solidFill>
                <a:latin typeface="Times New Roman" panose="02020603050405020304" pitchFamily="18" charset="0"/>
                <a:cs typeface="Times New Roman" panose="02020603050405020304" pitchFamily="18" charset="0"/>
              </a:rPr>
              <a:t> </a:t>
            </a:r>
            <a:r>
              <a:rPr lang="fr-FR" sz="2800" b="1" u="sng" dirty="0">
                <a:solidFill>
                  <a:srgbClr val="0000FF"/>
                </a:solidFill>
                <a:latin typeface="Times New Roman" panose="02020603050405020304" pitchFamily="18" charset="0"/>
                <a:cs typeface="Times New Roman" panose="02020603050405020304" pitchFamily="18" charset="0"/>
              </a:rPr>
              <a:t>2</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quả</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bóng</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xanh</a:t>
            </a:r>
            <a:r>
              <a:rPr lang="fr-FR" sz="2800" dirty="0">
                <a:solidFill>
                  <a:prstClr val="black"/>
                </a:solidFill>
                <a:latin typeface="Times New Roman" panose="02020603050405020304" pitchFamily="18" charset="0"/>
                <a:cs typeface="Times New Roman" panose="02020603050405020304" pitchFamily="18" charset="0"/>
              </a:rPr>
              <a:t> ; </a:t>
            </a:r>
            <a:r>
              <a:rPr lang="fr-FR" sz="2800" b="1" u="sng" dirty="0">
                <a:solidFill>
                  <a:srgbClr val="0000FF"/>
                </a:solidFill>
                <a:latin typeface="Times New Roman" panose="02020603050405020304" pitchFamily="18" charset="0"/>
                <a:cs typeface="Times New Roman" panose="02020603050405020304" pitchFamily="18" charset="0"/>
              </a:rPr>
              <a:t>1</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quả</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bóng</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vàng</a:t>
            </a:r>
            <a:r>
              <a:rPr lang="fr-FR" sz="2800" dirty="0">
                <a:solidFill>
                  <a:prstClr val="black"/>
                </a:solidFill>
                <a:latin typeface="Times New Roman" panose="02020603050405020304" pitchFamily="18" charset="0"/>
                <a:cs typeface="Times New Roman" panose="02020603050405020304" pitchFamily="18" charset="0"/>
              </a:rPr>
              <a:t>. Minh </a:t>
            </a:r>
            <a:r>
              <a:rPr lang="fr-FR" sz="2800" dirty="0" err="1">
                <a:solidFill>
                  <a:prstClr val="black"/>
                </a:solidFill>
                <a:latin typeface="Times New Roman" panose="02020603050405020304" pitchFamily="18" charset="0"/>
                <a:cs typeface="Times New Roman" panose="02020603050405020304" pitchFamily="18" charset="0"/>
              </a:rPr>
              <a:t>được</a:t>
            </a:r>
            <a:r>
              <a:rPr lang="fr-FR" sz="2800" dirty="0">
                <a:solidFill>
                  <a:prstClr val="black"/>
                </a:solidFill>
                <a:latin typeface="Times New Roman" panose="02020603050405020304" pitchFamily="18" charset="0"/>
                <a:cs typeface="Times New Roman" panose="02020603050405020304" pitchFamily="18" charset="0"/>
              </a:rPr>
              <a:t> </a:t>
            </a:r>
            <a:r>
              <a:rPr lang="fr-FR" sz="2800" i="1" dirty="0" err="1">
                <a:solidFill>
                  <a:srgbClr val="0000FF"/>
                </a:solidFill>
                <a:latin typeface="Times New Roman" panose="02020603050405020304" pitchFamily="18" charset="0"/>
                <a:cs typeface="Times New Roman" panose="02020603050405020304" pitchFamily="18" charset="0"/>
              </a:rPr>
              <a:t>chọn</a:t>
            </a:r>
            <a:r>
              <a:rPr lang="fr-FR" sz="2800" i="1" dirty="0">
                <a:solidFill>
                  <a:srgbClr val="0000FF"/>
                </a:solidFill>
                <a:latin typeface="Times New Roman" panose="02020603050405020304" pitchFamily="18" charset="0"/>
                <a:cs typeface="Times New Roman" panose="02020603050405020304" pitchFamily="18" charset="0"/>
              </a:rPr>
              <a:t> </a:t>
            </a:r>
            <a:r>
              <a:rPr lang="fr-FR" sz="2800" i="1" dirty="0" err="1">
                <a:solidFill>
                  <a:srgbClr val="0000FF"/>
                </a:solidFill>
                <a:latin typeface="Times New Roman" panose="02020603050405020304" pitchFamily="18" charset="0"/>
                <a:cs typeface="Times New Roman" panose="02020603050405020304" pitchFamily="18" charset="0"/>
              </a:rPr>
              <a:t>mỗi</a:t>
            </a:r>
            <a:r>
              <a:rPr lang="fr-FR" sz="2800" i="1" dirty="0">
                <a:solidFill>
                  <a:srgbClr val="0000FF"/>
                </a:solidFill>
                <a:latin typeface="Times New Roman" panose="02020603050405020304" pitchFamily="18" charset="0"/>
                <a:cs typeface="Times New Roman" panose="02020603050405020304" pitchFamily="18" charset="0"/>
              </a:rPr>
              <a:t> </a:t>
            </a:r>
            <a:r>
              <a:rPr lang="fr-FR" sz="2800" i="1" dirty="0" err="1">
                <a:solidFill>
                  <a:srgbClr val="0000FF"/>
                </a:solidFill>
                <a:latin typeface="Times New Roman" panose="02020603050405020304" pitchFamily="18" charset="0"/>
                <a:cs typeface="Times New Roman" panose="02020603050405020304" pitchFamily="18" charset="0"/>
              </a:rPr>
              <a:t>lần</a:t>
            </a:r>
            <a:r>
              <a:rPr lang="fr-FR" sz="2800" i="1" dirty="0">
                <a:solidFill>
                  <a:srgbClr val="0000FF"/>
                </a:solidFill>
                <a:latin typeface="Times New Roman" panose="02020603050405020304" pitchFamily="18" charset="0"/>
                <a:cs typeface="Times New Roman" panose="02020603050405020304" pitchFamily="18" charset="0"/>
              </a:rPr>
              <a:t> 2 </a:t>
            </a:r>
            <a:r>
              <a:rPr lang="fr-FR" sz="2800" i="1" dirty="0" err="1">
                <a:solidFill>
                  <a:srgbClr val="0000FF"/>
                </a:solidFill>
                <a:latin typeface="Times New Roman" panose="02020603050405020304" pitchFamily="18" charset="0"/>
                <a:cs typeface="Times New Roman" panose="02020603050405020304" pitchFamily="18" charset="0"/>
              </a:rPr>
              <a:t>quả</a:t>
            </a:r>
            <a:r>
              <a:rPr lang="fr-FR" sz="2800" i="1" dirty="0">
                <a:solidFill>
                  <a:srgbClr val="0000FF"/>
                </a:solidFill>
                <a:latin typeface="Times New Roman" panose="02020603050405020304" pitchFamily="18" charset="0"/>
                <a:cs typeface="Times New Roman" panose="02020603050405020304" pitchFamily="18" charset="0"/>
              </a:rPr>
              <a:t> </a:t>
            </a:r>
            <a:r>
              <a:rPr lang="fr-FR" sz="2800" i="1" dirty="0" err="1">
                <a:solidFill>
                  <a:srgbClr val="0000FF"/>
                </a:solidFill>
                <a:latin typeface="Times New Roman" panose="02020603050405020304" pitchFamily="18" charset="0"/>
                <a:cs typeface="Times New Roman" panose="02020603050405020304" pitchFamily="18" charset="0"/>
              </a:rPr>
              <a:t>bóng</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rồi</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trả</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lại</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hộp</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Em</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hãy</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nêu</a:t>
            </a:r>
            <a:r>
              <a:rPr lang="fr-FR" sz="2800" dirty="0">
                <a:solidFill>
                  <a:prstClr val="black"/>
                </a:solidFill>
                <a:latin typeface="Times New Roman" panose="02020603050405020304" pitchFamily="18" charset="0"/>
                <a:cs typeface="Times New Roman" panose="02020603050405020304" pitchFamily="18" charset="0"/>
              </a:rPr>
              <a:t> 1 </a:t>
            </a:r>
            <a:r>
              <a:rPr lang="fr-FR" sz="2800" dirty="0" err="1">
                <a:solidFill>
                  <a:prstClr val="black"/>
                </a:solidFill>
                <a:latin typeface="Times New Roman" panose="02020603050405020304" pitchFamily="18" charset="0"/>
                <a:cs typeface="Times New Roman" panose="02020603050405020304" pitchFamily="18" charset="0"/>
              </a:rPr>
              <a:t>biến</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cố</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không</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thể</a:t>
            </a:r>
            <a:r>
              <a:rPr lang="fr-FR" sz="2800" dirty="0">
                <a:solidFill>
                  <a:prstClr val="black"/>
                </a:solidFill>
                <a:latin typeface="Times New Roman" panose="02020603050405020304" pitchFamily="18" charset="0"/>
                <a:cs typeface="Times New Roman" panose="02020603050405020304" pitchFamily="18" charset="0"/>
              </a:rPr>
              <a:t> ; 1 </a:t>
            </a:r>
            <a:r>
              <a:rPr lang="fr-FR" sz="2800" dirty="0" err="1">
                <a:solidFill>
                  <a:prstClr val="black"/>
                </a:solidFill>
                <a:latin typeface="Times New Roman" panose="02020603050405020304" pitchFamily="18" charset="0"/>
                <a:cs typeface="Times New Roman" panose="02020603050405020304" pitchFamily="18" charset="0"/>
              </a:rPr>
              <a:t>biến</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cố</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ngẫu</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nhiên</a:t>
            </a:r>
            <a:r>
              <a:rPr lang="fr-FR" sz="2800" dirty="0">
                <a:solidFill>
                  <a:prstClr val="black"/>
                </a:solidFill>
                <a:latin typeface="Times New Roman" panose="02020603050405020304" pitchFamily="18" charset="0"/>
                <a:cs typeface="Times New Roman" panose="02020603050405020304" pitchFamily="18" charset="0"/>
              </a:rPr>
              <a:t> ; 1 </a:t>
            </a:r>
            <a:r>
              <a:rPr lang="fr-FR" sz="2800" dirty="0" err="1">
                <a:solidFill>
                  <a:prstClr val="black"/>
                </a:solidFill>
                <a:latin typeface="Times New Roman" panose="02020603050405020304" pitchFamily="18" charset="0"/>
                <a:cs typeface="Times New Roman" panose="02020603050405020304" pitchFamily="18" charset="0"/>
              </a:rPr>
              <a:t>biến</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cố</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chắc</a:t>
            </a:r>
            <a:r>
              <a:rPr lang="fr-FR" sz="2800" dirty="0">
                <a:solidFill>
                  <a:prstClr val="black"/>
                </a:solidFill>
                <a:latin typeface="Times New Roman" panose="02020603050405020304" pitchFamily="18" charset="0"/>
                <a:cs typeface="Times New Roman" panose="02020603050405020304" pitchFamily="18" charset="0"/>
              </a:rPr>
              <a:t> </a:t>
            </a:r>
            <a:r>
              <a:rPr lang="fr-FR" sz="2800" dirty="0" err="1">
                <a:solidFill>
                  <a:prstClr val="black"/>
                </a:solidFill>
                <a:latin typeface="Times New Roman" panose="02020603050405020304" pitchFamily="18" charset="0"/>
                <a:cs typeface="Times New Roman" panose="02020603050405020304" pitchFamily="18" charset="0"/>
              </a:rPr>
              <a:t>chắn</a:t>
            </a:r>
            <a:r>
              <a:rPr lang="fr-FR" sz="2800" dirty="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30" name="Table 29">
            <a:extLst>
              <a:ext uri="{FF2B5EF4-FFF2-40B4-BE49-F238E27FC236}">
                <a16:creationId xmlns:a16="http://schemas.microsoft.com/office/drawing/2014/main" xmlns="" id="{024F953D-DEE6-3B39-C2EB-3ED5CECEB5B9}"/>
              </a:ext>
            </a:extLst>
          </p:cNvPr>
          <p:cNvGraphicFramePr>
            <a:graphicFrameLocks noGrp="1"/>
          </p:cNvGraphicFramePr>
          <p:nvPr/>
        </p:nvGraphicFramePr>
        <p:xfrm>
          <a:off x="5005385" y="879259"/>
          <a:ext cx="7087543" cy="937260"/>
        </p:xfrm>
        <a:graphic>
          <a:graphicData uri="http://schemas.openxmlformats.org/drawingml/2006/table">
            <a:tbl>
              <a:tblPr firstRow="1" firstCol="1" bandRow="1">
                <a:tableStyleId>{C4B1156A-380E-4F78-BDF5-A606A8083BF9}</a:tableStyleId>
              </a:tblPr>
              <a:tblGrid>
                <a:gridCol w="2529020">
                  <a:extLst>
                    <a:ext uri="{9D8B030D-6E8A-4147-A177-3AD203B41FA5}">
                      <a16:colId xmlns:a16="http://schemas.microsoft.com/office/drawing/2014/main" xmlns="" val="2475543064"/>
                    </a:ext>
                  </a:extLst>
                </a:gridCol>
                <a:gridCol w="4558523">
                  <a:extLst>
                    <a:ext uri="{9D8B030D-6E8A-4147-A177-3AD203B41FA5}">
                      <a16:colId xmlns:a16="http://schemas.microsoft.com/office/drawing/2014/main" xmlns="" val="657363569"/>
                    </a:ext>
                  </a:extLst>
                </a:gridCol>
              </a:tblGrid>
              <a:tr h="1005840">
                <a:tc>
                  <a:txBody>
                    <a:bodyPr/>
                    <a:lstStyle/>
                    <a:p>
                      <a:pPr algn="just">
                        <a:spcBef>
                          <a:spcPts val="300"/>
                        </a:spcBef>
                        <a:spcAft>
                          <a:spcPts val="300"/>
                        </a:spcAft>
                      </a:pPr>
                      <a:r>
                        <a:rPr lang="en-US" sz="1900" dirty="0" err="1">
                          <a:effectLst/>
                        </a:rPr>
                        <a:t>Lớp</a:t>
                      </a:r>
                      <a:r>
                        <a:rPr lang="en-US" sz="1900" dirty="0">
                          <a:effectLst/>
                        </a:rPr>
                        <a:t>: …..</a:t>
                      </a:r>
                    </a:p>
                    <a:p>
                      <a:pPr algn="just">
                        <a:spcBef>
                          <a:spcPts val="300"/>
                        </a:spcBef>
                        <a:spcAft>
                          <a:spcPts val="300"/>
                        </a:spcAft>
                      </a:pPr>
                      <a:r>
                        <a:rPr lang="en-US" sz="1900" dirty="0" err="1">
                          <a:effectLst/>
                        </a:rPr>
                        <a:t>Tên</a:t>
                      </a:r>
                      <a:r>
                        <a:rPr lang="en-US" sz="1900" dirty="0">
                          <a:effectLst/>
                        </a:rPr>
                        <a:t> </a:t>
                      </a:r>
                      <a:r>
                        <a:rPr lang="en-US" sz="1900" dirty="0" err="1">
                          <a:effectLst/>
                        </a:rPr>
                        <a:t>hs</a:t>
                      </a:r>
                      <a:r>
                        <a:rPr lang="en-US" sz="1900" dirty="0">
                          <a:effectLst/>
                        </a:rPr>
                        <a:t>:</a:t>
                      </a:r>
                      <a:endParaRPr lang="en-US" sz="1900" dirty="0">
                        <a:effectLst/>
                        <a:latin typeface="Times New Roman" panose="02020603050405020304" pitchFamily="18" charset="0"/>
                        <a:ea typeface="Times New Roman" panose="02020603050405020304" pitchFamily="18" charset="0"/>
                      </a:endParaRPr>
                    </a:p>
                  </a:txBody>
                  <a:tcPr marL="44331" marR="44331" marT="0" marB="0"/>
                </a:tc>
                <a:tc>
                  <a:txBody>
                    <a:bodyPr/>
                    <a:lstStyle/>
                    <a:p>
                      <a:pPr algn="ctr">
                        <a:spcBef>
                          <a:spcPts val="300"/>
                        </a:spcBef>
                        <a:spcAft>
                          <a:spcPts val="300"/>
                        </a:spcAft>
                      </a:pPr>
                      <a:r>
                        <a:rPr lang="en-US" sz="1900" u="sng" dirty="0">
                          <a:effectLst/>
                        </a:rPr>
                        <a:t>PHIẾU HỌC TẬP 1</a:t>
                      </a:r>
                      <a:endParaRPr lang="en-US" sz="1900" dirty="0">
                        <a:effectLst/>
                      </a:endParaRPr>
                    </a:p>
                    <a:p>
                      <a:pPr algn="ctr">
                        <a:spcBef>
                          <a:spcPts val="600"/>
                        </a:spcBef>
                        <a:spcAft>
                          <a:spcPts val="600"/>
                        </a:spcAft>
                      </a:pPr>
                      <a:r>
                        <a:rPr lang="en-US" sz="1900" dirty="0" err="1">
                          <a:effectLst/>
                        </a:rPr>
                        <a:t>Bài</a:t>
                      </a:r>
                      <a:r>
                        <a:rPr lang="en-US" sz="1900" dirty="0">
                          <a:effectLst/>
                        </a:rPr>
                        <a:t> 1. LÀM QUEN VỚI BIẾN CỐ NGẪU NHIÊN.</a:t>
                      </a:r>
                      <a:endParaRPr lang="en-US" sz="1900" dirty="0">
                        <a:effectLst/>
                        <a:latin typeface="Times New Roman" panose="02020603050405020304" pitchFamily="18" charset="0"/>
                        <a:ea typeface="Times New Roman" panose="02020603050405020304" pitchFamily="18" charset="0"/>
                      </a:endParaRPr>
                    </a:p>
                  </a:txBody>
                  <a:tcPr marL="44331" marR="44331" marT="0" marB="0" anchor="ctr"/>
                </a:tc>
                <a:extLst>
                  <a:ext uri="{0D108BD9-81ED-4DB2-BD59-A6C34878D82A}">
                    <a16:rowId xmlns:a16="http://schemas.microsoft.com/office/drawing/2014/main" xmlns="" val="3032312489"/>
                  </a:ext>
                </a:extLst>
              </a:tr>
            </a:tbl>
          </a:graphicData>
        </a:graphic>
      </p:graphicFrame>
      <p:sp>
        <p:nvSpPr>
          <p:cNvPr id="27" name="TextBox 26">
            <a:extLst>
              <a:ext uri="{FF2B5EF4-FFF2-40B4-BE49-F238E27FC236}">
                <a16:creationId xmlns:a16="http://schemas.microsoft.com/office/drawing/2014/main" xmlns="" id="{952F5567-159F-D764-5DAA-8E6F48306D78}"/>
              </a:ext>
            </a:extLst>
          </p:cNvPr>
          <p:cNvSpPr txBox="1"/>
          <p:nvPr/>
        </p:nvSpPr>
        <p:spPr>
          <a:xfrm>
            <a:off x="5005385" y="3386799"/>
            <a:ext cx="7382945" cy="3539431"/>
          </a:xfrm>
          <a:prstGeom prst="rect">
            <a:avLst/>
          </a:prstGeom>
          <a:noFill/>
        </p:spPr>
        <p:txBody>
          <a:bodyPr wrap="square" lIns="91434" tIns="45718" rIns="91434" bIns="45718" rtlCol="0">
            <a:spAutoFit/>
          </a:bodyPr>
          <a:lstStyle/>
          <a:p>
            <a:r>
              <a:rPr lang="fr-FR" sz="3200" dirty="0">
                <a:solidFill>
                  <a:srgbClr val="0000FF"/>
                </a:solidFill>
                <a:latin typeface="Times New Roman" panose="02020603050405020304" pitchFamily="18" charset="0"/>
                <a:ea typeface="Times New Roman" panose="02020603050405020304" pitchFamily="18" charset="0"/>
                <a:sym typeface="Wingdings" panose="05000000000000000000" pitchFamily="2" charset="2"/>
              </a:rPr>
              <a:t></a:t>
            </a:r>
            <a:r>
              <a:rPr lang="fr-FR" sz="3200" i="1" dirty="0" err="1">
                <a:solidFill>
                  <a:srgbClr val="0000FF"/>
                </a:solidFill>
                <a:latin typeface="Times New Roman" panose="02020603050405020304" pitchFamily="18" charset="0"/>
                <a:ea typeface="Times New Roman" panose="02020603050405020304" pitchFamily="18" charset="0"/>
                <a:sym typeface="Wingdings" panose="05000000000000000000" pitchFamily="2" charset="2"/>
              </a:rPr>
              <a:t>Trả</a:t>
            </a:r>
            <a:r>
              <a:rPr lang="fr-FR" sz="3200" i="1" dirty="0">
                <a:solidFill>
                  <a:srgbClr val="0000FF"/>
                </a:solidFill>
                <a:latin typeface="Times New Roman" panose="02020603050405020304" pitchFamily="18" charset="0"/>
                <a:ea typeface="Times New Roman" panose="02020603050405020304" pitchFamily="18" charset="0"/>
                <a:sym typeface="Wingdings" panose="05000000000000000000" pitchFamily="2" charset="2"/>
              </a:rPr>
              <a:t> </a:t>
            </a:r>
            <a:r>
              <a:rPr lang="fr-FR" sz="3200" i="1" dirty="0" err="1">
                <a:solidFill>
                  <a:srgbClr val="0000FF"/>
                </a:solidFill>
                <a:latin typeface="Times New Roman" panose="02020603050405020304" pitchFamily="18" charset="0"/>
                <a:ea typeface="Times New Roman" panose="02020603050405020304" pitchFamily="18" charset="0"/>
                <a:sym typeface="Wingdings" panose="05000000000000000000" pitchFamily="2" charset="2"/>
              </a:rPr>
              <a:t>lời</a:t>
            </a:r>
            <a:r>
              <a:rPr lang="fr-FR" sz="3200" i="1" dirty="0">
                <a:solidFill>
                  <a:srgbClr val="0000FF"/>
                </a:solidFill>
                <a:latin typeface="Times New Roman" panose="02020603050405020304" pitchFamily="18" charset="0"/>
                <a:ea typeface="Times New Roman" panose="02020603050405020304" pitchFamily="18" charset="0"/>
                <a:sym typeface="Wingdings" panose="05000000000000000000" pitchFamily="2" charset="2"/>
              </a:rPr>
              <a:t>:</a:t>
            </a:r>
            <a:endParaRPr lang="fr-FR" sz="3200" dirty="0">
              <a:solidFill>
                <a:srgbClr val="0000FF"/>
              </a:solidFill>
              <a:latin typeface="Times New Roman" panose="02020603050405020304" pitchFamily="18" charset="0"/>
              <a:ea typeface="Times New Roman" panose="02020603050405020304" pitchFamily="18" charset="0"/>
              <a:sym typeface="Wingdings" panose="05000000000000000000" pitchFamily="2" charset="2"/>
            </a:endParaRPr>
          </a:p>
          <a:p>
            <a:r>
              <a:rPr lang="fr-FR" sz="3200" dirty="0">
                <a:solidFill>
                  <a:srgbClr val="0000FF"/>
                </a:solidFill>
                <a:latin typeface="Times New Roman" panose="02020603050405020304" pitchFamily="18" charset="0"/>
                <a:ea typeface="Times New Roman" panose="02020603050405020304" pitchFamily="18" charset="0"/>
                <a:sym typeface="Wingdings" panose="05000000000000000000" pitchFamily="2" charset="2"/>
              </a:rPr>
              <a:t>+ </a:t>
            </a:r>
            <a:r>
              <a:rPr lang="fr-FR" sz="3200" dirty="0" err="1">
                <a:solidFill>
                  <a:srgbClr val="0000FF"/>
                </a:solidFill>
                <a:latin typeface="Times New Roman" panose="02020603050405020304" pitchFamily="18" charset="0"/>
                <a:ea typeface="Times New Roman" panose="02020603050405020304" pitchFamily="18" charset="0"/>
              </a:rPr>
              <a:t>Biến</a:t>
            </a:r>
            <a:r>
              <a:rPr lang="fr-FR" sz="3200" dirty="0">
                <a:solidFill>
                  <a:srgbClr val="0000FF"/>
                </a:solidFill>
                <a:latin typeface="Times New Roman" panose="02020603050405020304" pitchFamily="18" charset="0"/>
                <a:ea typeface="Times New Roman" panose="02020603050405020304" pitchFamily="18" charset="0"/>
              </a:rPr>
              <a:t> </a:t>
            </a:r>
            <a:r>
              <a:rPr lang="fr-FR" sz="3200" dirty="0" err="1">
                <a:solidFill>
                  <a:srgbClr val="0000FF"/>
                </a:solidFill>
                <a:latin typeface="Times New Roman" panose="02020603050405020304" pitchFamily="18" charset="0"/>
                <a:ea typeface="Times New Roman" panose="02020603050405020304" pitchFamily="18" charset="0"/>
              </a:rPr>
              <a:t>cố</a:t>
            </a:r>
            <a:r>
              <a:rPr lang="fr-FR" sz="3200" dirty="0">
                <a:solidFill>
                  <a:srgbClr val="0000FF"/>
                </a:solidFill>
                <a:latin typeface="Times New Roman" panose="02020603050405020304" pitchFamily="18" charset="0"/>
                <a:ea typeface="Times New Roman" panose="02020603050405020304" pitchFamily="18" charset="0"/>
              </a:rPr>
              <a:t> </a:t>
            </a:r>
            <a:r>
              <a:rPr lang="fr-FR" sz="3200" dirty="0" err="1">
                <a:solidFill>
                  <a:srgbClr val="0000FF"/>
                </a:solidFill>
                <a:latin typeface="Times New Roman" panose="02020603050405020304" pitchFamily="18" charset="0"/>
                <a:ea typeface="Times New Roman" panose="02020603050405020304" pitchFamily="18" charset="0"/>
              </a:rPr>
              <a:t>không</a:t>
            </a:r>
            <a:r>
              <a:rPr lang="fr-FR" sz="3200" dirty="0">
                <a:solidFill>
                  <a:srgbClr val="0000FF"/>
                </a:solidFill>
                <a:latin typeface="Times New Roman" panose="02020603050405020304" pitchFamily="18" charset="0"/>
                <a:ea typeface="Times New Roman" panose="02020603050405020304" pitchFamily="18" charset="0"/>
              </a:rPr>
              <a:t> </a:t>
            </a:r>
            <a:r>
              <a:rPr lang="fr-FR" sz="3200" dirty="0" err="1">
                <a:solidFill>
                  <a:srgbClr val="0000FF"/>
                </a:solidFill>
                <a:latin typeface="Times New Roman" panose="02020603050405020304" pitchFamily="18" charset="0"/>
                <a:ea typeface="Times New Roman" panose="02020603050405020304" pitchFamily="18" charset="0"/>
              </a:rPr>
              <a:t>thể</a:t>
            </a:r>
            <a:r>
              <a:rPr lang="fr-FR" sz="3200" dirty="0">
                <a:solidFill>
                  <a:srgbClr val="0000FF"/>
                </a:solidFill>
                <a:latin typeface="Times New Roman" panose="02020603050405020304" pitchFamily="18" charset="0"/>
                <a:ea typeface="Times New Roman" panose="02020603050405020304" pitchFamily="18" charset="0"/>
              </a:rPr>
              <a:t> là « </a:t>
            </a:r>
            <a:r>
              <a:rPr lang="fr-FR" sz="3200" dirty="0" err="1">
                <a:solidFill>
                  <a:srgbClr val="0000FF"/>
                </a:solidFill>
                <a:latin typeface="Times New Roman" panose="02020603050405020304" pitchFamily="18" charset="0"/>
                <a:ea typeface="Times New Roman" panose="02020603050405020304" pitchFamily="18" charset="0"/>
              </a:rPr>
              <a:t>được</a:t>
            </a:r>
            <a:r>
              <a:rPr lang="fr-FR" sz="3200" dirty="0">
                <a:solidFill>
                  <a:srgbClr val="0000FF"/>
                </a:solidFill>
                <a:latin typeface="Times New Roman" panose="02020603050405020304" pitchFamily="18" charset="0"/>
                <a:ea typeface="Times New Roman" panose="02020603050405020304" pitchFamily="18" charset="0"/>
              </a:rPr>
              <a:t> </a:t>
            </a:r>
            <a:r>
              <a:rPr lang="en-US" sz="3200" dirty="0">
                <a:solidFill>
                  <a:srgbClr val="0000FF"/>
                </a:solidFill>
                <a:latin typeface="Times New Roman" panose="02020603050405020304" pitchFamily="18" charset="0"/>
                <a:ea typeface="Times New Roman" panose="02020603050405020304" pitchFamily="18" charset="0"/>
              </a:rPr>
              <a:t> 2 </a:t>
            </a:r>
            <a:r>
              <a:rPr lang="en-US" sz="3200" dirty="0" err="1">
                <a:solidFill>
                  <a:srgbClr val="0000FF"/>
                </a:solidFill>
                <a:latin typeface="Times New Roman" panose="02020603050405020304" pitchFamily="18" charset="0"/>
                <a:ea typeface="Times New Roman" panose="02020603050405020304" pitchFamily="18" charset="0"/>
              </a:rPr>
              <a:t>quả</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bóng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vàng</a:t>
            </a:r>
            <a:r>
              <a:rPr lang="en-US" sz="3200" dirty="0">
                <a:solidFill>
                  <a:srgbClr val="0000FF"/>
                </a:solidFill>
                <a:latin typeface="Times New Roman" panose="02020603050405020304" pitchFamily="18" charset="0"/>
                <a:ea typeface="Times New Roman" panose="02020603050405020304" pitchFamily="18" charset="0"/>
              </a:rPr>
              <a:t> </a:t>
            </a:r>
            <a:r>
              <a:rPr lang="fr-FR" sz="3200" dirty="0">
                <a:solidFill>
                  <a:srgbClr val="0000FF"/>
                </a:solidFill>
                <a:latin typeface="Times New Roman" panose="02020603050405020304" pitchFamily="18" charset="0"/>
                <a:ea typeface="Times New Roman" panose="02020603050405020304" pitchFamily="18" charset="0"/>
              </a:rPr>
              <a:t>» ;</a:t>
            </a:r>
          </a:p>
          <a:p>
            <a:r>
              <a:rPr lang="fr-FR" sz="3200">
                <a:solidFill>
                  <a:srgbClr val="0000FF"/>
                </a:solidFill>
                <a:latin typeface="Times New Roman" panose="02020603050405020304" pitchFamily="18" charset="0"/>
                <a:ea typeface="Times New Roman" panose="02020603050405020304" pitchFamily="18" charset="0"/>
              </a:rPr>
              <a:t>+ </a:t>
            </a:r>
            <a:r>
              <a:rPr lang="fr-FR" sz="3200" dirty="0">
                <a:solidFill>
                  <a:srgbClr val="0000FF"/>
                </a:solidFill>
                <a:latin typeface="Times New Roman" panose="02020603050405020304" pitchFamily="18" charset="0"/>
                <a:ea typeface="Times New Roman" panose="02020603050405020304" pitchFamily="18" charset="0"/>
              </a:rPr>
              <a:t>B</a:t>
            </a:r>
            <a:r>
              <a:rPr lang="fr-FR" sz="3200">
                <a:solidFill>
                  <a:srgbClr val="0000FF"/>
                </a:solidFill>
                <a:latin typeface="Times New Roman" panose="02020603050405020304" pitchFamily="18" charset="0"/>
                <a:ea typeface="Times New Roman" panose="02020603050405020304" pitchFamily="18" charset="0"/>
              </a:rPr>
              <a:t>iến </a:t>
            </a:r>
            <a:r>
              <a:rPr lang="fr-FR" sz="3200" dirty="0" err="1">
                <a:solidFill>
                  <a:srgbClr val="0000FF"/>
                </a:solidFill>
                <a:latin typeface="Times New Roman" panose="02020603050405020304" pitchFamily="18" charset="0"/>
                <a:ea typeface="Times New Roman" panose="02020603050405020304" pitchFamily="18" charset="0"/>
              </a:rPr>
              <a:t>cố</a:t>
            </a:r>
            <a:r>
              <a:rPr lang="fr-FR" sz="3200" dirty="0">
                <a:solidFill>
                  <a:srgbClr val="0000FF"/>
                </a:solidFill>
                <a:latin typeface="Times New Roman" panose="02020603050405020304" pitchFamily="18" charset="0"/>
                <a:ea typeface="Times New Roman" panose="02020603050405020304" pitchFamily="18" charset="0"/>
              </a:rPr>
              <a:t> </a:t>
            </a:r>
            <a:r>
              <a:rPr lang="fr-FR" sz="3200" dirty="0" err="1">
                <a:solidFill>
                  <a:srgbClr val="0000FF"/>
                </a:solidFill>
                <a:latin typeface="Times New Roman" panose="02020603050405020304" pitchFamily="18" charset="0"/>
                <a:ea typeface="Times New Roman" panose="02020603050405020304" pitchFamily="18" charset="0"/>
              </a:rPr>
              <a:t>ngẫu</a:t>
            </a:r>
            <a:r>
              <a:rPr lang="fr-FR" sz="3200" dirty="0">
                <a:solidFill>
                  <a:srgbClr val="0000FF"/>
                </a:solidFill>
                <a:latin typeface="Times New Roman" panose="02020603050405020304" pitchFamily="18" charset="0"/>
                <a:ea typeface="Times New Roman" panose="02020603050405020304" pitchFamily="18" charset="0"/>
              </a:rPr>
              <a:t> </a:t>
            </a:r>
            <a:r>
              <a:rPr lang="fr-FR" sz="3200" dirty="0" err="1">
                <a:solidFill>
                  <a:srgbClr val="0000FF"/>
                </a:solidFill>
                <a:latin typeface="Times New Roman" panose="02020603050405020304" pitchFamily="18" charset="0"/>
                <a:ea typeface="Times New Roman" panose="02020603050405020304" pitchFamily="18" charset="0"/>
              </a:rPr>
              <a:t>nhiên</a:t>
            </a:r>
            <a:r>
              <a:rPr lang="fr-FR" sz="3200" dirty="0">
                <a:solidFill>
                  <a:srgbClr val="0000FF"/>
                </a:solidFill>
                <a:latin typeface="Times New Roman" panose="02020603050405020304" pitchFamily="18" charset="0"/>
                <a:ea typeface="Times New Roman" panose="02020603050405020304" pitchFamily="18" charset="0"/>
              </a:rPr>
              <a:t> là « </a:t>
            </a:r>
            <a:r>
              <a:rPr lang="fr-FR" sz="3200" dirty="0" err="1">
                <a:solidFill>
                  <a:srgbClr val="0000FF"/>
                </a:solidFill>
                <a:latin typeface="Times New Roman" panose="02020603050405020304" pitchFamily="18" charset="0"/>
                <a:ea typeface="Times New Roman" panose="02020603050405020304" pitchFamily="18" charset="0"/>
              </a:rPr>
              <a:t>được</a:t>
            </a:r>
            <a:r>
              <a:rPr lang="fr-FR" sz="3200" dirty="0">
                <a:solidFill>
                  <a:srgbClr val="0000FF"/>
                </a:solidFill>
                <a:latin typeface="Times New Roman" panose="02020603050405020304" pitchFamily="18" charset="0"/>
                <a:ea typeface="Times New Roman" panose="02020603050405020304" pitchFamily="18" charset="0"/>
              </a:rPr>
              <a:t> 2 </a:t>
            </a:r>
            <a:r>
              <a:rPr lang="en-US" sz="3200" dirty="0" err="1">
                <a:solidFill>
                  <a:srgbClr val="0000FF"/>
                </a:solidFill>
                <a:latin typeface="Times New Roman" panose="02020603050405020304" pitchFamily="18" charset="0"/>
                <a:ea typeface="Times New Roman" panose="02020603050405020304" pitchFamily="18" charset="0"/>
              </a:rPr>
              <a:t>quả</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bóng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khác</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màu</a:t>
            </a:r>
            <a:r>
              <a:rPr lang="en-US" sz="3200" dirty="0">
                <a:solidFill>
                  <a:srgbClr val="0000FF"/>
                </a:solidFill>
                <a:latin typeface="Times New Roman" panose="02020603050405020304" pitchFamily="18" charset="0"/>
                <a:ea typeface="Times New Roman" panose="02020603050405020304" pitchFamily="18" charset="0"/>
              </a:rPr>
              <a:t> </a:t>
            </a:r>
            <a:r>
              <a:rPr lang="fr-FR" sz="3200" dirty="0">
                <a:solidFill>
                  <a:srgbClr val="0000FF"/>
                </a:solidFill>
                <a:latin typeface="Times New Roman" panose="02020603050405020304" pitchFamily="18" charset="0"/>
                <a:ea typeface="Times New Roman" panose="02020603050405020304" pitchFamily="18" charset="0"/>
              </a:rPr>
              <a:t>» ; </a:t>
            </a:r>
          </a:p>
          <a:p>
            <a:r>
              <a:rPr lang="fr-FR" sz="3200">
                <a:solidFill>
                  <a:srgbClr val="0000FF"/>
                </a:solidFill>
                <a:latin typeface="Times New Roman" panose="02020603050405020304" pitchFamily="18" charset="0"/>
                <a:ea typeface="Times New Roman" panose="02020603050405020304" pitchFamily="18" charset="0"/>
              </a:rPr>
              <a:t>+ </a:t>
            </a:r>
            <a:r>
              <a:rPr lang="fr-FR" sz="3200" dirty="0">
                <a:solidFill>
                  <a:srgbClr val="0000FF"/>
                </a:solidFill>
                <a:latin typeface="Times New Roman" panose="02020603050405020304" pitchFamily="18" charset="0"/>
                <a:ea typeface="Times New Roman" panose="02020603050405020304" pitchFamily="18" charset="0"/>
              </a:rPr>
              <a:t>B</a:t>
            </a:r>
            <a:r>
              <a:rPr lang="fr-FR" sz="3200">
                <a:solidFill>
                  <a:srgbClr val="0000FF"/>
                </a:solidFill>
                <a:latin typeface="Times New Roman" panose="02020603050405020304" pitchFamily="18" charset="0"/>
                <a:ea typeface="Times New Roman" panose="02020603050405020304" pitchFamily="18" charset="0"/>
              </a:rPr>
              <a:t>iến </a:t>
            </a:r>
            <a:r>
              <a:rPr lang="fr-FR" sz="3200" dirty="0" err="1">
                <a:solidFill>
                  <a:srgbClr val="0000FF"/>
                </a:solidFill>
                <a:latin typeface="Times New Roman" panose="02020603050405020304" pitchFamily="18" charset="0"/>
                <a:ea typeface="Times New Roman" panose="02020603050405020304" pitchFamily="18" charset="0"/>
              </a:rPr>
              <a:t>cố</a:t>
            </a:r>
            <a:r>
              <a:rPr lang="fr-FR" sz="3200" dirty="0">
                <a:solidFill>
                  <a:srgbClr val="0000FF"/>
                </a:solidFill>
                <a:latin typeface="Times New Roman" panose="02020603050405020304" pitchFamily="18" charset="0"/>
                <a:ea typeface="Times New Roman" panose="02020603050405020304" pitchFamily="18" charset="0"/>
              </a:rPr>
              <a:t> </a:t>
            </a:r>
            <a:r>
              <a:rPr lang="fr-FR" sz="3200" dirty="0" err="1">
                <a:solidFill>
                  <a:srgbClr val="0000FF"/>
                </a:solidFill>
                <a:latin typeface="Times New Roman" panose="02020603050405020304" pitchFamily="18" charset="0"/>
                <a:ea typeface="Times New Roman" panose="02020603050405020304" pitchFamily="18" charset="0"/>
              </a:rPr>
              <a:t>chắc</a:t>
            </a:r>
            <a:r>
              <a:rPr lang="fr-FR" sz="3200" dirty="0">
                <a:solidFill>
                  <a:srgbClr val="0000FF"/>
                </a:solidFill>
                <a:latin typeface="Times New Roman" panose="02020603050405020304" pitchFamily="18" charset="0"/>
                <a:ea typeface="Times New Roman" panose="02020603050405020304" pitchFamily="18" charset="0"/>
              </a:rPr>
              <a:t> </a:t>
            </a:r>
            <a:r>
              <a:rPr lang="fr-FR" sz="3200" dirty="0" err="1">
                <a:solidFill>
                  <a:srgbClr val="0000FF"/>
                </a:solidFill>
                <a:latin typeface="Times New Roman" panose="02020603050405020304" pitchFamily="18" charset="0"/>
                <a:ea typeface="Times New Roman" panose="02020603050405020304" pitchFamily="18" charset="0"/>
              </a:rPr>
              <a:t>chắn</a:t>
            </a:r>
            <a:r>
              <a:rPr lang="fr-FR" sz="3200" dirty="0">
                <a:solidFill>
                  <a:srgbClr val="0000FF"/>
                </a:solidFill>
                <a:latin typeface="Times New Roman" panose="02020603050405020304" pitchFamily="18" charset="0"/>
                <a:ea typeface="Times New Roman" panose="02020603050405020304" pitchFamily="18" charset="0"/>
              </a:rPr>
              <a:t> là « </a:t>
            </a:r>
            <a:r>
              <a:rPr lang="fr-FR" sz="3200" dirty="0" err="1">
                <a:solidFill>
                  <a:srgbClr val="0000FF"/>
                </a:solidFill>
                <a:latin typeface="Times New Roman" panose="02020603050405020304" pitchFamily="18" charset="0"/>
                <a:ea typeface="Times New Roman" panose="02020603050405020304" pitchFamily="18" charset="0"/>
              </a:rPr>
              <a:t>có</a:t>
            </a:r>
            <a:r>
              <a:rPr lang="fr-FR" sz="3200" dirty="0">
                <a:solidFill>
                  <a:srgbClr val="0000FF"/>
                </a:solidFill>
                <a:latin typeface="Times New Roman" panose="02020603050405020304" pitchFamily="18" charset="0"/>
                <a:ea typeface="Times New Roman" panose="02020603050405020304" pitchFamily="18" charset="0"/>
              </a:rPr>
              <a:t> </a:t>
            </a:r>
            <a:r>
              <a:rPr lang="fr-FR" sz="3200" dirty="0" err="1">
                <a:solidFill>
                  <a:srgbClr val="0000FF"/>
                </a:solidFill>
                <a:latin typeface="Times New Roman" panose="02020603050405020304" pitchFamily="18" charset="0"/>
                <a:ea typeface="Times New Roman" panose="02020603050405020304" pitchFamily="18" charset="0"/>
              </a:rPr>
              <a:t>ít</a:t>
            </a:r>
            <a:r>
              <a:rPr lang="fr-FR" sz="3200" dirty="0">
                <a:solidFill>
                  <a:srgbClr val="0000FF"/>
                </a:solidFill>
                <a:latin typeface="Times New Roman" panose="02020603050405020304" pitchFamily="18" charset="0"/>
                <a:ea typeface="Times New Roman" panose="02020603050405020304" pitchFamily="18" charset="0"/>
              </a:rPr>
              <a:t> </a:t>
            </a:r>
            <a:r>
              <a:rPr lang="fr-FR" sz="3200" dirty="0" err="1">
                <a:solidFill>
                  <a:srgbClr val="0000FF"/>
                </a:solidFill>
                <a:latin typeface="Times New Roman" panose="02020603050405020304" pitchFamily="18" charset="0"/>
                <a:ea typeface="Times New Roman" panose="02020603050405020304" pitchFamily="18" charset="0"/>
              </a:rPr>
              <a:t>nhất</a:t>
            </a:r>
            <a:r>
              <a:rPr lang="fr-FR" sz="3200" dirty="0">
                <a:solidFill>
                  <a:srgbClr val="0000FF"/>
                </a:solidFill>
                <a:latin typeface="Times New Roman" panose="02020603050405020304" pitchFamily="18" charset="0"/>
                <a:ea typeface="Times New Roman" panose="02020603050405020304" pitchFamily="18" charset="0"/>
              </a:rPr>
              <a:t> 1</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quả</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bóng</a:t>
            </a:r>
            <a:r>
              <a:rPr lang="en-US" sz="3200" dirty="0">
                <a:solidFill>
                  <a:srgbClr val="0000FF"/>
                </a:solidFill>
                <a:latin typeface="Times New Roman" panose="02020603050405020304" pitchFamily="18" charset="0"/>
                <a:ea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rPr>
              <a:t>xanh</a:t>
            </a:r>
            <a:r>
              <a:rPr lang="en-US" sz="3200" dirty="0">
                <a:solidFill>
                  <a:srgbClr val="0000FF"/>
                </a:solidFill>
                <a:latin typeface="Times New Roman" panose="02020603050405020304" pitchFamily="18" charset="0"/>
                <a:ea typeface="Times New Roman" panose="02020603050405020304" pitchFamily="18" charset="0"/>
              </a:rPr>
              <a:t> </a:t>
            </a:r>
            <a:r>
              <a:rPr lang="fr-FR" sz="3200" dirty="0">
                <a:solidFill>
                  <a:srgbClr val="0000FF"/>
                </a:solidFill>
                <a:latin typeface="Times New Roman" panose="02020603050405020304" pitchFamily="18" charset="0"/>
                <a:ea typeface="Times New Roman" panose="02020603050405020304" pitchFamily="18" charset="0"/>
              </a:rPr>
              <a:t>»</a:t>
            </a:r>
            <a:endParaRPr lang="en-US" sz="2800" dirty="0">
              <a:solidFill>
                <a:srgbClr val="0000FF"/>
              </a:solidFill>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xmlns="" id="{3D83DC80-D65A-4B40-A08E-8CE4B0370849}"/>
              </a:ext>
            </a:extLst>
          </p:cNvPr>
          <p:cNvPicPr>
            <a:picLocks noChangeAspect="1"/>
          </p:cNvPicPr>
          <p:nvPr/>
        </p:nvPicPr>
        <p:blipFill>
          <a:blip r:embed="rId6"/>
          <a:stretch>
            <a:fillRect/>
          </a:stretch>
        </p:blipFill>
        <p:spPr>
          <a:xfrm>
            <a:off x="839021" y="2858391"/>
            <a:ext cx="3114675" cy="2971800"/>
          </a:xfrm>
          <a:prstGeom prst="rect">
            <a:avLst/>
          </a:prstGeom>
        </p:spPr>
      </p:pic>
      <p:pic>
        <p:nvPicPr>
          <p:cNvPr id="23" name="Picture 22">
            <a:extLst>
              <a:ext uri="{FF2B5EF4-FFF2-40B4-BE49-F238E27FC236}">
                <a16:creationId xmlns:a16="http://schemas.microsoft.com/office/drawing/2014/main" xmlns="" id="{E7B9998F-294A-41B6-CE59-94925B770C73}"/>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9494" b="89241" l="4459" r="94586">
                        <a14:foregroundMark x1="17834" y1="44937" x2="24841" y2="21519"/>
                        <a14:foregroundMark x1="24841" y1="21519" x2="40446" y2="13291"/>
                        <a14:foregroundMark x1="40446" y1="13291" x2="65605" y2="30380"/>
                        <a14:foregroundMark x1="65605" y1="30380" x2="88535" y2="60759"/>
                        <a14:foregroundMark x1="88535" y1="60759" x2="91083" y2="86709"/>
                        <a14:foregroundMark x1="91083" y1="86709" x2="23567" y2="91772"/>
                        <a14:foregroundMark x1="23567" y1="91772" x2="12102" y2="86709"/>
                        <a14:foregroundMark x1="12102" y1="86709" x2="4777" y2="63291"/>
                        <a14:foregroundMark x1="4777" y1="63291" x2="19108" y2="51266"/>
                        <a14:foregroundMark x1="19108" y1="51266" x2="18471" y2="43038"/>
                        <a14:foregroundMark x1="34395" y1="9494" x2="46497" y2="10127"/>
                        <a14:foregroundMark x1="92675" y1="56962" x2="94586" y2="78481"/>
                        <a14:foregroundMark x1="94586" y1="78481" x2="92357" y2="85443"/>
                      </a14:backgroundRemoval>
                    </a14:imgEffect>
                  </a14:imgLayer>
                </a14:imgProps>
              </a:ext>
              <a:ext uri="{28A0092B-C50C-407E-A947-70E740481C1C}">
                <a14:useLocalDpi xmlns:a14="http://schemas.microsoft.com/office/drawing/2010/main"/>
              </a:ext>
            </a:extLst>
          </a:blip>
          <a:stretch>
            <a:fillRect/>
          </a:stretch>
        </p:blipFill>
        <p:spPr>
          <a:xfrm>
            <a:off x="4707704" y="523427"/>
            <a:ext cx="2091009" cy="1052164"/>
          </a:xfrm>
          <a:prstGeom prst="rect">
            <a:avLst/>
          </a:prstGeom>
        </p:spPr>
      </p:pic>
      <p:pic>
        <p:nvPicPr>
          <p:cNvPr id="25" name="Picture 24">
            <a:extLst>
              <a:ext uri="{FF2B5EF4-FFF2-40B4-BE49-F238E27FC236}">
                <a16:creationId xmlns:a16="http://schemas.microsoft.com/office/drawing/2014/main" xmlns="" id="{52A5B78B-50E9-3737-46E5-58111AE7758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247109" y="555524"/>
            <a:ext cx="960083" cy="960083"/>
          </a:xfrm>
          <a:prstGeom prst="rect">
            <a:avLst/>
          </a:prstGeom>
        </p:spPr>
      </p:pic>
    </p:spTree>
    <p:extLst>
      <p:ext uri="{BB962C8B-B14F-4D97-AF65-F5344CB8AC3E}">
        <p14:creationId xmlns:p14="http://schemas.microsoft.com/office/powerpoint/2010/main" val="4761168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1DBCAC2-5EE4-A2F0-0D09-3393076E4DFF}"/>
              </a:ext>
            </a:extLst>
          </p:cNvPr>
          <p:cNvSpPr/>
          <p:nvPr/>
        </p:nvSpPr>
        <p:spPr>
          <a:xfrm>
            <a:off x="177699" y="129039"/>
            <a:ext cx="9416468" cy="561692"/>
          </a:xfrm>
          <a:prstGeom prst="rect">
            <a:avLst/>
          </a:prstGeom>
          <a:noFill/>
        </p:spPr>
        <p:txBody>
          <a:bodyPr wrap="square" lIns="68576" tIns="34290" rIns="68576" bIns="34290">
            <a:spAutoFit/>
          </a:bodyPr>
          <a:lstStyle/>
          <a:p>
            <a:r>
              <a:rPr lang="en-US" sz="3200" b="1" dirty="0" err="1">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3200" b="1" dirty="0">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a:t>
            </a:r>
            <a:r>
              <a:rPr lang="en-US" sz="32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LÀM QUEN VỚI BIẾN CỐ NGẪU NHIÊN</a:t>
            </a:r>
          </a:p>
        </p:txBody>
      </p:sp>
      <p:sp>
        <p:nvSpPr>
          <p:cNvPr id="17" name="TextBox 16">
            <a:extLst>
              <a:ext uri="{FF2B5EF4-FFF2-40B4-BE49-F238E27FC236}">
                <a16:creationId xmlns:a16="http://schemas.microsoft.com/office/drawing/2014/main" xmlns="" id="{21F8AD67-F50E-3F1C-3E96-CA424E44A6BA}"/>
              </a:ext>
            </a:extLst>
          </p:cNvPr>
          <p:cNvSpPr txBox="1"/>
          <p:nvPr/>
        </p:nvSpPr>
        <p:spPr>
          <a:xfrm>
            <a:off x="5170580" y="4542957"/>
            <a:ext cx="6841165" cy="1754327"/>
          </a:xfrm>
          <a:prstGeom prst="rect">
            <a:avLst/>
          </a:prstGeom>
          <a:noFill/>
        </p:spPr>
        <p:txBody>
          <a:bodyPr wrap="square" lIns="91434" tIns="45718" rIns="91434" bIns="45718" rtlCol="0">
            <a:spAutoFit/>
          </a:bodyPr>
          <a:lstStyle/>
          <a:p>
            <a:pPr algn="just">
              <a:spcBef>
                <a:spcPts val="300"/>
              </a:spcBef>
              <a:spcAft>
                <a:spcPts val="300"/>
              </a:spcAft>
            </a:pPr>
            <a:r>
              <a:rPr lang="vi-VN" sz="3600" b="1" i="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Chỉ ra biến cố nào là chắc chắn, không thể, ngẫu nhiên bằng cách đánh dấu </a:t>
            </a:r>
            <a:r>
              <a:rPr lang="vi-VN" sz="36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r>
              <a:rPr lang="en-US" sz="36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vi-VN" sz="3600" b="1" i="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vào bảng chọn.</a:t>
            </a:r>
            <a:endParaRPr lang="en-US" sz="3600"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xmlns="" id="{BF3BB5B2-DA8D-E881-5206-F2485589F714}"/>
              </a:ext>
            </a:extLst>
          </p:cNvPr>
          <p:cNvCxnSpPr/>
          <p:nvPr/>
        </p:nvCxnSpPr>
        <p:spPr>
          <a:xfrm>
            <a:off x="4827151" y="870861"/>
            <a:ext cx="0" cy="5987143"/>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4936ACE3-0396-6521-E62A-B42AE8A1789A}"/>
              </a:ext>
            </a:extLst>
          </p:cNvPr>
          <p:cNvSpPr/>
          <p:nvPr/>
        </p:nvSpPr>
        <p:spPr>
          <a:xfrm>
            <a:off x="430153" y="814921"/>
            <a:ext cx="4455779" cy="1046439"/>
          </a:xfrm>
          <a:prstGeom prst="rect">
            <a:avLst/>
          </a:prstGeom>
          <a:noFill/>
        </p:spPr>
        <p:txBody>
          <a:bodyPr wrap="square" lIns="91434" tIns="45718" rIns="91434" bIns="45718">
            <a:spAutoFit/>
          </a:bodyPr>
          <a:lstStyle/>
          <a:p>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Biến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ngẫu</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nhiên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trong</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một</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trò</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chơi</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xmlns="" id="{F9C3D250-E71F-0093-67D3-9DA898AC61A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2381" l="5293" r="94329">
                        <a14:foregroundMark x1="9767" y1="87143" x2="4348" y2="77619"/>
                        <a14:foregroundMark x1="12476" y1="91905" x2="9767" y2="87143"/>
                        <a14:foregroundMark x1="4348" y1="77619" x2="8696" y2="52381"/>
                        <a14:foregroundMark x1="8696" y1="52381" x2="18336" y2="47143"/>
                        <a14:foregroundMark x1="18336" y1="47143" x2="23819" y2="21429"/>
                        <a14:foregroundMark x1="23819" y1="21429" x2="33459" y2="9524"/>
                        <a14:foregroundMark x1="33459" y1="9524" x2="44234" y2="7619"/>
                        <a14:foregroundMark x1="61040" y1="20548" x2="75803" y2="31905"/>
                        <a14:foregroundMark x1="44234" y1="7619" x2="54980" y2="15885"/>
                        <a14:foregroundMark x1="84117" y1="45796" x2="94329" y2="62857"/>
                        <a14:foregroundMark x1="75803" y1="31905" x2="76600" y2="33236"/>
                        <a14:foregroundMark x1="94329" y1="62857" x2="91304" y2="85714"/>
                        <a14:foregroundMark x1="91304" y1="85714" x2="81285" y2="93333"/>
                        <a14:foregroundMark x1="81285" y1="93333" x2="12287" y2="92381"/>
                        <a14:foregroundMark x1="6994" y1="87143" x2="5482" y2="62857"/>
                        <a14:foregroundMark x1="5482" y1="62857" x2="6805" y2="54286"/>
                        <a14:foregroundMark x1="92439" y1="86667" x2="94329" y2="61905"/>
                        <a14:foregroundMark x1="94329" y1="61905" x2="92439" y2="54762"/>
                        <a14:backgroundMark x1="57089" y1="16667" x2="60302" y2="19524"/>
                        <a14:backgroundMark x1="78261" y1="33810" x2="83365" y2="43333"/>
                        <a14:backgroundMark x1="82987" y1="44286" x2="84499" y2="44286"/>
                        <a14:backgroundMark x1="78072" y1="31905" x2="78639" y2="35714"/>
                        <a14:backgroundMark x1="56333" y1="15714" x2="58223" y2="19048"/>
                        <a14:backgroundMark x1="55577" y1="14286" x2="57278" y2="16667"/>
                        <a14:backgroundMark x1="60113" y1="20000" x2="61437" y2="18571"/>
                        <a14:backgroundMark x1="6616" y1="87143" x2="6616" y2="87143"/>
                        <a14:backgroundMark x1="6805" y1="87143" x2="6805" y2="87143"/>
                      </a14:backgroundRemoval>
                    </a14:imgEffect>
                  </a14:imgLayer>
                </a14:imgProps>
              </a:ext>
            </a:extLst>
          </a:blip>
          <a:stretch>
            <a:fillRect/>
          </a:stretch>
        </p:blipFill>
        <p:spPr>
          <a:xfrm>
            <a:off x="4909141" y="1299059"/>
            <a:ext cx="7225403" cy="2868308"/>
          </a:xfrm>
          <a:prstGeom prst="rect">
            <a:avLst/>
          </a:prstGeom>
        </p:spPr>
      </p:pic>
      <p:pic>
        <p:nvPicPr>
          <p:cNvPr id="45" name="Picture 44">
            <a:extLst>
              <a:ext uri="{FF2B5EF4-FFF2-40B4-BE49-F238E27FC236}">
                <a16:creationId xmlns:a16="http://schemas.microsoft.com/office/drawing/2014/main" xmlns="" id="{BAE905AF-E2E1-549C-F199-694BE06288B7}"/>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grpSp>
        <p:nvGrpSpPr>
          <p:cNvPr id="65" name="Group 64">
            <a:extLst>
              <a:ext uri="{FF2B5EF4-FFF2-40B4-BE49-F238E27FC236}">
                <a16:creationId xmlns:a16="http://schemas.microsoft.com/office/drawing/2014/main" xmlns="" id="{47BA9F62-54C2-A4AC-ADB9-0F460D0D322B}"/>
              </a:ext>
            </a:extLst>
          </p:cNvPr>
          <p:cNvGrpSpPr/>
          <p:nvPr/>
        </p:nvGrpSpPr>
        <p:grpSpPr>
          <a:xfrm>
            <a:off x="1245724" y="2867796"/>
            <a:ext cx="3057021" cy="3990205"/>
            <a:chOff x="1245723" y="2867795"/>
            <a:chExt cx="3057021" cy="3990205"/>
          </a:xfrm>
        </p:grpSpPr>
        <p:pic>
          <p:nvPicPr>
            <p:cNvPr id="63" name="Picture 62">
              <a:extLst>
                <a:ext uri="{FF2B5EF4-FFF2-40B4-BE49-F238E27FC236}">
                  <a16:creationId xmlns:a16="http://schemas.microsoft.com/office/drawing/2014/main" xmlns="" id="{06F44BD1-5E57-DF6C-5349-1D704799127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45723" y="4775693"/>
              <a:ext cx="2082307" cy="2082307"/>
            </a:xfrm>
            <a:prstGeom prst="rect">
              <a:avLst/>
            </a:prstGeom>
          </p:spPr>
        </p:pic>
        <p:pic>
          <p:nvPicPr>
            <p:cNvPr id="64" name="Picture 63">
              <a:extLst>
                <a:ext uri="{FF2B5EF4-FFF2-40B4-BE49-F238E27FC236}">
                  <a16:creationId xmlns:a16="http://schemas.microsoft.com/office/drawing/2014/main" xmlns="" id="{89B52CE6-B292-5BF4-881D-83BEC48D079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01981" y="2867795"/>
              <a:ext cx="2700763" cy="1847248"/>
            </a:xfrm>
            <a:prstGeom prst="rect">
              <a:avLst/>
            </a:prstGeom>
          </p:spPr>
        </p:pic>
      </p:grpSp>
    </p:spTree>
    <p:extLst>
      <p:ext uri="{BB962C8B-B14F-4D97-AF65-F5344CB8AC3E}">
        <p14:creationId xmlns:p14="http://schemas.microsoft.com/office/powerpoint/2010/main" val="16426254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par>
                          <p:cTn id="18" fill="hold">
                            <p:stCondLst>
                              <p:cond delay="1000"/>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17"/>
                                        </p:tgtEl>
                                        <p:attrNameLst>
                                          <p:attrName>ppt_y</p:attrName>
                                        </p:attrNameLst>
                                      </p:cBhvr>
                                      <p:tavLst>
                                        <p:tav tm="0">
                                          <p:val>
                                            <p:strVal val="#ppt_y"/>
                                          </p:val>
                                        </p:tav>
                                        <p:tav tm="100000">
                                          <p:val>
                                            <p:strVal val="#ppt_y"/>
                                          </p:val>
                                        </p:tav>
                                      </p:tavLst>
                                    </p:anim>
                                    <p:anim calcmode="lin" valueType="num">
                                      <p:cBhvr>
                                        <p:cTn id="23"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1DBCAC2-5EE4-A2F0-0D09-3393076E4DFF}"/>
              </a:ext>
            </a:extLst>
          </p:cNvPr>
          <p:cNvSpPr/>
          <p:nvPr/>
        </p:nvSpPr>
        <p:spPr>
          <a:xfrm>
            <a:off x="177699" y="129039"/>
            <a:ext cx="9416468" cy="561692"/>
          </a:xfrm>
          <a:prstGeom prst="rect">
            <a:avLst/>
          </a:prstGeom>
          <a:noFill/>
        </p:spPr>
        <p:txBody>
          <a:bodyPr wrap="square" lIns="68576" tIns="34290" rIns="68576" bIns="34290">
            <a:spAutoFit/>
          </a:bodyPr>
          <a:lstStyle/>
          <a:p>
            <a:r>
              <a:rPr lang="en-US" sz="3200" b="1" dirty="0" err="1">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3200" b="1" dirty="0">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a:t>
            </a:r>
            <a:r>
              <a:rPr lang="en-US" sz="32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LÀM QUEN VỚI BIẾN CỐ NGẪU NHIÊN</a:t>
            </a:r>
          </a:p>
        </p:txBody>
      </p:sp>
      <p:cxnSp>
        <p:nvCxnSpPr>
          <p:cNvPr id="10" name="Straight Connector 9">
            <a:extLst>
              <a:ext uri="{FF2B5EF4-FFF2-40B4-BE49-F238E27FC236}">
                <a16:creationId xmlns:a16="http://schemas.microsoft.com/office/drawing/2014/main" xmlns="" id="{BF3BB5B2-DA8D-E881-5206-F2485589F714}"/>
              </a:ext>
            </a:extLst>
          </p:cNvPr>
          <p:cNvCxnSpPr/>
          <p:nvPr/>
        </p:nvCxnSpPr>
        <p:spPr>
          <a:xfrm>
            <a:off x="6097763" y="870861"/>
            <a:ext cx="0" cy="5987143"/>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xmlns="" id="{F9C3D250-E71F-0093-67D3-9DA898AC61AE}"/>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2381" l="5293" r="94329">
                        <a14:foregroundMark x1="9767" y1="87143" x2="4348" y2="77619"/>
                        <a14:foregroundMark x1="12476" y1="91905" x2="9767" y2="87143"/>
                        <a14:foregroundMark x1="4348" y1="77619" x2="8696" y2="52381"/>
                        <a14:foregroundMark x1="8696" y1="52381" x2="18336" y2="47143"/>
                        <a14:foregroundMark x1="18336" y1="47143" x2="23819" y2="21429"/>
                        <a14:foregroundMark x1="23819" y1="21429" x2="33459" y2="9524"/>
                        <a14:foregroundMark x1="33459" y1="9524" x2="44234" y2="7619"/>
                        <a14:foregroundMark x1="61040" y1="20548" x2="75803" y2="31905"/>
                        <a14:foregroundMark x1="44234" y1="7619" x2="54980" y2="15885"/>
                        <a14:foregroundMark x1="84117" y1="45796" x2="94329" y2="62857"/>
                        <a14:foregroundMark x1="75803" y1="31905" x2="76600" y2="33236"/>
                        <a14:foregroundMark x1="94329" y1="62857" x2="91304" y2="85714"/>
                        <a14:foregroundMark x1="91304" y1="85714" x2="81285" y2="93333"/>
                        <a14:foregroundMark x1="81285" y1="93333" x2="12287" y2="92381"/>
                        <a14:foregroundMark x1="6994" y1="87143" x2="5482" y2="62857"/>
                        <a14:foregroundMark x1="5482" y1="62857" x2="6805" y2="54286"/>
                        <a14:foregroundMark x1="92439" y1="86667" x2="94329" y2="61905"/>
                        <a14:foregroundMark x1="94329" y1="61905" x2="92439" y2="54762"/>
                        <a14:backgroundMark x1="57089" y1="16667" x2="60302" y2="19524"/>
                        <a14:backgroundMark x1="78261" y1="33810" x2="83365" y2="43333"/>
                        <a14:backgroundMark x1="82987" y1="44286" x2="84499" y2="44286"/>
                        <a14:backgroundMark x1="78072" y1="31905" x2="78639" y2="35714"/>
                        <a14:backgroundMark x1="56333" y1="15714" x2="58223" y2="19048"/>
                        <a14:backgroundMark x1="55577" y1="14286" x2="57278" y2="16667"/>
                        <a14:backgroundMark x1="60113" y1="20000" x2="61437" y2="18571"/>
                        <a14:backgroundMark x1="6616" y1="87143" x2="6616" y2="87143"/>
                        <a14:backgroundMark x1="6805" y1="87143" x2="6805" y2="87143"/>
                      </a14:backgroundRemoval>
                    </a14:imgEffect>
                  </a14:imgLayer>
                </a14:imgProps>
              </a:ext>
              <a:ext uri="{28A0092B-C50C-407E-A947-70E740481C1C}">
                <a14:useLocalDpi xmlns:a14="http://schemas.microsoft.com/office/drawing/2010/main"/>
              </a:ext>
            </a:extLst>
          </a:blip>
          <a:stretch>
            <a:fillRect/>
          </a:stretch>
        </p:blipFill>
        <p:spPr>
          <a:xfrm>
            <a:off x="-81499" y="646759"/>
            <a:ext cx="2516227" cy="998880"/>
          </a:xfrm>
          <a:prstGeom prst="rect">
            <a:avLst/>
          </a:prstGeom>
        </p:spPr>
      </p:pic>
      <p:pic>
        <p:nvPicPr>
          <p:cNvPr id="45" name="Picture 44">
            <a:extLst>
              <a:ext uri="{FF2B5EF4-FFF2-40B4-BE49-F238E27FC236}">
                <a16:creationId xmlns:a16="http://schemas.microsoft.com/office/drawing/2014/main" xmlns="" id="{BAE905AF-E2E1-549C-F199-694BE06288B7}"/>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sp>
        <p:nvSpPr>
          <p:cNvPr id="17" name="TextBox 16">
            <a:extLst>
              <a:ext uri="{FF2B5EF4-FFF2-40B4-BE49-F238E27FC236}">
                <a16:creationId xmlns:a16="http://schemas.microsoft.com/office/drawing/2014/main" xmlns="" id="{21F8AD67-F50E-3F1C-3E96-CA424E44A6BA}"/>
              </a:ext>
            </a:extLst>
          </p:cNvPr>
          <p:cNvSpPr txBox="1"/>
          <p:nvPr/>
        </p:nvSpPr>
        <p:spPr>
          <a:xfrm>
            <a:off x="2445557" y="870857"/>
            <a:ext cx="9746443" cy="954107"/>
          </a:xfrm>
          <a:prstGeom prst="rect">
            <a:avLst/>
          </a:prstGeom>
          <a:solidFill>
            <a:schemeClr val="bg1"/>
          </a:solidFill>
        </p:spPr>
        <p:txBody>
          <a:bodyPr wrap="square" lIns="91434" tIns="45718" rIns="91434" bIns="45718" rtlCol="0">
            <a:spAutoFit/>
          </a:bodyPr>
          <a:lstStyle/>
          <a:p>
            <a:pPr algn="just">
              <a:spcBef>
                <a:spcPts val="300"/>
              </a:spcBef>
              <a:spcAft>
                <a:spcPts val="300"/>
              </a:spcAft>
            </a:pPr>
            <a:r>
              <a:rPr lang="vi-VN" sz="2800" b="1" i="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Chỉ ra biến cố nào là chắc chắn, không thể, ngẫu nhiên bằng cách đánh dấu </a:t>
            </a:r>
            <a:r>
              <a:rPr lang="vi-VN" sz="28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r>
              <a:rPr lang="en-US" sz="28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vi-VN" sz="2800" b="1" i="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vào bảng chọn.</a:t>
            </a:r>
            <a:endParaRPr lang="en-US" sz="2800"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xmlns="" id="{128E5D80-4626-FE4E-7EEB-B6A1F7A51E0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741" y="2049066"/>
            <a:ext cx="5991355" cy="4052791"/>
          </a:xfrm>
          <a:prstGeom prst="rect">
            <a:avLst/>
          </a:prstGeom>
        </p:spPr>
      </p:pic>
      <p:pic>
        <p:nvPicPr>
          <p:cNvPr id="3" name="Picture 2">
            <a:extLst>
              <a:ext uri="{FF2B5EF4-FFF2-40B4-BE49-F238E27FC236}">
                <a16:creationId xmlns:a16="http://schemas.microsoft.com/office/drawing/2014/main" xmlns="" id="{E886363F-14EE-E1F3-75E2-A171D476A5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58287" y="1842647"/>
            <a:ext cx="6053695" cy="4974256"/>
          </a:xfrm>
          <a:prstGeom prst="rect">
            <a:avLst/>
          </a:prstGeom>
        </p:spPr>
      </p:pic>
    </p:spTree>
    <p:extLst>
      <p:ext uri="{BB962C8B-B14F-4D97-AF65-F5344CB8AC3E}">
        <p14:creationId xmlns:p14="http://schemas.microsoft.com/office/powerpoint/2010/main" val="4094828771"/>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1DBCAC2-5EE4-A2F0-0D09-3393076E4DFF}"/>
              </a:ext>
            </a:extLst>
          </p:cNvPr>
          <p:cNvSpPr/>
          <p:nvPr/>
        </p:nvSpPr>
        <p:spPr>
          <a:xfrm>
            <a:off x="177699" y="129039"/>
            <a:ext cx="9416468" cy="561692"/>
          </a:xfrm>
          <a:prstGeom prst="rect">
            <a:avLst/>
          </a:prstGeom>
          <a:noFill/>
        </p:spPr>
        <p:txBody>
          <a:bodyPr wrap="square" lIns="68576" tIns="34290" rIns="68576" bIns="34290">
            <a:spAutoFit/>
          </a:bodyPr>
          <a:lstStyle/>
          <a:p>
            <a:r>
              <a:rPr lang="en-US" sz="3200" b="1" dirty="0" err="1">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3200" b="1" dirty="0">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a:t>
            </a:r>
            <a:r>
              <a:rPr lang="en-US" sz="32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LÀM QUEN VỚI BIẾN CỐ NGẪU NHIÊN</a:t>
            </a:r>
          </a:p>
        </p:txBody>
      </p:sp>
      <p:sp>
        <p:nvSpPr>
          <p:cNvPr id="17" name="TextBox 16">
            <a:extLst>
              <a:ext uri="{FF2B5EF4-FFF2-40B4-BE49-F238E27FC236}">
                <a16:creationId xmlns:a16="http://schemas.microsoft.com/office/drawing/2014/main" xmlns="" id="{21F8AD67-F50E-3F1C-3E96-CA424E44A6BA}"/>
              </a:ext>
            </a:extLst>
          </p:cNvPr>
          <p:cNvSpPr txBox="1"/>
          <p:nvPr/>
        </p:nvSpPr>
        <p:spPr>
          <a:xfrm>
            <a:off x="7389381" y="823889"/>
            <a:ext cx="4455779" cy="1200329"/>
          </a:xfrm>
          <a:prstGeom prst="rect">
            <a:avLst/>
          </a:prstGeom>
          <a:noFill/>
        </p:spPr>
        <p:txBody>
          <a:bodyPr wrap="square" lIns="91434" tIns="45718" rIns="91434" bIns="45718" rtlCol="0">
            <a:spAutoFit/>
          </a:bodyPr>
          <a:lstStyle/>
          <a:p>
            <a:pPr algn="just">
              <a:spcBef>
                <a:spcPts val="300"/>
              </a:spcBef>
              <a:spcAft>
                <a:spcPts val="300"/>
              </a:spcAft>
            </a:pPr>
            <a:r>
              <a:rPr lang="vi-VN" sz="2400" b="1" i="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Chỉ ra biến cố nào là chắc chắn, không thể, ngẫu nhiên bằng cách đánh dấu </a:t>
            </a:r>
            <a:r>
              <a:rPr lang="vi-VN"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r>
              <a:rPr lang="en-US" sz="24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vi-VN" sz="2400" b="1" i="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vào bảng chọn.</a:t>
            </a:r>
            <a:endParaRPr lang="en-US" sz="2400"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xmlns="" id="{952F5567-159F-D764-5DAA-8E6F48306D78}"/>
              </a:ext>
            </a:extLst>
          </p:cNvPr>
          <p:cNvSpPr txBox="1"/>
          <p:nvPr/>
        </p:nvSpPr>
        <p:spPr>
          <a:xfrm>
            <a:off x="4754385" y="1861005"/>
            <a:ext cx="7332512" cy="2114936"/>
          </a:xfrm>
          <a:prstGeom prst="rect">
            <a:avLst/>
          </a:prstGeom>
          <a:noFill/>
        </p:spPr>
        <p:txBody>
          <a:bodyPr wrap="square" lIns="91434" tIns="45718" rIns="91434" bIns="45718" rtlCol="0">
            <a:spAutoFit/>
          </a:bodyPr>
          <a:lstStyle/>
          <a:p>
            <a:pPr marL="457167" indent="-228584" algn="just">
              <a:lnSpc>
                <a:spcPct val="106000"/>
              </a:lnSpc>
              <a:spcBef>
                <a:spcPts val="300"/>
              </a:spcBef>
              <a:spcAft>
                <a:spcPts val="300"/>
              </a:spcAft>
            </a:pPr>
            <a:r>
              <a:rPr lang="en-US" sz="3100" u="sng"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Câu</a:t>
            </a:r>
            <a:r>
              <a:rPr lang="en-US" sz="3100" u="sng"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1: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Mỗi</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quyển</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vở</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có</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giá</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10 000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đồng</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mỗi</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cái</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bút</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chì</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có</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giá</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6000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đồng</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Thái</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mua</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một</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vài</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quyển</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vở</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và</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một</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vài</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cái</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bút</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31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chì</a:t>
            </a:r>
            <a:r>
              <a:rPr lang="en-US" sz="31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a:t>
            </a:r>
            <a:endParaRPr lang="en-US" sz="3100"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xmlns="" id="{BF3BB5B2-DA8D-E881-5206-F2485589F714}"/>
              </a:ext>
            </a:extLst>
          </p:cNvPr>
          <p:cNvCxnSpPr/>
          <p:nvPr/>
        </p:nvCxnSpPr>
        <p:spPr>
          <a:xfrm>
            <a:off x="4827151" y="870861"/>
            <a:ext cx="0" cy="5987143"/>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4936ACE3-0396-6521-E62A-B42AE8A1789A}"/>
              </a:ext>
            </a:extLst>
          </p:cNvPr>
          <p:cNvSpPr/>
          <p:nvPr/>
        </p:nvSpPr>
        <p:spPr>
          <a:xfrm>
            <a:off x="430153" y="814921"/>
            <a:ext cx="4455779" cy="1046439"/>
          </a:xfrm>
          <a:prstGeom prst="rect">
            <a:avLst/>
          </a:prstGeom>
          <a:noFill/>
        </p:spPr>
        <p:txBody>
          <a:bodyPr wrap="square" lIns="91434" tIns="45718" rIns="91434" bIns="45718">
            <a:spAutoFit/>
          </a:bodyPr>
          <a:lstStyle/>
          <a:p>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Biến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ngẫu</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nhiên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trong</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một</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trò</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chơi</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xmlns="" id="{F9C3D250-E71F-0093-67D3-9DA898AC61A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10000" b="92381" l="5293" r="94329">
                        <a14:foregroundMark x1="9767" y1="87143" x2="4348" y2="77619"/>
                        <a14:foregroundMark x1="12476" y1="91905" x2="9767" y2="87143"/>
                        <a14:foregroundMark x1="4348" y1="77619" x2="8696" y2="52381"/>
                        <a14:foregroundMark x1="8696" y1="52381" x2="18336" y2="47143"/>
                        <a14:foregroundMark x1="18336" y1="47143" x2="23819" y2="21429"/>
                        <a14:foregroundMark x1="23819" y1="21429" x2="33459" y2="9524"/>
                        <a14:foregroundMark x1="33459" y1="9524" x2="44234" y2="7619"/>
                        <a14:foregroundMark x1="61040" y1="20548" x2="75803" y2="31905"/>
                        <a14:foregroundMark x1="44234" y1="7619" x2="54980" y2="15885"/>
                        <a14:foregroundMark x1="84117" y1="45796" x2="94329" y2="62857"/>
                        <a14:foregroundMark x1="75803" y1="31905" x2="76600" y2="33236"/>
                        <a14:foregroundMark x1="94329" y1="62857" x2="91304" y2="85714"/>
                        <a14:foregroundMark x1="91304" y1="85714" x2="81285" y2="93333"/>
                        <a14:foregroundMark x1="81285" y1="93333" x2="12287" y2="92381"/>
                        <a14:foregroundMark x1="6994" y1="87143" x2="5482" y2="62857"/>
                        <a14:foregroundMark x1="5482" y1="62857" x2="6805" y2="54286"/>
                        <a14:foregroundMark x1="92439" y1="86667" x2="94329" y2="61905"/>
                        <a14:foregroundMark x1="94329" y1="61905" x2="92439" y2="54762"/>
                        <a14:backgroundMark x1="57089" y1="16667" x2="60302" y2="19524"/>
                        <a14:backgroundMark x1="78261" y1="33810" x2="83365" y2="43333"/>
                        <a14:backgroundMark x1="82987" y1="44286" x2="84499" y2="44286"/>
                        <a14:backgroundMark x1="78072" y1="31905" x2="78639" y2="35714"/>
                        <a14:backgroundMark x1="56333" y1="15714" x2="58223" y2="19048"/>
                        <a14:backgroundMark x1="55577" y1="14286" x2="57278" y2="16667"/>
                        <a14:backgroundMark x1="60113" y1="20000" x2="61437" y2="18571"/>
                        <a14:backgroundMark x1="6616" y1="87143" x2="6616" y2="87143"/>
                        <a14:backgroundMark x1="6805" y1="87143" x2="6805" y2="87143"/>
                      </a14:backgroundRemoval>
                    </a14:imgEffect>
                  </a14:imgLayer>
                </a14:imgProps>
              </a:ext>
              <a:ext uri="{28A0092B-C50C-407E-A947-70E740481C1C}">
                <a14:useLocalDpi xmlns:a14="http://schemas.microsoft.com/office/drawing/2010/main"/>
              </a:ext>
            </a:extLst>
          </a:blip>
          <a:stretch>
            <a:fillRect/>
          </a:stretch>
        </p:blipFill>
        <p:spPr>
          <a:xfrm>
            <a:off x="4795621" y="870860"/>
            <a:ext cx="2684067" cy="1065509"/>
          </a:xfrm>
          <a:prstGeom prst="rect">
            <a:avLst/>
          </a:prstGeom>
        </p:spPr>
      </p:pic>
      <p:sp>
        <p:nvSpPr>
          <p:cNvPr id="14" name="TextBox 13">
            <a:extLst>
              <a:ext uri="{FF2B5EF4-FFF2-40B4-BE49-F238E27FC236}">
                <a16:creationId xmlns:a16="http://schemas.microsoft.com/office/drawing/2014/main" xmlns="" id="{83703D48-F8C5-2563-40D2-349819AD803D}"/>
              </a:ext>
            </a:extLst>
          </p:cNvPr>
          <p:cNvSpPr txBox="1"/>
          <p:nvPr/>
        </p:nvSpPr>
        <p:spPr>
          <a:xfrm>
            <a:off x="469273" y="1779880"/>
            <a:ext cx="4455779" cy="461665"/>
          </a:xfrm>
          <a:prstGeom prst="rect">
            <a:avLst/>
          </a:prstGeom>
          <a:noFill/>
        </p:spPr>
        <p:txBody>
          <a:bodyPr wrap="square" lIns="91434" tIns="45718" rIns="91434" bIns="45718" rtlCol="0">
            <a:spAutoFit/>
          </a:bodyPr>
          <a:lstStyle/>
          <a:p>
            <a:pPr algn="just">
              <a:spcBef>
                <a:spcPts val="300"/>
              </a:spcBef>
              <a:spcAft>
                <a:spcPts val="300"/>
              </a:spcAft>
            </a:pP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Vận</a:t>
            </a: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dụng</a:t>
            </a: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1: (</a:t>
            </a:r>
            <a:r>
              <a:rPr lang="en-US" sz="2400" b="1" i="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Câu</a:t>
            </a: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1 – PBT)</a:t>
            </a:r>
            <a:endParaRPr lang="en-US" sz="2400"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32" name="Table 32">
            <a:extLst>
              <a:ext uri="{FF2B5EF4-FFF2-40B4-BE49-F238E27FC236}">
                <a16:creationId xmlns:a16="http://schemas.microsoft.com/office/drawing/2014/main" xmlns="" id="{327FC6DF-0A04-CAE4-E6BB-F4C6D2FA0CEF}"/>
              </a:ext>
            </a:extLst>
          </p:cNvPr>
          <p:cNvGraphicFramePr>
            <a:graphicFrameLocks noGrp="1"/>
          </p:cNvGraphicFramePr>
          <p:nvPr/>
        </p:nvGraphicFramePr>
        <p:xfrm>
          <a:off x="4858686" y="3336180"/>
          <a:ext cx="7228215" cy="3444240"/>
        </p:xfrm>
        <a:graphic>
          <a:graphicData uri="http://schemas.openxmlformats.org/drawingml/2006/table">
            <a:tbl>
              <a:tblPr firstRow="1" bandRow="1">
                <a:tableStyleId>{5C22544A-7EE6-4342-B048-85BDC9FD1C3A}</a:tableStyleId>
              </a:tblPr>
              <a:tblGrid>
                <a:gridCol w="354449">
                  <a:extLst>
                    <a:ext uri="{9D8B030D-6E8A-4147-A177-3AD203B41FA5}">
                      <a16:colId xmlns:a16="http://schemas.microsoft.com/office/drawing/2014/main" xmlns="" val="1711869487"/>
                    </a:ext>
                  </a:extLst>
                </a:gridCol>
                <a:gridCol w="4550979">
                  <a:extLst>
                    <a:ext uri="{9D8B030D-6E8A-4147-A177-3AD203B41FA5}">
                      <a16:colId xmlns:a16="http://schemas.microsoft.com/office/drawing/2014/main" xmlns="" val="1595105117"/>
                    </a:ext>
                  </a:extLst>
                </a:gridCol>
                <a:gridCol w="756745">
                  <a:extLst>
                    <a:ext uri="{9D8B030D-6E8A-4147-A177-3AD203B41FA5}">
                      <a16:colId xmlns:a16="http://schemas.microsoft.com/office/drawing/2014/main" xmlns="" val="1238499323"/>
                    </a:ext>
                  </a:extLst>
                </a:gridCol>
                <a:gridCol w="788276">
                  <a:extLst>
                    <a:ext uri="{9D8B030D-6E8A-4147-A177-3AD203B41FA5}">
                      <a16:colId xmlns:a16="http://schemas.microsoft.com/office/drawing/2014/main" xmlns="" val="1923479951"/>
                    </a:ext>
                  </a:extLst>
                </a:gridCol>
                <a:gridCol w="777767">
                  <a:extLst>
                    <a:ext uri="{9D8B030D-6E8A-4147-A177-3AD203B41FA5}">
                      <a16:colId xmlns:a16="http://schemas.microsoft.com/office/drawing/2014/main" xmlns="" val="195634612"/>
                    </a:ext>
                  </a:extLst>
                </a:gridCol>
              </a:tblGrid>
              <a:tr h="1249680">
                <a:tc>
                  <a:txBody>
                    <a:bodyPr/>
                    <a:lstStyle/>
                    <a:p>
                      <a:endParaRPr lang="en-US" sz="2000"/>
                    </a:p>
                  </a:txBody>
                  <a:tcPr/>
                </a:tc>
                <a:tc>
                  <a:txBody>
                    <a:bodyPr/>
                    <a:lstStyle/>
                    <a:p>
                      <a:pPr algn="ctr"/>
                      <a:r>
                        <a:rPr lang="en-US" sz="2000" dirty="0" err="1"/>
                        <a:t>Biến</a:t>
                      </a:r>
                      <a:r>
                        <a:rPr lang="en-US" sz="2000" dirty="0"/>
                        <a:t> </a:t>
                      </a:r>
                      <a:r>
                        <a:rPr lang="en-US" sz="2000" dirty="0" err="1"/>
                        <a:t>cố</a:t>
                      </a:r>
                      <a:r>
                        <a:rPr lang="en-US" sz="2000" dirty="0"/>
                        <a:t> </a:t>
                      </a:r>
                      <a:r>
                        <a:rPr lang="en-US" sz="2000" dirty="0" err="1"/>
                        <a:t>của</a:t>
                      </a:r>
                      <a:r>
                        <a:rPr lang="en-US" sz="2000" dirty="0"/>
                        <a:t> </a:t>
                      </a:r>
                      <a:r>
                        <a:rPr lang="en-US" sz="2000" dirty="0" err="1"/>
                        <a:t>phép</a:t>
                      </a:r>
                      <a:r>
                        <a:rPr lang="en-US" sz="2000" dirty="0"/>
                        <a:t> </a:t>
                      </a:r>
                      <a:r>
                        <a:rPr lang="en-US" sz="2000" dirty="0" err="1"/>
                        <a:t>thử</a:t>
                      </a:r>
                      <a:endParaRPr lang="en-US" sz="2000" dirty="0"/>
                    </a:p>
                  </a:txBody>
                  <a:tcPr anchor="ctr"/>
                </a:tc>
                <a:tc>
                  <a:txBody>
                    <a:bodyPr/>
                    <a:lstStyle/>
                    <a:p>
                      <a:pPr algn="ctr"/>
                      <a:r>
                        <a:rPr lang="en-US" sz="1900" dirty="0" err="1"/>
                        <a:t>Chắc</a:t>
                      </a:r>
                      <a:r>
                        <a:rPr lang="en-US" sz="1900" dirty="0"/>
                        <a:t> </a:t>
                      </a:r>
                      <a:r>
                        <a:rPr lang="en-US" sz="1900" dirty="0" err="1"/>
                        <a:t>chắn</a:t>
                      </a:r>
                      <a:endParaRPr lang="en-US" sz="1900" dirty="0"/>
                    </a:p>
                  </a:txBody>
                  <a:tcPr anchor="ctr"/>
                </a:tc>
                <a:tc>
                  <a:txBody>
                    <a:bodyPr/>
                    <a:lstStyle/>
                    <a:p>
                      <a:pPr algn="ctr"/>
                      <a:r>
                        <a:rPr lang="en-US" sz="1900" dirty="0" err="1"/>
                        <a:t>Không</a:t>
                      </a:r>
                      <a:r>
                        <a:rPr lang="en-US" sz="1900" dirty="0"/>
                        <a:t> </a:t>
                      </a:r>
                      <a:r>
                        <a:rPr lang="en-US" sz="1900" dirty="0" err="1"/>
                        <a:t>thể</a:t>
                      </a:r>
                      <a:endParaRPr lang="en-US" sz="1900" dirty="0"/>
                    </a:p>
                  </a:txBody>
                  <a:tcPr anchor="ctr"/>
                </a:tc>
                <a:tc>
                  <a:txBody>
                    <a:bodyPr/>
                    <a:lstStyle/>
                    <a:p>
                      <a:pPr algn="ctr"/>
                      <a:r>
                        <a:rPr lang="en-US" sz="1900" dirty="0" err="1"/>
                        <a:t>Ngẫu</a:t>
                      </a:r>
                      <a:r>
                        <a:rPr lang="en-US" sz="1900" dirty="0"/>
                        <a:t> </a:t>
                      </a:r>
                      <a:r>
                        <a:rPr lang="en-US" sz="1900" dirty="0" err="1"/>
                        <a:t>nhiên</a:t>
                      </a:r>
                      <a:endParaRPr lang="en-US" sz="1900" dirty="0"/>
                    </a:p>
                  </a:txBody>
                  <a:tcPr anchor="ctr"/>
                </a:tc>
                <a:extLst>
                  <a:ext uri="{0D108BD9-81ED-4DB2-BD59-A6C34878D82A}">
                    <a16:rowId xmlns:a16="http://schemas.microsoft.com/office/drawing/2014/main" xmlns="" val="3086181996"/>
                  </a:ext>
                </a:extLst>
              </a:tr>
              <a:tr h="701040">
                <a:tc>
                  <a:txBody>
                    <a:bodyPr/>
                    <a:lstStyle/>
                    <a:p>
                      <a:r>
                        <a:rPr lang="en-US" sz="2000" dirty="0"/>
                        <a:t>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effectLst/>
                        </a:rPr>
                        <a:t>“</a:t>
                      </a:r>
                      <a:r>
                        <a:rPr lang="en-US" sz="2000" dirty="0" err="1">
                          <a:effectLst/>
                        </a:rPr>
                        <a:t>Số</a:t>
                      </a:r>
                      <a:r>
                        <a:rPr lang="en-US" sz="2000" dirty="0">
                          <a:effectLst/>
                        </a:rPr>
                        <a:t> </a:t>
                      </a:r>
                      <a:r>
                        <a:rPr lang="en-US" sz="2000" dirty="0" err="1">
                          <a:effectLst/>
                        </a:rPr>
                        <a:t>tiền</a:t>
                      </a:r>
                      <a:r>
                        <a:rPr lang="en-US" sz="2000" dirty="0">
                          <a:effectLst/>
                        </a:rPr>
                        <a:t> </a:t>
                      </a:r>
                      <a:r>
                        <a:rPr lang="en-US" sz="2000" dirty="0" err="1">
                          <a:effectLst/>
                        </a:rPr>
                        <a:t>Thái</a:t>
                      </a:r>
                      <a:r>
                        <a:rPr lang="en-US" sz="2000" dirty="0">
                          <a:effectLst/>
                        </a:rPr>
                        <a:t> </a:t>
                      </a:r>
                      <a:r>
                        <a:rPr lang="en-US" sz="2000" dirty="0" err="1">
                          <a:effectLst/>
                        </a:rPr>
                        <a:t>phải</a:t>
                      </a:r>
                      <a:r>
                        <a:rPr lang="en-US" sz="2000" dirty="0">
                          <a:effectLst/>
                        </a:rPr>
                        <a:t> </a:t>
                      </a:r>
                      <a:r>
                        <a:rPr lang="en-US" sz="2000" dirty="0" err="1">
                          <a:effectLst/>
                        </a:rPr>
                        <a:t>trả</a:t>
                      </a:r>
                      <a:r>
                        <a:rPr lang="en-US" sz="2000" dirty="0">
                          <a:effectLst/>
                        </a:rPr>
                        <a:t> </a:t>
                      </a:r>
                      <a:r>
                        <a:rPr lang="en-US" sz="2000" dirty="0" err="1">
                          <a:effectLst/>
                        </a:rPr>
                        <a:t>khi</a:t>
                      </a:r>
                      <a:r>
                        <a:rPr lang="en-US" sz="2000" dirty="0">
                          <a:effectLst/>
                        </a:rPr>
                        <a:t> </a:t>
                      </a:r>
                      <a:r>
                        <a:rPr lang="en-US" sz="2000" dirty="0" err="1">
                          <a:effectLst/>
                        </a:rPr>
                        <a:t>mua</a:t>
                      </a:r>
                      <a:r>
                        <a:rPr lang="en-US" sz="2000" dirty="0">
                          <a:effectLst/>
                        </a:rPr>
                        <a:t> </a:t>
                      </a:r>
                      <a:r>
                        <a:rPr lang="en-US" sz="2000" dirty="0" err="1">
                          <a:effectLst/>
                        </a:rPr>
                        <a:t>vở</a:t>
                      </a:r>
                      <a:r>
                        <a:rPr lang="en-US" sz="2000" dirty="0">
                          <a:effectLst/>
                        </a:rPr>
                        <a:t> </a:t>
                      </a:r>
                      <a:r>
                        <a:rPr lang="en-US" sz="2000" dirty="0" err="1">
                          <a:effectLst/>
                        </a:rPr>
                        <a:t>và</a:t>
                      </a:r>
                      <a:r>
                        <a:rPr lang="en-US" sz="2000" dirty="0">
                          <a:effectLst/>
                        </a:rPr>
                        <a:t> </a:t>
                      </a:r>
                      <a:r>
                        <a:rPr lang="en-US" sz="2000" dirty="0" err="1">
                          <a:effectLst/>
                        </a:rPr>
                        <a:t>bút</a:t>
                      </a:r>
                      <a:r>
                        <a:rPr lang="en-US" sz="2000" dirty="0">
                          <a:effectLst/>
                        </a:rPr>
                        <a:t> </a:t>
                      </a:r>
                      <a:r>
                        <a:rPr lang="en-US" sz="2000" dirty="0" err="1">
                          <a:effectLst/>
                        </a:rPr>
                        <a:t>là</a:t>
                      </a:r>
                      <a:r>
                        <a:rPr lang="en-US" sz="2000" dirty="0">
                          <a:effectLst/>
                        </a:rPr>
                        <a:t> 22 000 </a:t>
                      </a:r>
                      <a:r>
                        <a:rPr lang="en-US" sz="2000" dirty="0" err="1">
                          <a:effectLst/>
                        </a:rPr>
                        <a:t>đồng</a:t>
                      </a:r>
                      <a:r>
                        <a:rPr lang="en-US" sz="2000" dirty="0">
                          <a:effectLst/>
                        </a:rPr>
                        <a:t> ”</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a:tc>
                <a:tc>
                  <a:txBody>
                    <a:bodyPr/>
                    <a:lstStyle/>
                    <a:p>
                      <a:endParaRPr lang="en-US" sz="2000" dirty="0"/>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xmlns="" val="495989665"/>
                  </a:ext>
                </a:extLst>
              </a:tr>
              <a:tr h="701040">
                <a:tc>
                  <a:txBody>
                    <a:bodyPr/>
                    <a:lstStyle/>
                    <a:p>
                      <a:r>
                        <a:rPr lang="en-US" sz="2000" dirty="0"/>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effectLst/>
                        </a:rPr>
                        <a:t>“</a:t>
                      </a:r>
                      <a:r>
                        <a:rPr lang="en-US" sz="2000" dirty="0" err="1">
                          <a:effectLst/>
                        </a:rPr>
                        <a:t>Số</a:t>
                      </a:r>
                      <a:r>
                        <a:rPr lang="en-US" sz="2000" dirty="0">
                          <a:effectLst/>
                        </a:rPr>
                        <a:t> </a:t>
                      </a:r>
                      <a:r>
                        <a:rPr lang="en-US" sz="2000" dirty="0" err="1">
                          <a:effectLst/>
                        </a:rPr>
                        <a:t>tiền</a:t>
                      </a:r>
                      <a:r>
                        <a:rPr lang="en-US" sz="2000" dirty="0">
                          <a:effectLst/>
                        </a:rPr>
                        <a:t> </a:t>
                      </a:r>
                      <a:r>
                        <a:rPr lang="en-US" sz="2000" dirty="0" err="1">
                          <a:effectLst/>
                        </a:rPr>
                        <a:t>Thái</a:t>
                      </a:r>
                      <a:r>
                        <a:rPr lang="en-US" sz="2000" dirty="0">
                          <a:effectLst/>
                        </a:rPr>
                        <a:t> </a:t>
                      </a:r>
                      <a:r>
                        <a:rPr lang="en-US" sz="2000" dirty="0" err="1">
                          <a:effectLst/>
                        </a:rPr>
                        <a:t>phải</a:t>
                      </a:r>
                      <a:r>
                        <a:rPr lang="en-US" sz="2000" dirty="0">
                          <a:effectLst/>
                        </a:rPr>
                        <a:t> </a:t>
                      </a:r>
                      <a:r>
                        <a:rPr lang="en-US" sz="2000" dirty="0" err="1">
                          <a:effectLst/>
                        </a:rPr>
                        <a:t>trả</a:t>
                      </a:r>
                      <a:r>
                        <a:rPr lang="en-US" sz="2000" dirty="0">
                          <a:effectLst/>
                        </a:rPr>
                        <a:t> </a:t>
                      </a:r>
                      <a:r>
                        <a:rPr lang="en-US" sz="2000" dirty="0" err="1">
                          <a:effectLst/>
                        </a:rPr>
                        <a:t>khi</a:t>
                      </a:r>
                      <a:r>
                        <a:rPr lang="en-US" sz="2000" dirty="0">
                          <a:effectLst/>
                        </a:rPr>
                        <a:t> </a:t>
                      </a:r>
                      <a:r>
                        <a:rPr lang="en-US" sz="2000" dirty="0" err="1">
                          <a:effectLst/>
                        </a:rPr>
                        <a:t>mua</a:t>
                      </a:r>
                      <a:r>
                        <a:rPr lang="en-US" sz="2000" dirty="0">
                          <a:effectLst/>
                        </a:rPr>
                        <a:t> 7</a:t>
                      </a:r>
                      <a:r>
                        <a:rPr lang="vi-VN" sz="2000" dirty="0">
                          <a:effectLst/>
                        </a:rPr>
                        <a:t> </a:t>
                      </a:r>
                      <a:r>
                        <a:rPr lang="en-US" sz="2000" dirty="0" err="1">
                          <a:effectLst/>
                        </a:rPr>
                        <a:t>vở</a:t>
                      </a:r>
                      <a:r>
                        <a:rPr lang="en-US" sz="2000" dirty="0">
                          <a:effectLst/>
                        </a:rPr>
                        <a:t> </a:t>
                      </a:r>
                      <a:r>
                        <a:rPr lang="en-US" sz="2000" dirty="0" err="1">
                          <a:effectLst/>
                        </a:rPr>
                        <a:t>và</a:t>
                      </a:r>
                      <a:r>
                        <a:rPr lang="en-US" sz="2000" dirty="0">
                          <a:effectLst/>
                        </a:rPr>
                        <a:t> 1 </a:t>
                      </a:r>
                      <a:r>
                        <a:rPr lang="en-US" sz="2000" dirty="0" err="1">
                          <a:effectLst/>
                        </a:rPr>
                        <a:t>cái</a:t>
                      </a:r>
                      <a:r>
                        <a:rPr lang="en-US" sz="2000" dirty="0">
                          <a:effectLst/>
                        </a:rPr>
                        <a:t> </a:t>
                      </a:r>
                      <a:r>
                        <a:rPr lang="en-US" sz="2000" dirty="0" err="1">
                          <a:effectLst/>
                        </a:rPr>
                        <a:t>bút</a:t>
                      </a:r>
                      <a:r>
                        <a:rPr lang="en-US" sz="2000" dirty="0">
                          <a:effectLst/>
                        </a:rPr>
                        <a:t> </a:t>
                      </a:r>
                      <a:r>
                        <a:rPr lang="en-US" sz="2000" dirty="0" err="1">
                          <a:effectLst/>
                        </a:rPr>
                        <a:t>chì</a:t>
                      </a:r>
                      <a:r>
                        <a:rPr lang="en-US" sz="2000" dirty="0">
                          <a:effectLst/>
                        </a:rPr>
                        <a:t> </a:t>
                      </a:r>
                      <a:r>
                        <a:rPr lang="en-US" sz="2000" dirty="0" err="1">
                          <a:effectLst/>
                        </a:rPr>
                        <a:t>là</a:t>
                      </a:r>
                      <a:r>
                        <a:rPr lang="en-US" sz="2000" dirty="0">
                          <a:effectLst/>
                        </a:rPr>
                        <a:t> 76 000 </a:t>
                      </a:r>
                      <a:r>
                        <a:rPr lang="en-US" sz="2000" dirty="0" err="1">
                          <a:effectLst/>
                        </a:rPr>
                        <a:t>đồng</a:t>
                      </a:r>
                      <a:r>
                        <a:rPr lang="en-US" sz="2000" dirty="0">
                          <a:effectLst/>
                        </a:rPr>
                        <a:t>”</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a:tc>
                <a:tc>
                  <a:txBody>
                    <a:bodyPr/>
                    <a:lstStyle/>
                    <a:p>
                      <a:endParaRPr lang="en-US" sz="2000"/>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xmlns="" val="3668282273"/>
                  </a:ext>
                </a:extLst>
              </a:tr>
              <a:tr h="701040">
                <a:tc>
                  <a:txBody>
                    <a:bodyPr/>
                    <a:lstStyle/>
                    <a:p>
                      <a:r>
                        <a:rPr lang="en-US" sz="2000" dirty="0"/>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effectLst/>
                        </a:rPr>
                        <a:t>“</a:t>
                      </a:r>
                      <a:r>
                        <a:rPr lang="en-US" sz="2000" dirty="0" err="1">
                          <a:effectLst/>
                        </a:rPr>
                        <a:t>Số</a:t>
                      </a:r>
                      <a:r>
                        <a:rPr lang="en-US" sz="2000" dirty="0">
                          <a:effectLst/>
                        </a:rPr>
                        <a:t> </a:t>
                      </a:r>
                      <a:r>
                        <a:rPr lang="en-US" sz="2000" dirty="0" err="1">
                          <a:effectLst/>
                        </a:rPr>
                        <a:t>tiền</a:t>
                      </a:r>
                      <a:r>
                        <a:rPr lang="en-US" sz="2000" dirty="0">
                          <a:effectLst/>
                        </a:rPr>
                        <a:t> </a:t>
                      </a:r>
                      <a:r>
                        <a:rPr lang="en-US" sz="2000" dirty="0" err="1">
                          <a:effectLst/>
                        </a:rPr>
                        <a:t>Thái</a:t>
                      </a:r>
                      <a:r>
                        <a:rPr lang="en-US" sz="2000" dirty="0">
                          <a:effectLst/>
                        </a:rPr>
                        <a:t> </a:t>
                      </a:r>
                      <a:r>
                        <a:rPr lang="en-US" sz="2000" dirty="0" err="1">
                          <a:effectLst/>
                        </a:rPr>
                        <a:t>phải</a:t>
                      </a:r>
                      <a:r>
                        <a:rPr lang="en-US" sz="2000" dirty="0">
                          <a:effectLst/>
                        </a:rPr>
                        <a:t> </a:t>
                      </a:r>
                      <a:r>
                        <a:rPr lang="en-US" sz="2000" dirty="0" err="1">
                          <a:effectLst/>
                        </a:rPr>
                        <a:t>trả</a:t>
                      </a:r>
                      <a:r>
                        <a:rPr lang="en-US" sz="2000" dirty="0">
                          <a:effectLst/>
                        </a:rPr>
                        <a:t> </a:t>
                      </a:r>
                      <a:r>
                        <a:rPr lang="en-US" sz="2000" dirty="0" err="1">
                          <a:effectLst/>
                        </a:rPr>
                        <a:t>là</a:t>
                      </a:r>
                      <a:r>
                        <a:rPr lang="en-US" sz="2000" dirty="0">
                          <a:effectLst/>
                        </a:rPr>
                        <a:t> 65 000 </a:t>
                      </a:r>
                      <a:r>
                        <a:rPr lang="vi-VN" sz="2000" dirty="0">
                          <a:effectLst/>
                        </a:rPr>
                        <a:t> </a:t>
                      </a:r>
                      <a:r>
                        <a:rPr lang="en-US" sz="2000" dirty="0" err="1">
                          <a:effectLst/>
                        </a:rPr>
                        <a:t>đồng</a:t>
                      </a:r>
                      <a:r>
                        <a:rPr lang="en-US" sz="2000" dirty="0">
                          <a:effectLst/>
                        </a:rPr>
                        <a:t> </a:t>
                      </a:r>
                      <a:r>
                        <a:rPr lang="en-US" sz="2000" dirty="0" err="1">
                          <a:effectLst/>
                        </a:rPr>
                        <a:t>khi</a:t>
                      </a:r>
                      <a:r>
                        <a:rPr lang="en-US" sz="2000" dirty="0">
                          <a:effectLst/>
                        </a:rPr>
                        <a:t> </a:t>
                      </a:r>
                      <a:r>
                        <a:rPr lang="en-US" sz="2000" dirty="0" err="1">
                          <a:effectLst/>
                        </a:rPr>
                        <a:t>mua</a:t>
                      </a:r>
                      <a:r>
                        <a:rPr lang="en-US" sz="2000" dirty="0">
                          <a:effectLst/>
                        </a:rPr>
                        <a:t> </a:t>
                      </a:r>
                      <a:r>
                        <a:rPr lang="en-US" sz="2000" dirty="0" err="1">
                          <a:effectLst/>
                        </a:rPr>
                        <a:t>nhiều</a:t>
                      </a:r>
                      <a:r>
                        <a:rPr lang="en-US" sz="2000" dirty="0">
                          <a:effectLst/>
                        </a:rPr>
                        <a:t> </a:t>
                      </a:r>
                      <a:r>
                        <a:rPr lang="en-US" sz="2000" dirty="0" err="1">
                          <a:effectLst/>
                        </a:rPr>
                        <a:t>vở</a:t>
                      </a:r>
                      <a:r>
                        <a:rPr lang="en-US" sz="2000" dirty="0">
                          <a:effectLst/>
                        </a:rPr>
                        <a:t> </a:t>
                      </a:r>
                      <a:r>
                        <a:rPr lang="en-US" sz="2000" dirty="0" err="1">
                          <a:effectLst/>
                        </a:rPr>
                        <a:t>nhất</a:t>
                      </a:r>
                      <a:r>
                        <a:rPr lang="en-US" sz="2000" dirty="0">
                          <a:effectLst/>
                        </a:rPr>
                        <a:t>, </a:t>
                      </a:r>
                      <a:r>
                        <a:rPr lang="en-US" sz="2000" dirty="0" err="1">
                          <a:effectLst/>
                        </a:rPr>
                        <a:t>và</a:t>
                      </a:r>
                      <a:r>
                        <a:rPr lang="en-US" sz="2000" dirty="0">
                          <a:effectLst/>
                        </a:rPr>
                        <a:t> </a:t>
                      </a:r>
                      <a:r>
                        <a:rPr lang="en-US" sz="2000" dirty="0" err="1">
                          <a:effectLst/>
                        </a:rPr>
                        <a:t>chỉ</a:t>
                      </a:r>
                      <a:r>
                        <a:rPr lang="en-US" sz="2000" dirty="0">
                          <a:effectLst/>
                        </a:rPr>
                        <a:t> </a:t>
                      </a:r>
                      <a:r>
                        <a:rPr lang="en-US" sz="2000" dirty="0" err="1">
                          <a:effectLst/>
                        </a:rPr>
                        <a:t>có</a:t>
                      </a:r>
                      <a:r>
                        <a:rPr lang="en-US" sz="2000" dirty="0">
                          <a:effectLst/>
                        </a:rPr>
                        <a:t> 1  </a:t>
                      </a:r>
                      <a:r>
                        <a:rPr lang="en-US" sz="2000" dirty="0" err="1">
                          <a:effectLst/>
                        </a:rPr>
                        <a:t>bút</a:t>
                      </a:r>
                      <a:r>
                        <a:rPr lang="en-US" sz="2000" dirty="0">
                          <a:effectLst/>
                        </a:rPr>
                        <a:t> </a:t>
                      </a:r>
                      <a:r>
                        <a:rPr lang="en-US" sz="2000" dirty="0" err="1">
                          <a:effectLst/>
                        </a:rPr>
                        <a:t>chì</a:t>
                      </a:r>
                      <a:r>
                        <a:rPr lang="en-US" sz="2000" dirty="0">
                          <a:effectLst/>
                        </a:rPr>
                        <a:t> ”</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a:tc>
                <a:tc>
                  <a:txBody>
                    <a:bodyPr/>
                    <a:lstStyle/>
                    <a:p>
                      <a:endParaRPr lang="en-US" sz="2000"/>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xmlns="" val="1275190804"/>
                  </a:ext>
                </a:extLst>
              </a:tr>
              <a:tr h="701040">
                <a:tc>
                  <a:txBody>
                    <a:bodyPr/>
                    <a:lstStyle/>
                    <a:p>
                      <a:r>
                        <a:rPr lang="en-US" sz="2000" dirty="0"/>
                        <a:t>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effectLst/>
                        </a:rPr>
                        <a:t>“</a:t>
                      </a:r>
                      <a:r>
                        <a:rPr lang="en-US" sz="2000" dirty="0" err="1">
                          <a:effectLst/>
                        </a:rPr>
                        <a:t>Thái</a:t>
                      </a:r>
                      <a:r>
                        <a:rPr lang="en-US" sz="2000" dirty="0">
                          <a:effectLst/>
                        </a:rPr>
                        <a:t> </a:t>
                      </a:r>
                      <a:r>
                        <a:rPr lang="en-US" sz="2000" dirty="0" err="1">
                          <a:effectLst/>
                        </a:rPr>
                        <a:t>đã</a:t>
                      </a:r>
                      <a:r>
                        <a:rPr lang="en-US" sz="2000" dirty="0">
                          <a:effectLst/>
                        </a:rPr>
                        <a:t> </a:t>
                      </a:r>
                      <a:r>
                        <a:rPr lang="en-US" sz="2000" dirty="0" err="1">
                          <a:effectLst/>
                        </a:rPr>
                        <a:t>dùng</a:t>
                      </a:r>
                      <a:r>
                        <a:rPr lang="en-US" sz="2000" dirty="0">
                          <a:effectLst/>
                        </a:rPr>
                        <a:t> </a:t>
                      </a:r>
                      <a:r>
                        <a:rPr lang="en-US" sz="2000" dirty="0" err="1">
                          <a:effectLst/>
                        </a:rPr>
                        <a:t>ít</a:t>
                      </a:r>
                      <a:r>
                        <a:rPr lang="en-US" sz="2000" dirty="0">
                          <a:effectLst/>
                        </a:rPr>
                        <a:t> </a:t>
                      </a:r>
                      <a:r>
                        <a:rPr lang="en-US" sz="2000" dirty="0" err="1">
                          <a:effectLst/>
                        </a:rPr>
                        <a:t>nhất</a:t>
                      </a:r>
                      <a:r>
                        <a:rPr lang="en-US" sz="2000" dirty="0">
                          <a:effectLst/>
                        </a:rPr>
                        <a:t> 16 000</a:t>
                      </a:r>
                      <a:r>
                        <a:rPr lang="vi-VN" sz="2000" dirty="0">
                          <a:effectLst/>
                        </a:rPr>
                        <a:t> </a:t>
                      </a:r>
                      <a:r>
                        <a:rPr lang="en-US" sz="2000" dirty="0" err="1">
                          <a:effectLst/>
                        </a:rPr>
                        <a:t>đồng</a:t>
                      </a:r>
                      <a:r>
                        <a:rPr lang="en-US" sz="2000" dirty="0">
                          <a:effectLst/>
                        </a:rPr>
                        <a:t> </a:t>
                      </a:r>
                      <a:r>
                        <a:rPr lang="en-US" sz="2000" dirty="0" err="1">
                          <a:effectLst/>
                        </a:rPr>
                        <a:t>để</a:t>
                      </a:r>
                      <a:r>
                        <a:rPr lang="en-US" sz="2000" dirty="0">
                          <a:effectLst/>
                        </a:rPr>
                        <a:t> </a:t>
                      </a:r>
                      <a:r>
                        <a:rPr lang="en-US" sz="2000" dirty="0" err="1">
                          <a:effectLst/>
                        </a:rPr>
                        <a:t>mua</a:t>
                      </a:r>
                      <a:r>
                        <a:rPr lang="en-US" sz="2000" dirty="0">
                          <a:effectLst/>
                        </a:rPr>
                        <a:t> </a:t>
                      </a:r>
                      <a:r>
                        <a:rPr lang="en-US" sz="2000" dirty="0" err="1">
                          <a:effectLst/>
                        </a:rPr>
                        <a:t>vở</a:t>
                      </a:r>
                      <a:r>
                        <a:rPr lang="en-US" sz="2000" dirty="0">
                          <a:effectLst/>
                        </a:rPr>
                        <a:t> </a:t>
                      </a:r>
                      <a:r>
                        <a:rPr lang="en-US" sz="2000" dirty="0" err="1">
                          <a:effectLst/>
                        </a:rPr>
                        <a:t>và</a:t>
                      </a:r>
                      <a:r>
                        <a:rPr lang="en-US" sz="2000" dirty="0">
                          <a:effectLst/>
                        </a:rPr>
                        <a:t> </a:t>
                      </a:r>
                      <a:r>
                        <a:rPr lang="en-US" sz="2000" dirty="0" err="1">
                          <a:effectLst/>
                        </a:rPr>
                        <a:t>bút</a:t>
                      </a:r>
                      <a:r>
                        <a:rPr lang="en-US" sz="2000" dirty="0">
                          <a:effectLst/>
                        </a:rPr>
                        <a:t> ”</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a:tc>
                <a:tc>
                  <a:txBody>
                    <a:bodyPr/>
                    <a:lstStyle/>
                    <a:p>
                      <a:endParaRPr lang="en-US" sz="2000"/>
                    </a:p>
                  </a:txBody>
                  <a:tcPr/>
                </a:tc>
                <a:tc>
                  <a:txBody>
                    <a:bodyPr/>
                    <a:lstStyle/>
                    <a:p>
                      <a:endParaRPr lang="en-US" sz="2000"/>
                    </a:p>
                  </a:txBody>
                  <a:tcPr/>
                </a:tc>
                <a:tc>
                  <a:txBody>
                    <a:bodyPr/>
                    <a:lstStyle/>
                    <a:p>
                      <a:endParaRPr lang="en-US" sz="2000" dirty="0"/>
                    </a:p>
                  </a:txBody>
                  <a:tcPr/>
                </a:tc>
                <a:extLst>
                  <a:ext uri="{0D108BD9-81ED-4DB2-BD59-A6C34878D82A}">
                    <a16:rowId xmlns:a16="http://schemas.microsoft.com/office/drawing/2014/main" xmlns="" val="1524814189"/>
                  </a:ext>
                </a:extLst>
              </a:tr>
            </a:tbl>
          </a:graphicData>
        </a:graphic>
      </p:graphicFrame>
      <p:pic>
        <p:nvPicPr>
          <p:cNvPr id="39" name="Picture 38">
            <a:extLst>
              <a:ext uri="{FF2B5EF4-FFF2-40B4-BE49-F238E27FC236}">
                <a16:creationId xmlns:a16="http://schemas.microsoft.com/office/drawing/2014/main" xmlns="" id="{E3A8917E-4708-3926-3DAA-71258BF17A99}"/>
              </a:ext>
            </a:extLst>
          </p:cNvPr>
          <p:cNvPicPr>
            <a:picLocks noChangeAspect="1"/>
          </p:cNvPicPr>
          <p:nvPr/>
        </p:nvPicPr>
        <p:blipFill>
          <a:blip r:embed="rId6"/>
          <a:stretch>
            <a:fillRect/>
          </a:stretch>
        </p:blipFill>
        <p:spPr>
          <a:xfrm>
            <a:off x="64283" y="1737724"/>
            <a:ext cx="495300" cy="504825"/>
          </a:xfrm>
          <a:prstGeom prst="rect">
            <a:avLst/>
          </a:prstGeom>
        </p:spPr>
      </p:pic>
      <p:sp>
        <p:nvSpPr>
          <p:cNvPr id="41" name="TextBox 40">
            <a:extLst>
              <a:ext uri="{FF2B5EF4-FFF2-40B4-BE49-F238E27FC236}">
                <a16:creationId xmlns:a16="http://schemas.microsoft.com/office/drawing/2014/main" xmlns="" id="{C99E7486-AD8E-BF04-EF66-B1A080C4B8E8}"/>
              </a:ext>
            </a:extLst>
          </p:cNvPr>
          <p:cNvSpPr txBox="1"/>
          <p:nvPr/>
        </p:nvSpPr>
        <p:spPr>
          <a:xfrm>
            <a:off x="11419118" y="3959225"/>
            <a:ext cx="400511" cy="646331"/>
          </a:xfrm>
          <a:prstGeom prst="rect">
            <a:avLst/>
          </a:prstGeom>
          <a:noFill/>
        </p:spPr>
        <p:txBody>
          <a:bodyPr wrap="square" lIns="91434" tIns="45718" rIns="91434" bIns="45718">
            <a:spAutoFit/>
          </a:bodyPr>
          <a:lstStyle/>
          <a:p>
            <a:r>
              <a:rPr lang="en-US" sz="36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endParaRPr lang="en-US" sz="3600" dirty="0">
              <a:solidFill>
                <a:srgbClr val="FF0000"/>
              </a:solidFill>
            </a:endParaRPr>
          </a:p>
        </p:txBody>
      </p:sp>
      <p:sp>
        <p:nvSpPr>
          <p:cNvPr id="44" name="TextBox 43">
            <a:extLst>
              <a:ext uri="{FF2B5EF4-FFF2-40B4-BE49-F238E27FC236}">
                <a16:creationId xmlns:a16="http://schemas.microsoft.com/office/drawing/2014/main" xmlns="" id="{8A3C75B2-475C-5165-CBC7-F3CA3EE697C0}"/>
              </a:ext>
            </a:extLst>
          </p:cNvPr>
          <p:cNvSpPr txBox="1"/>
          <p:nvPr/>
        </p:nvSpPr>
        <p:spPr>
          <a:xfrm>
            <a:off x="177701" y="2241545"/>
            <a:ext cx="4666995" cy="707887"/>
          </a:xfrm>
          <a:prstGeom prst="rect">
            <a:avLst/>
          </a:prstGeom>
          <a:noFill/>
        </p:spPr>
        <p:txBody>
          <a:bodyPr wrap="square" lIns="91434" tIns="45718" rIns="91434" bIns="45718" rtlCol="0">
            <a:spAutoFit/>
          </a:bodyPr>
          <a:lstStyle/>
          <a:p>
            <a:r>
              <a:rPr lang="en-US" sz="2000" b="1" u="sng" dirty="0">
                <a:solidFill>
                  <a:prstClr val="black"/>
                </a:solidFill>
                <a:latin typeface="Times New Roman" panose="02020603050405020304" pitchFamily="18" charset="0"/>
                <a:cs typeface="Times New Roman" panose="02020603050405020304" pitchFamily="18" charset="0"/>
              </a:rPr>
              <a:t>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thể</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Thái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đã</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mua</a:t>
            </a:r>
            <a:r>
              <a:rPr lang="en-US" sz="2000" dirty="0">
                <a:solidFill>
                  <a:prstClr val="black"/>
                </a:solidFill>
                <a:latin typeface="Times New Roman" panose="02020603050405020304" pitchFamily="18" charset="0"/>
                <a:cs typeface="Times New Roman" panose="02020603050405020304" pitchFamily="18" charset="0"/>
              </a:rPr>
              <a:t> 2 </a:t>
            </a:r>
            <a:r>
              <a:rPr lang="en-US" sz="2000" dirty="0" err="1">
                <a:solidFill>
                  <a:prstClr val="black"/>
                </a:solidFill>
                <a:latin typeface="Times New Roman" panose="02020603050405020304" pitchFamily="18" charset="0"/>
                <a:cs typeface="Times New Roman" panose="02020603050405020304" pitchFamily="18" charset="0"/>
              </a:rPr>
              <a:t>bút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chì</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và</a:t>
            </a:r>
            <a:r>
              <a:rPr lang="en-US" sz="2000" dirty="0">
                <a:solidFill>
                  <a:prstClr val="black"/>
                </a:solidFill>
                <a:latin typeface="Times New Roman" panose="02020603050405020304" pitchFamily="18" charset="0"/>
                <a:cs typeface="Times New Roman" panose="02020603050405020304" pitchFamily="18" charset="0"/>
              </a:rPr>
              <a:t> 1 </a:t>
            </a:r>
            <a:r>
              <a:rPr lang="en-US" sz="2000" dirty="0" err="1">
                <a:solidFill>
                  <a:prstClr val="black"/>
                </a:solidFill>
                <a:latin typeface="Times New Roman" panose="02020603050405020304" pitchFamily="18" charset="0"/>
                <a:cs typeface="Times New Roman" panose="02020603050405020304" pitchFamily="18" charset="0"/>
              </a:rPr>
              <a:t>quyển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vở</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hoặc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không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BC </a:t>
            </a:r>
            <a:r>
              <a:rPr lang="en-US" sz="2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ngẫu</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solidFill>
                <a:srgbClr val="0000FF"/>
              </a:solidFill>
              <a:latin typeface="Times New Roman" panose="02020603050405020304" pitchFamily="18" charset="0"/>
              <a:cs typeface="Times New Roman" panose="02020603050405020304" pitchFamily="18" charset="0"/>
            </a:endParaRPr>
          </a:p>
        </p:txBody>
      </p:sp>
      <p:pic>
        <p:nvPicPr>
          <p:cNvPr id="45" name="Picture 44">
            <a:extLst>
              <a:ext uri="{FF2B5EF4-FFF2-40B4-BE49-F238E27FC236}">
                <a16:creationId xmlns:a16="http://schemas.microsoft.com/office/drawing/2014/main" xmlns="" id="{BAE905AF-E2E1-549C-F199-694BE06288B7}"/>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sp>
        <p:nvSpPr>
          <p:cNvPr id="47" name="TextBox 46">
            <a:extLst>
              <a:ext uri="{FF2B5EF4-FFF2-40B4-BE49-F238E27FC236}">
                <a16:creationId xmlns:a16="http://schemas.microsoft.com/office/drawing/2014/main" xmlns="" id="{5C2E3E1C-BA19-BBFC-BEC1-0336B306ABBC}"/>
              </a:ext>
            </a:extLst>
          </p:cNvPr>
          <p:cNvSpPr txBox="1"/>
          <p:nvPr/>
        </p:nvSpPr>
        <p:spPr>
          <a:xfrm>
            <a:off x="9884233" y="4678461"/>
            <a:ext cx="400511" cy="646331"/>
          </a:xfrm>
          <a:prstGeom prst="rect">
            <a:avLst/>
          </a:prstGeom>
          <a:noFill/>
        </p:spPr>
        <p:txBody>
          <a:bodyPr wrap="square" lIns="91434" tIns="45718" rIns="91434" bIns="45718">
            <a:spAutoFit/>
          </a:bodyPr>
          <a:lstStyle/>
          <a:p>
            <a:r>
              <a:rPr lang="en-US" sz="36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endParaRPr lang="en-US" sz="3600" dirty="0">
              <a:solidFill>
                <a:srgbClr val="FF0000"/>
              </a:solidFill>
            </a:endParaRPr>
          </a:p>
        </p:txBody>
      </p:sp>
      <p:sp>
        <p:nvSpPr>
          <p:cNvPr id="48" name="TextBox 47">
            <a:extLst>
              <a:ext uri="{FF2B5EF4-FFF2-40B4-BE49-F238E27FC236}">
                <a16:creationId xmlns:a16="http://schemas.microsoft.com/office/drawing/2014/main" xmlns="" id="{6EC685E5-9ED2-C098-B137-677E4E6D2D34}"/>
              </a:ext>
            </a:extLst>
          </p:cNvPr>
          <p:cNvSpPr txBox="1"/>
          <p:nvPr/>
        </p:nvSpPr>
        <p:spPr>
          <a:xfrm>
            <a:off x="10733319" y="5406801"/>
            <a:ext cx="400511" cy="646331"/>
          </a:xfrm>
          <a:prstGeom prst="rect">
            <a:avLst/>
          </a:prstGeom>
          <a:noFill/>
        </p:spPr>
        <p:txBody>
          <a:bodyPr wrap="square" lIns="91434" tIns="45718" rIns="91434" bIns="45718">
            <a:spAutoFit/>
          </a:bodyPr>
          <a:lstStyle/>
          <a:p>
            <a:r>
              <a:rPr lang="en-US" sz="36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endParaRPr lang="en-US" sz="3600" dirty="0">
              <a:solidFill>
                <a:srgbClr val="FF0000"/>
              </a:solidFill>
            </a:endParaRPr>
          </a:p>
        </p:txBody>
      </p:sp>
      <p:sp>
        <p:nvSpPr>
          <p:cNvPr id="49" name="TextBox 48">
            <a:extLst>
              <a:ext uri="{FF2B5EF4-FFF2-40B4-BE49-F238E27FC236}">
                <a16:creationId xmlns:a16="http://schemas.microsoft.com/office/drawing/2014/main" xmlns="" id="{B2906517-16CC-FACE-60FB-8366A2C51DEB}"/>
              </a:ext>
            </a:extLst>
          </p:cNvPr>
          <p:cNvSpPr txBox="1"/>
          <p:nvPr/>
        </p:nvSpPr>
        <p:spPr>
          <a:xfrm>
            <a:off x="9884233" y="6211669"/>
            <a:ext cx="400511" cy="646331"/>
          </a:xfrm>
          <a:prstGeom prst="rect">
            <a:avLst/>
          </a:prstGeom>
          <a:noFill/>
        </p:spPr>
        <p:txBody>
          <a:bodyPr wrap="square" lIns="91434" tIns="45718" rIns="91434" bIns="45718">
            <a:spAutoFit/>
          </a:bodyPr>
          <a:lstStyle/>
          <a:p>
            <a:r>
              <a:rPr lang="en-US" sz="36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endParaRPr lang="en-US" sz="3600" dirty="0">
              <a:solidFill>
                <a:srgbClr val="FF0000"/>
              </a:solidFill>
            </a:endParaRPr>
          </a:p>
        </p:txBody>
      </p:sp>
      <p:grpSp>
        <p:nvGrpSpPr>
          <p:cNvPr id="52" name="Group 51">
            <a:extLst>
              <a:ext uri="{FF2B5EF4-FFF2-40B4-BE49-F238E27FC236}">
                <a16:creationId xmlns:a16="http://schemas.microsoft.com/office/drawing/2014/main" xmlns="" id="{8850BDF0-FE04-407F-0B6D-EDA51425D2CA}"/>
              </a:ext>
            </a:extLst>
          </p:cNvPr>
          <p:cNvGrpSpPr/>
          <p:nvPr/>
        </p:nvGrpSpPr>
        <p:grpSpPr>
          <a:xfrm>
            <a:off x="144393" y="2904684"/>
            <a:ext cx="4666995" cy="1046440"/>
            <a:chOff x="144392" y="2904682"/>
            <a:chExt cx="4666994" cy="1046440"/>
          </a:xfrm>
        </p:grpSpPr>
        <p:sp>
          <p:nvSpPr>
            <p:cNvPr id="50" name="TextBox 49">
              <a:extLst>
                <a:ext uri="{FF2B5EF4-FFF2-40B4-BE49-F238E27FC236}">
                  <a16:creationId xmlns:a16="http://schemas.microsoft.com/office/drawing/2014/main" xmlns="" id="{00FE1CEC-09DF-7E93-FAB5-59D9A81212BF}"/>
                </a:ext>
              </a:extLst>
            </p:cNvPr>
            <p:cNvSpPr txBox="1"/>
            <p:nvPr/>
          </p:nvSpPr>
          <p:spPr>
            <a:xfrm>
              <a:off x="144392" y="2904682"/>
              <a:ext cx="4666994" cy="1046440"/>
            </a:xfrm>
            <a:prstGeom prst="rect">
              <a:avLst/>
            </a:prstGeom>
            <a:noFill/>
          </p:spPr>
          <p:txBody>
            <a:bodyPr wrap="square" rtlCol="0">
              <a:spAutoFit/>
            </a:bodyPr>
            <a:lstStyle/>
            <a:p>
              <a:r>
                <a:rPr lang="en-US" sz="2000" b="1" u="sng" dirty="0">
                  <a:solidFill>
                    <a:prstClr val="black"/>
                  </a:solidFill>
                  <a:latin typeface="Times New Roman" panose="02020603050405020304" pitchFamily="18" charset="0"/>
                  <a:cs typeface="Times New Roman" panose="02020603050405020304" pitchFamily="18" charset="0"/>
                </a:rPr>
                <a:t>b.</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Vì</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số</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tiền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Thái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phải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trả</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endParaRPr lang="en-US" sz="2000" dirty="0">
                <a:solidFill>
                  <a:prstClr val="black"/>
                </a:solidFill>
                <a:latin typeface="Times New Roman" panose="02020603050405020304" pitchFamily="18" charset="0"/>
                <a:cs typeface="Times New Roman" panose="02020603050405020304" pitchFamily="18" charset="0"/>
              </a:endParaRPr>
            </a:p>
            <a:p>
              <a:endParaRPr lang="en-US" sz="2000" dirty="0">
                <a:solidFill>
                  <a:prstClr val="black"/>
                </a:solidFill>
                <a:latin typeface="Times New Roman" panose="02020603050405020304" pitchFamily="18" charset="0"/>
                <a:cs typeface="Times New Roman" panose="02020603050405020304" pitchFamily="18" charset="0"/>
              </a:endParaRPr>
            </a:p>
            <a:p>
              <a:r>
                <a:rPr lang="en-US" sz="2000" dirty="0">
                  <a:solidFill>
                    <a:prstClr val="black"/>
                  </a:solidFill>
                  <a:latin typeface="Times New Roman" panose="02020603050405020304" pitchFamily="18" charset="0"/>
                  <a:cs typeface="Times New Roman" panose="02020603050405020304" pitchFamily="18" charset="0"/>
                </a:rPr>
                <a:t>      </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BC </a:t>
              </a:r>
              <a:r>
                <a:rPr lang="en-US" sz="2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chắc</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chắn</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solidFill>
                  <a:srgbClr val="0000FF"/>
                </a:solidFill>
                <a:latin typeface="Times New Roman" panose="02020603050405020304" pitchFamily="18" charset="0"/>
                <a:cs typeface="Times New Roman" panose="02020603050405020304" pitchFamily="18" charset="0"/>
              </a:endParaRPr>
            </a:p>
          </p:txBody>
        </p:sp>
        <p:graphicFrame>
          <p:nvGraphicFramePr>
            <p:cNvPr id="51" name="Object 50">
              <a:extLst>
                <a:ext uri="{FF2B5EF4-FFF2-40B4-BE49-F238E27FC236}">
                  <a16:creationId xmlns:a16="http://schemas.microsoft.com/office/drawing/2014/main" xmlns="" id="{ADAE6ACE-E6CF-9C6D-8FE7-45533C644068}"/>
                </a:ext>
              </a:extLst>
            </p:cNvPr>
            <p:cNvGraphicFramePr>
              <a:graphicFrameLocks noChangeAspect="1"/>
            </p:cNvGraphicFramePr>
            <p:nvPr/>
          </p:nvGraphicFramePr>
          <p:xfrm>
            <a:off x="578270" y="3268800"/>
            <a:ext cx="3112127" cy="366133"/>
          </p:xfrm>
          <a:graphic>
            <a:graphicData uri="http://schemas.openxmlformats.org/presentationml/2006/ole">
              <mc:AlternateContent xmlns:mc="http://schemas.openxmlformats.org/markup-compatibility/2006">
                <mc:Choice xmlns:v="urn:schemas-microsoft-com:vml" Requires="v">
                  <p:oleObj spid="_x0000_s7180" name="Equation" r:id="rId9" imgW="1511280" imgH="177480" progId="Equation.DSMT4">
                    <p:embed/>
                  </p:oleObj>
                </mc:Choice>
                <mc:Fallback>
                  <p:oleObj name="Equation" r:id="rId9" imgW="1511280" imgH="177480" progId="Equation.DSMT4">
                    <p:embed/>
                    <p:pic>
                      <p:nvPicPr>
                        <p:cNvPr id="0" name=""/>
                        <p:cNvPicPr/>
                        <p:nvPr/>
                      </p:nvPicPr>
                      <p:blipFill>
                        <a:blip r:embed="rId10"/>
                        <a:stretch>
                          <a:fillRect/>
                        </a:stretch>
                      </p:blipFill>
                      <p:spPr>
                        <a:xfrm>
                          <a:off x="578270" y="3268800"/>
                          <a:ext cx="3112127" cy="366133"/>
                        </a:xfrm>
                        <a:prstGeom prst="rect">
                          <a:avLst/>
                        </a:prstGeom>
                      </p:spPr>
                    </p:pic>
                  </p:oleObj>
                </mc:Fallback>
              </mc:AlternateContent>
            </a:graphicData>
          </a:graphic>
        </p:graphicFrame>
      </p:grpSp>
      <p:grpSp>
        <p:nvGrpSpPr>
          <p:cNvPr id="53" name="Group 52">
            <a:extLst>
              <a:ext uri="{FF2B5EF4-FFF2-40B4-BE49-F238E27FC236}">
                <a16:creationId xmlns:a16="http://schemas.microsoft.com/office/drawing/2014/main" xmlns="" id="{7C7E9150-C19E-8464-FB65-7CD054884238}"/>
              </a:ext>
            </a:extLst>
          </p:cNvPr>
          <p:cNvGrpSpPr/>
          <p:nvPr/>
        </p:nvGrpSpPr>
        <p:grpSpPr>
          <a:xfrm>
            <a:off x="144393" y="3912149"/>
            <a:ext cx="4666995" cy="1661993"/>
            <a:chOff x="144392" y="2904682"/>
            <a:chExt cx="4666994" cy="1661993"/>
          </a:xfrm>
        </p:grpSpPr>
        <p:sp>
          <p:nvSpPr>
            <p:cNvPr id="54" name="TextBox 53">
              <a:extLst>
                <a:ext uri="{FF2B5EF4-FFF2-40B4-BE49-F238E27FC236}">
                  <a16:creationId xmlns:a16="http://schemas.microsoft.com/office/drawing/2014/main" xmlns="" id="{C3238F1A-CB26-64F6-7CFC-F5E70FE299BA}"/>
                </a:ext>
              </a:extLst>
            </p:cNvPr>
            <p:cNvSpPr txBox="1"/>
            <p:nvPr/>
          </p:nvSpPr>
          <p:spPr>
            <a:xfrm>
              <a:off x="144392" y="2904682"/>
              <a:ext cx="4666994" cy="1661993"/>
            </a:xfrm>
            <a:prstGeom prst="rect">
              <a:avLst/>
            </a:prstGeom>
            <a:noFill/>
          </p:spPr>
          <p:txBody>
            <a:bodyPr wrap="square" rtlCol="0">
              <a:spAutoFit/>
            </a:bodyPr>
            <a:lstStyle/>
            <a:p>
              <a:r>
                <a:rPr lang="en-US" sz="2000" b="1" u="sng" dirty="0">
                  <a:solidFill>
                    <a:prstClr val="black"/>
                  </a:solidFill>
                  <a:latin typeface="Times New Roman" panose="02020603050405020304" pitchFamily="18" charset="0"/>
                  <a:cs typeface="Times New Roman" panose="02020603050405020304" pitchFamily="18" charset="0"/>
                </a:rPr>
                <a:t>c.</a:t>
              </a:r>
              <a:r>
                <a:rPr lang="en-US" sz="2000" dirty="0">
                  <a:solidFill>
                    <a:prstClr val="black"/>
                  </a:solidFill>
                  <a:latin typeface="Times New Roman" panose="02020603050405020304" pitchFamily="18" charset="0"/>
                  <a:cs typeface="Times New Roman" panose="02020603050405020304" pitchFamily="18" charset="0"/>
                </a:rPr>
                <a:t> Sau </a:t>
              </a:r>
              <a:r>
                <a:rPr lang="en-US" sz="2000" dirty="0" err="1">
                  <a:solidFill>
                    <a:prstClr val="black"/>
                  </a:solidFill>
                  <a:latin typeface="Times New Roman" panose="02020603050405020304" pitchFamily="18" charset="0"/>
                  <a:cs typeface="Times New Roman" panose="02020603050405020304" pitchFamily="18" charset="0"/>
                </a:rPr>
                <a:t>khi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mua</a:t>
              </a:r>
              <a:r>
                <a:rPr lang="en-US" sz="2000" dirty="0">
                  <a:solidFill>
                    <a:prstClr val="black"/>
                  </a:solidFill>
                  <a:latin typeface="Times New Roman" panose="02020603050405020304" pitchFamily="18" charset="0"/>
                  <a:cs typeface="Times New Roman" panose="02020603050405020304" pitchFamily="18" charset="0"/>
                </a:rPr>
                <a:t> 1 </a:t>
              </a:r>
              <a:r>
                <a:rPr lang="en-US" sz="2000" dirty="0" err="1">
                  <a:solidFill>
                    <a:prstClr val="black"/>
                  </a:solidFill>
                  <a:latin typeface="Times New Roman" panose="02020603050405020304" pitchFamily="18" charset="0"/>
                  <a:cs typeface="Times New Roman" panose="02020603050405020304" pitchFamily="18" charset="0"/>
                </a:rPr>
                <a:t>bút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chì</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số</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tiền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còn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endParaRPr lang="en-US" sz="2000" dirty="0">
                <a:solidFill>
                  <a:prstClr val="black"/>
                </a:solidFill>
                <a:latin typeface="Times New Roman" panose="02020603050405020304" pitchFamily="18" charset="0"/>
                <a:cs typeface="Times New Roman" panose="02020603050405020304" pitchFamily="18" charset="0"/>
              </a:endParaRPr>
            </a:p>
            <a:p>
              <a:endParaRPr lang="en-US" sz="2000" dirty="0">
                <a:solidFill>
                  <a:prstClr val="black"/>
                </a:solidFill>
                <a:latin typeface="Times New Roman" panose="02020603050405020304" pitchFamily="18" charset="0"/>
                <a:cs typeface="Times New Roman" panose="02020603050405020304" pitchFamily="18" charset="0"/>
              </a:endParaRPr>
            </a:p>
            <a:p>
              <a:r>
                <a:rPr lang="en-US" sz="2000" dirty="0">
                  <a:solidFill>
                    <a:prstClr val="black"/>
                  </a:solidFill>
                  <a:latin typeface="Times New Roman" panose="02020603050405020304" pitchFamily="18" charset="0"/>
                  <a:cs typeface="Times New Roman" panose="02020603050405020304" pitchFamily="18" charset="0"/>
                </a:rPr>
                <a:t>          </a:t>
              </a:r>
            </a:p>
            <a:p>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Vì</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quyển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vở</a:t>
              </a:r>
              <a:r>
                <a:rPr lang="en-US" sz="2000" dirty="0">
                  <a:solidFill>
                    <a:prstClr val="black"/>
                  </a:solidFill>
                  <a:latin typeface="Times New Roman" panose="02020603050405020304" pitchFamily="18" charset="0"/>
                  <a:cs typeface="Times New Roman" panose="02020603050405020304" pitchFamily="18" charset="0"/>
                </a:rPr>
                <a:t>)</a:t>
              </a:r>
            </a:p>
            <a:p>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dư</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đồng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BC </a:t>
              </a:r>
              <a:r>
                <a:rPr lang="en-US" sz="2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solidFill>
                  <a:srgbClr val="0000FF"/>
                </a:solidFill>
                <a:latin typeface="Times New Roman" panose="02020603050405020304" pitchFamily="18" charset="0"/>
                <a:cs typeface="Times New Roman" panose="02020603050405020304" pitchFamily="18" charset="0"/>
              </a:endParaRPr>
            </a:p>
          </p:txBody>
        </p:sp>
        <p:graphicFrame>
          <p:nvGraphicFramePr>
            <p:cNvPr id="55" name="Object 54">
              <a:extLst>
                <a:ext uri="{FF2B5EF4-FFF2-40B4-BE49-F238E27FC236}">
                  <a16:creationId xmlns:a16="http://schemas.microsoft.com/office/drawing/2014/main" xmlns="" id="{DE6D838D-B493-510E-BEE0-087A323CFEC1}"/>
                </a:ext>
              </a:extLst>
            </p:cNvPr>
            <p:cNvGraphicFramePr>
              <a:graphicFrameLocks noChangeAspect="1"/>
            </p:cNvGraphicFramePr>
            <p:nvPr/>
          </p:nvGraphicFramePr>
          <p:xfrm>
            <a:off x="823482" y="3313783"/>
            <a:ext cx="2851150" cy="366712"/>
          </p:xfrm>
          <a:graphic>
            <a:graphicData uri="http://schemas.openxmlformats.org/presentationml/2006/ole">
              <mc:AlternateContent xmlns:mc="http://schemas.openxmlformats.org/markup-compatibility/2006">
                <mc:Choice xmlns:v="urn:schemas-microsoft-com:vml" Requires="v">
                  <p:oleObj spid="_x0000_s7181" name="Equation" r:id="rId11" imgW="1384200" imgH="177480" progId="Equation.DSMT4">
                    <p:embed/>
                  </p:oleObj>
                </mc:Choice>
                <mc:Fallback>
                  <p:oleObj name="Equation" r:id="rId11" imgW="1384200" imgH="177480" progId="Equation.DSMT4">
                    <p:embed/>
                    <p:pic>
                      <p:nvPicPr>
                        <p:cNvPr id="0" name=""/>
                        <p:cNvPicPr/>
                        <p:nvPr/>
                      </p:nvPicPr>
                      <p:blipFill>
                        <a:blip r:embed="rId12"/>
                        <a:stretch>
                          <a:fillRect/>
                        </a:stretch>
                      </p:blipFill>
                      <p:spPr>
                        <a:xfrm>
                          <a:off x="823482" y="3313783"/>
                          <a:ext cx="2851150" cy="366712"/>
                        </a:xfrm>
                        <a:prstGeom prst="rect">
                          <a:avLst/>
                        </a:prstGeom>
                      </p:spPr>
                    </p:pic>
                  </p:oleObj>
                </mc:Fallback>
              </mc:AlternateContent>
            </a:graphicData>
          </a:graphic>
        </p:graphicFrame>
        <p:graphicFrame>
          <p:nvGraphicFramePr>
            <p:cNvPr id="56" name="Object 55">
              <a:extLst>
                <a:ext uri="{FF2B5EF4-FFF2-40B4-BE49-F238E27FC236}">
                  <a16:creationId xmlns:a16="http://schemas.microsoft.com/office/drawing/2014/main" xmlns="" id="{2A230D14-DF76-6E8A-C6EC-8F20BC522BA7}"/>
                </a:ext>
              </a:extLst>
            </p:cNvPr>
            <p:cNvGraphicFramePr>
              <a:graphicFrameLocks noChangeAspect="1"/>
            </p:cNvGraphicFramePr>
            <p:nvPr>
              <p:extLst>
                <p:ext uri="{D42A27DB-BD31-4B8C-83A1-F6EECF244321}">
                  <p14:modId xmlns:p14="http://schemas.microsoft.com/office/powerpoint/2010/main" val="2928414033"/>
                </p:ext>
              </p:extLst>
            </p:nvPr>
          </p:nvGraphicFramePr>
          <p:xfrm>
            <a:off x="668338" y="3809012"/>
            <a:ext cx="2301875" cy="419100"/>
          </p:xfrm>
          <a:graphic>
            <a:graphicData uri="http://schemas.openxmlformats.org/presentationml/2006/ole">
              <mc:AlternateContent xmlns:mc="http://schemas.openxmlformats.org/markup-compatibility/2006">
                <mc:Choice xmlns:v="urn:schemas-microsoft-com:vml" Requires="v">
                  <p:oleObj spid="_x0000_s7182" name="Equation" r:id="rId13" imgW="1117440" imgH="203040" progId="Equation.DSMT4">
                    <p:embed/>
                  </p:oleObj>
                </mc:Choice>
                <mc:Fallback>
                  <p:oleObj name="Equation" r:id="rId13" imgW="1117440" imgH="203040" progId="Equation.DSMT4">
                    <p:embed/>
                    <p:pic>
                      <p:nvPicPr>
                        <p:cNvPr id="0" name=""/>
                        <p:cNvPicPr/>
                        <p:nvPr/>
                      </p:nvPicPr>
                      <p:blipFill>
                        <a:blip r:embed="rId14"/>
                        <a:stretch>
                          <a:fillRect/>
                        </a:stretch>
                      </p:blipFill>
                      <p:spPr>
                        <a:xfrm>
                          <a:off x="668338" y="3809012"/>
                          <a:ext cx="2301875" cy="419100"/>
                        </a:xfrm>
                        <a:prstGeom prst="rect">
                          <a:avLst/>
                        </a:prstGeom>
                      </p:spPr>
                    </p:pic>
                  </p:oleObj>
                </mc:Fallback>
              </mc:AlternateContent>
            </a:graphicData>
          </a:graphic>
        </p:graphicFrame>
        <p:graphicFrame>
          <p:nvGraphicFramePr>
            <p:cNvPr id="57" name="Object 56">
              <a:extLst>
                <a:ext uri="{FF2B5EF4-FFF2-40B4-BE49-F238E27FC236}">
                  <a16:creationId xmlns:a16="http://schemas.microsoft.com/office/drawing/2014/main" xmlns="" id="{C72D17FE-9072-B311-C068-35B698A65DDE}"/>
                </a:ext>
              </a:extLst>
            </p:cNvPr>
            <p:cNvGraphicFramePr>
              <a:graphicFrameLocks noChangeAspect="1"/>
            </p:cNvGraphicFramePr>
            <p:nvPr/>
          </p:nvGraphicFramePr>
          <p:xfrm>
            <a:off x="692993" y="4154126"/>
            <a:ext cx="706437" cy="366712"/>
          </p:xfrm>
          <a:graphic>
            <a:graphicData uri="http://schemas.openxmlformats.org/presentationml/2006/ole">
              <mc:AlternateContent xmlns:mc="http://schemas.openxmlformats.org/markup-compatibility/2006">
                <mc:Choice xmlns:v="urn:schemas-microsoft-com:vml" Requires="v">
                  <p:oleObj spid="_x0000_s7183" name="Equation" r:id="rId15" imgW="342720" imgH="177480" progId="Equation.DSMT4">
                    <p:embed/>
                  </p:oleObj>
                </mc:Choice>
                <mc:Fallback>
                  <p:oleObj name="Equation" r:id="rId15" imgW="342720" imgH="177480" progId="Equation.DSMT4">
                    <p:embed/>
                    <p:pic>
                      <p:nvPicPr>
                        <p:cNvPr id="0" name=""/>
                        <p:cNvPicPr/>
                        <p:nvPr/>
                      </p:nvPicPr>
                      <p:blipFill>
                        <a:blip r:embed="rId16"/>
                        <a:stretch>
                          <a:fillRect/>
                        </a:stretch>
                      </p:blipFill>
                      <p:spPr>
                        <a:xfrm>
                          <a:off x="692993" y="4154126"/>
                          <a:ext cx="706437" cy="366712"/>
                        </a:xfrm>
                        <a:prstGeom prst="rect">
                          <a:avLst/>
                        </a:prstGeom>
                      </p:spPr>
                    </p:pic>
                  </p:oleObj>
                </mc:Fallback>
              </mc:AlternateContent>
            </a:graphicData>
          </a:graphic>
        </p:graphicFrame>
      </p:grpSp>
      <p:grpSp>
        <p:nvGrpSpPr>
          <p:cNvPr id="58" name="Group 57">
            <a:extLst>
              <a:ext uri="{FF2B5EF4-FFF2-40B4-BE49-F238E27FC236}">
                <a16:creationId xmlns:a16="http://schemas.microsoft.com/office/drawing/2014/main" xmlns="" id="{0D0241BD-113D-E06C-4075-35D5075EAB98}"/>
              </a:ext>
            </a:extLst>
          </p:cNvPr>
          <p:cNvGrpSpPr/>
          <p:nvPr/>
        </p:nvGrpSpPr>
        <p:grpSpPr>
          <a:xfrm>
            <a:off x="191689" y="5537316"/>
            <a:ext cx="4666995" cy="1354217"/>
            <a:chOff x="144392" y="2904682"/>
            <a:chExt cx="4666994" cy="1354218"/>
          </a:xfrm>
        </p:grpSpPr>
        <p:sp>
          <p:nvSpPr>
            <p:cNvPr id="59" name="TextBox 58">
              <a:extLst>
                <a:ext uri="{FF2B5EF4-FFF2-40B4-BE49-F238E27FC236}">
                  <a16:creationId xmlns:a16="http://schemas.microsoft.com/office/drawing/2014/main" xmlns="" id="{DDB8C59E-7567-B61E-75C3-7E7C44D0267B}"/>
                </a:ext>
              </a:extLst>
            </p:cNvPr>
            <p:cNvSpPr txBox="1"/>
            <p:nvPr/>
          </p:nvSpPr>
          <p:spPr>
            <a:xfrm>
              <a:off x="144392" y="2904682"/>
              <a:ext cx="4666994" cy="1354218"/>
            </a:xfrm>
            <a:prstGeom prst="rect">
              <a:avLst/>
            </a:prstGeom>
            <a:noFill/>
          </p:spPr>
          <p:txBody>
            <a:bodyPr wrap="square" rtlCol="0">
              <a:spAutoFit/>
            </a:bodyPr>
            <a:lstStyle/>
            <a:p>
              <a:r>
                <a:rPr lang="en-US" sz="2000" b="1" u="sng" dirty="0">
                  <a:solidFill>
                    <a:prstClr val="black"/>
                  </a:solidFill>
                  <a:latin typeface="Times New Roman" panose="02020603050405020304" pitchFamily="18" charset="0"/>
                  <a:cs typeface="Times New Roman" panose="02020603050405020304" pitchFamily="18" charset="0"/>
                </a:rPr>
                <a:t>d. </a:t>
              </a:r>
              <a:r>
                <a:rPr lang="en-US" sz="2000" dirty="0" err="1">
                  <a:solidFill>
                    <a:prstClr val="black"/>
                  </a:solidFill>
                  <a:latin typeface="Times New Roman" panose="02020603050405020304" pitchFamily="18" charset="0"/>
                  <a:cs typeface="Times New Roman" panose="02020603050405020304" pitchFamily="18" charset="0"/>
                </a:rPr>
                <a:t>Thái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mua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ít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nhất</a:t>
              </a:r>
              <a:r>
                <a:rPr lang="en-US" sz="2000" dirty="0">
                  <a:solidFill>
                    <a:prstClr val="black"/>
                  </a:solidFill>
                  <a:latin typeface="Times New Roman" panose="02020603050405020304" pitchFamily="18" charset="0"/>
                  <a:cs typeface="Times New Roman" panose="02020603050405020304" pitchFamily="18" charset="0"/>
                </a:rPr>
                <a:t> 1 </a:t>
              </a:r>
              <a:r>
                <a:rPr lang="en-US" sz="2000" dirty="0" err="1">
                  <a:solidFill>
                    <a:prstClr val="black"/>
                  </a:solidFill>
                  <a:latin typeface="Times New Roman" panose="02020603050405020304" pitchFamily="18" charset="0"/>
                  <a:cs typeface="Times New Roman" panose="02020603050405020304" pitchFamily="18" charset="0"/>
                </a:rPr>
                <a:t>quyển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vở</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và</a:t>
              </a:r>
              <a:r>
                <a:rPr lang="en-US" sz="2000" dirty="0">
                  <a:solidFill>
                    <a:prstClr val="black"/>
                  </a:solidFill>
                  <a:latin typeface="Times New Roman" panose="02020603050405020304" pitchFamily="18" charset="0"/>
                  <a:cs typeface="Times New Roman" panose="02020603050405020304" pitchFamily="18" charset="0"/>
                </a:rPr>
                <a:t> 1 </a:t>
              </a:r>
              <a:r>
                <a:rPr lang="en-US" sz="2000" dirty="0" err="1">
                  <a:solidFill>
                    <a:prstClr val="black"/>
                  </a:solidFill>
                  <a:latin typeface="Times New Roman" panose="02020603050405020304" pitchFamily="18" charset="0"/>
                  <a:cs typeface="Times New Roman" panose="02020603050405020304" pitchFamily="18" charset="0"/>
                </a:rPr>
                <a:t>bút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chì</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thì</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Thái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phải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trả</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ít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nhất</a:t>
              </a:r>
              <a:endParaRPr lang="en-US" sz="2000" dirty="0">
                <a:solidFill>
                  <a:prstClr val="black"/>
                </a:solidFill>
                <a:latin typeface="Times New Roman" panose="02020603050405020304" pitchFamily="18" charset="0"/>
                <a:cs typeface="Times New Roman" panose="02020603050405020304" pitchFamily="18" charset="0"/>
              </a:endParaRPr>
            </a:p>
            <a:p>
              <a:endParaRPr lang="en-US" sz="2000" dirty="0">
                <a:solidFill>
                  <a:prstClr val="black"/>
                </a:solidFill>
                <a:latin typeface="Times New Roman" panose="02020603050405020304" pitchFamily="18" charset="0"/>
                <a:cs typeface="Times New Roman" panose="02020603050405020304" pitchFamily="18" charset="0"/>
              </a:endParaRPr>
            </a:p>
            <a:p>
              <a:r>
                <a:rPr lang="en-US" sz="2000" dirty="0">
                  <a:solidFill>
                    <a:prstClr val="black"/>
                  </a:solidFill>
                  <a:latin typeface="Times New Roman" panose="02020603050405020304" pitchFamily="18" charset="0"/>
                  <a:cs typeface="Times New Roman" panose="02020603050405020304" pitchFamily="18" charset="0"/>
                </a:rPr>
                <a:t>      </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BC </a:t>
              </a:r>
              <a:r>
                <a:rPr lang="en-US" sz="2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chắc</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chắn</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solidFill>
                  <a:srgbClr val="0000FF"/>
                </a:solidFill>
                <a:latin typeface="Times New Roman" panose="02020603050405020304" pitchFamily="18" charset="0"/>
                <a:cs typeface="Times New Roman" panose="02020603050405020304" pitchFamily="18" charset="0"/>
              </a:endParaRPr>
            </a:p>
          </p:txBody>
        </p:sp>
        <p:graphicFrame>
          <p:nvGraphicFramePr>
            <p:cNvPr id="60" name="Object 59">
              <a:extLst>
                <a:ext uri="{FF2B5EF4-FFF2-40B4-BE49-F238E27FC236}">
                  <a16:creationId xmlns:a16="http://schemas.microsoft.com/office/drawing/2014/main" xmlns="" id="{69E3DCD1-160A-30FE-A909-7464C609FC10}"/>
                </a:ext>
              </a:extLst>
            </p:cNvPr>
            <p:cNvGraphicFramePr>
              <a:graphicFrameLocks noChangeAspect="1"/>
            </p:cNvGraphicFramePr>
            <p:nvPr/>
          </p:nvGraphicFramePr>
          <p:xfrm>
            <a:off x="813285" y="3557983"/>
            <a:ext cx="2822575" cy="366712"/>
          </p:xfrm>
          <a:graphic>
            <a:graphicData uri="http://schemas.openxmlformats.org/presentationml/2006/ole">
              <mc:AlternateContent xmlns:mc="http://schemas.openxmlformats.org/markup-compatibility/2006">
                <mc:Choice xmlns:v="urn:schemas-microsoft-com:vml" Requires="v">
                  <p:oleObj spid="_x0000_s7184" name="Equation" r:id="rId17" imgW="1371600" imgH="177480" progId="Equation.DSMT4">
                    <p:embed/>
                  </p:oleObj>
                </mc:Choice>
                <mc:Fallback>
                  <p:oleObj name="Equation" r:id="rId17" imgW="1371600" imgH="177480" progId="Equation.DSMT4">
                    <p:embed/>
                    <p:pic>
                      <p:nvPicPr>
                        <p:cNvPr id="0" name=""/>
                        <p:cNvPicPr/>
                        <p:nvPr/>
                      </p:nvPicPr>
                      <p:blipFill>
                        <a:blip r:embed="rId18"/>
                        <a:stretch>
                          <a:fillRect/>
                        </a:stretch>
                      </p:blipFill>
                      <p:spPr>
                        <a:xfrm>
                          <a:off x="813285" y="3557983"/>
                          <a:ext cx="2822575" cy="366712"/>
                        </a:xfrm>
                        <a:prstGeom prst="rect">
                          <a:avLst/>
                        </a:prstGeom>
                      </p:spPr>
                    </p:pic>
                  </p:oleObj>
                </mc:Fallback>
              </mc:AlternateContent>
            </a:graphicData>
          </a:graphic>
        </p:graphicFrame>
      </p:grpSp>
    </p:spTree>
    <p:extLst>
      <p:ext uri="{BB962C8B-B14F-4D97-AF65-F5344CB8AC3E}">
        <p14:creationId xmlns:p14="http://schemas.microsoft.com/office/powerpoint/2010/main" val="34711835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8" presetClass="entr" presetSubtype="0" accel="50000" fill="hold" grpId="0" nodeType="clickEffect">
                                  <p:stCondLst>
                                    <p:cond delay="0"/>
                                  </p:stCondLst>
                                  <p:iterate type="lt">
                                    <p:tmPct val="50000"/>
                                  </p:iterate>
                                  <p:childTnLst>
                                    <p:set>
                                      <p:cBhvr>
                                        <p:cTn id="18" dur="1" fill="hold">
                                          <p:stCondLst>
                                            <p:cond delay="0"/>
                                          </p:stCondLst>
                                        </p:cTn>
                                        <p:tgtEl>
                                          <p:spTgt spid="41"/>
                                        </p:tgtEl>
                                        <p:attrNameLst>
                                          <p:attrName>style.visibility</p:attrName>
                                        </p:attrNameLst>
                                      </p:cBhvr>
                                      <p:to>
                                        <p:strVal val="visible"/>
                                      </p:to>
                                    </p:set>
                                    <p:set>
                                      <p:cBhvr>
                                        <p:cTn id="19" dur="227" fill="hold">
                                          <p:stCondLst>
                                            <p:cond delay="0"/>
                                          </p:stCondLst>
                                        </p:cTn>
                                        <p:tgtEl>
                                          <p:spTgt spid="41"/>
                                        </p:tgtEl>
                                        <p:attrNameLst>
                                          <p:attrName>style.rotation</p:attrName>
                                        </p:attrNameLst>
                                      </p:cBhvr>
                                      <p:to>
                                        <p:strVal val="-45.0"/>
                                      </p:to>
                                    </p:set>
                                    <p:anim calcmode="lin" valueType="num">
                                      <p:cBhvr>
                                        <p:cTn id="20" dur="227" fill="hold">
                                          <p:stCondLst>
                                            <p:cond delay="227"/>
                                          </p:stCondLst>
                                        </p:cTn>
                                        <p:tgtEl>
                                          <p:spTgt spid="41"/>
                                        </p:tgtEl>
                                        <p:attrNameLst>
                                          <p:attrName>style.rotation</p:attrName>
                                        </p:attrNameLst>
                                      </p:cBhvr>
                                      <p:tavLst>
                                        <p:tav tm="0">
                                          <p:val>
                                            <p:fltVal val="-45"/>
                                          </p:val>
                                        </p:tav>
                                        <p:tav tm="69900">
                                          <p:val>
                                            <p:fltVal val="45"/>
                                          </p:val>
                                        </p:tav>
                                        <p:tav tm="100000">
                                          <p:val>
                                            <p:fltVal val="0"/>
                                          </p:val>
                                        </p:tav>
                                      </p:tavLst>
                                    </p:anim>
                                    <p:anim calcmode="lin" valueType="num">
                                      <p:cBhvr>
                                        <p:cTn id="21" dur="227" fill="hold">
                                          <p:stCondLst>
                                            <p:cond delay="0"/>
                                          </p:stCondLst>
                                        </p:cTn>
                                        <p:tgtEl>
                                          <p:spTgt spid="41"/>
                                        </p:tgtEl>
                                        <p:attrNameLst>
                                          <p:attrName>ppt_y</p:attrName>
                                        </p:attrNameLst>
                                      </p:cBhvr>
                                      <p:tavLst>
                                        <p:tav tm="0">
                                          <p:val>
                                            <p:strVal val="#ppt_y-1"/>
                                          </p:val>
                                        </p:tav>
                                        <p:tav tm="100000">
                                          <p:val>
                                            <p:strVal val="#ppt_y-(0.354*#ppt_w-0.172*#ppt_h)"/>
                                          </p:val>
                                        </p:tav>
                                      </p:tavLst>
                                    </p:anim>
                                    <p:anim calcmode="lin" valueType="num">
                                      <p:cBhvr>
                                        <p:cTn id="22" dur="78" decel="50000" autoRev="1" fill="hold">
                                          <p:stCondLst>
                                            <p:cond delay="227"/>
                                          </p:stCondLst>
                                        </p:cTn>
                                        <p:tgtEl>
                                          <p:spTgt spid="41"/>
                                        </p:tgtEl>
                                        <p:attrNameLst>
                                          <p:attrName>ppt_y</p:attrName>
                                        </p:attrNameLst>
                                      </p:cBhvr>
                                      <p:tavLst>
                                        <p:tav tm="0">
                                          <p:val>
                                            <p:strVal val="#ppt_y-(0.354*#ppt_w-0.172*#ppt_h)"/>
                                          </p:val>
                                        </p:tav>
                                        <p:tav tm="100000">
                                          <p:val>
                                            <p:strVal val="#ppt_y-(0.354*#ppt_w-0.172*#ppt_h)-#ppt_h/2"/>
                                          </p:val>
                                        </p:tav>
                                      </p:tavLst>
                                    </p:anim>
                                    <p:anim calcmode="lin" valueType="num">
                                      <p:cBhvr>
                                        <p:cTn id="23" dur="68" fill="hold">
                                          <p:stCondLst>
                                            <p:cond delay="432"/>
                                          </p:stCondLst>
                                        </p:cTn>
                                        <p:tgtEl>
                                          <p:spTgt spid="41"/>
                                        </p:tgtEl>
                                        <p:attrNameLst>
                                          <p:attrName>ppt_y</p:attrName>
                                        </p:attrNameLst>
                                      </p:cBhvr>
                                      <p:tavLst>
                                        <p:tav tm="0">
                                          <p:val>
                                            <p:strVal val="#ppt_y-(0.354*#ppt_w-0.172*#ppt_h)"/>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1000"/>
                                        <p:tgtEl>
                                          <p:spTgt spid="44"/>
                                        </p:tgtEl>
                                      </p:cBhvr>
                                    </p:animEffect>
                                    <p:anim calcmode="lin" valueType="num">
                                      <p:cBhvr>
                                        <p:cTn id="29" dur="1000" fill="hold"/>
                                        <p:tgtEl>
                                          <p:spTgt spid="44"/>
                                        </p:tgtEl>
                                        <p:attrNameLst>
                                          <p:attrName>ppt_x</p:attrName>
                                        </p:attrNameLst>
                                      </p:cBhvr>
                                      <p:tavLst>
                                        <p:tav tm="0">
                                          <p:val>
                                            <p:strVal val="#ppt_x"/>
                                          </p:val>
                                        </p:tav>
                                        <p:tav tm="100000">
                                          <p:val>
                                            <p:strVal val="#ppt_x"/>
                                          </p:val>
                                        </p:tav>
                                      </p:tavLst>
                                    </p:anim>
                                    <p:anim calcmode="lin" valueType="num">
                                      <p:cBhvr>
                                        <p:cTn id="3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8" presetClass="entr" presetSubtype="0" accel="50000" fill="hold" grpId="0" nodeType="clickEffect">
                                  <p:stCondLst>
                                    <p:cond delay="0"/>
                                  </p:stCondLst>
                                  <p:iterate type="lt">
                                    <p:tmPct val="50000"/>
                                  </p:iterate>
                                  <p:childTnLst>
                                    <p:set>
                                      <p:cBhvr>
                                        <p:cTn id="34" dur="1" fill="hold">
                                          <p:stCondLst>
                                            <p:cond delay="0"/>
                                          </p:stCondLst>
                                        </p:cTn>
                                        <p:tgtEl>
                                          <p:spTgt spid="47"/>
                                        </p:tgtEl>
                                        <p:attrNameLst>
                                          <p:attrName>style.visibility</p:attrName>
                                        </p:attrNameLst>
                                      </p:cBhvr>
                                      <p:to>
                                        <p:strVal val="visible"/>
                                      </p:to>
                                    </p:set>
                                    <p:set>
                                      <p:cBhvr>
                                        <p:cTn id="35" dur="227" fill="hold">
                                          <p:stCondLst>
                                            <p:cond delay="0"/>
                                          </p:stCondLst>
                                        </p:cTn>
                                        <p:tgtEl>
                                          <p:spTgt spid="47"/>
                                        </p:tgtEl>
                                        <p:attrNameLst>
                                          <p:attrName>style.rotation</p:attrName>
                                        </p:attrNameLst>
                                      </p:cBhvr>
                                      <p:to>
                                        <p:strVal val="-45.0"/>
                                      </p:to>
                                    </p:set>
                                    <p:anim calcmode="lin" valueType="num">
                                      <p:cBhvr>
                                        <p:cTn id="36" dur="227" fill="hold">
                                          <p:stCondLst>
                                            <p:cond delay="227"/>
                                          </p:stCondLst>
                                        </p:cTn>
                                        <p:tgtEl>
                                          <p:spTgt spid="47"/>
                                        </p:tgtEl>
                                        <p:attrNameLst>
                                          <p:attrName>style.rotation</p:attrName>
                                        </p:attrNameLst>
                                      </p:cBhvr>
                                      <p:tavLst>
                                        <p:tav tm="0">
                                          <p:val>
                                            <p:fltVal val="-45"/>
                                          </p:val>
                                        </p:tav>
                                        <p:tav tm="69900">
                                          <p:val>
                                            <p:fltVal val="45"/>
                                          </p:val>
                                        </p:tav>
                                        <p:tav tm="100000">
                                          <p:val>
                                            <p:fltVal val="0"/>
                                          </p:val>
                                        </p:tav>
                                      </p:tavLst>
                                    </p:anim>
                                    <p:anim calcmode="lin" valueType="num">
                                      <p:cBhvr>
                                        <p:cTn id="37" dur="227" fill="hold">
                                          <p:stCondLst>
                                            <p:cond delay="0"/>
                                          </p:stCondLst>
                                        </p:cTn>
                                        <p:tgtEl>
                                          <p:spTgt spid="47"/>
                                        </p:tgtEl>
                                        <p:attrNameLst>
                                          <p:attrName>ppt_y</p:attrName>
                                        </p:attrNameLst>
                                      </p:cBhvr>
                                      <p:tavLst>
                                        <p:tav tm="0">
                                          <p:val>
                                            <p:strVal val="#ppt_y-1"/>
                                          </p:val>
                                        </p:tav>
                                        <p:tav tm="100000">
                                          <p:val>
                                            <p:strVal val="#ppt_y-(0.354*#ppt_w-0.172*#ppt_h)"/>
                                          </p:val>
                                        </p:tav>
                                      </p:tavLst>
                                    </p:anim>
                                    <p:anim calcmode="lin" valueType="num">
                                      <p:cBhvr>
                                        <p:cTn id="38" dur="78" decel="50000" autoRev="1" fill="hold">
                                          <p:stCondLst>
                                            <p:cond delay="227"/>
                                          </p:stCondLst>
                                        </p:cTn>
                                        <p:tgtEl>
                                          <p:spTgt spid="47"/>
                                        </p:tgtEl>
                                        <p:attrNameLst>
                                          <p:attrName>ppt_y</p:attrName>
                                        </p:attrNameLst>
                                      </p:cBhvr>
                                      <p:tavLst>
                                        <p:tav tm="0">
                                          <p:val>
                                            <p:strVal val="#ppt_y-(0.354*#ppt_w-0.172*#ppt_h)"/>
                                          </p:val>
                                        </p:tav>
                                        <p:tav tm="100000">
                                          <p:val>
                                            <p:strVal val="#ppt_y-(0.354*#ppt_w-0.172*#ppt_h)-#ppt_h/2"/>
                                          </p:val>
                                        </p:tav>
                                      </p:tavLst>
                                    </p:anim>
                                    <p:anim calcmode="lin" valueType="num">
                                      <p:cBhvr>
                                        <p:cTn id="39" dur="68" fill="hold">
                                          <p:stCondLst>
                                            <p:cond delay="432"/>
                                          </p:stCondLst>
                                        </p:cTn>
                                        <p:tgtEl>
                                          <p:spTgt spid="47"/>
                                        </p:tgtEl>
                                        <p:attrNameLst>
                                          <p:attrName>ppt_y</p:attrName>
                                        </p:attrNameLst>
                                      </p:cBhvr>
                                      <p:tavLst>
                                        <p:tav tm="0">
                                          <p:val>
                                            <p:strVal val="#ppt_y-(0.354*#ppt_w-0.172*#ppt_h)"/>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1000"/>
                                        <p:tgtEl>
                                          <p:spTgt spid="52"/>
                                        </p:tgtEl>
                                      </p:cBhvr>
                                    </p:animEffect>
                                    <p:anim calcmode="lin" valueType="num">
                                      <p:cBhvr>
                                        <p:cTn id="45" dur="1000" fill="hold"/>
                                        <p:tgtEl>
                                          <p:spTgt spid="52"/>
                                        </p:tgtEl>
                                        <p:attrNameLst>
                                          <p:attrName>ppt_x</p:attrName>
                                        </p:attrNameLst>
                                      </p:cBhvr>
                                      <p:tavLst>
                                        <p:tav tm="0">
                                          <p:val>
                                            <p:strVal val="#ppt_x"/>
                                          </p:val>
                                        </p:tav>
                                        <p:tav tm="100000">
                                          <p:val>
                                            <p:strVal val="#ppt_x"/>
                                          </p:val>
                                        </p:tav>
                                      </p:tavLst>
                                    </p:anim>
                                    <p:anim calcmode="lin" valueType="num">
                                      <p:cBhvr>
                                        <p:cTn id="4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8" presetClass="entr" presetSubtype="0" accel="50000" fill="hold" grpId="0" nodeType="clickEffect">
                                  <p:stCondLst>
                                    <p:cond delay="0"/>
                                  </p:stCondLst>
                                  <p:iterate type="lt">
                                    <p:tmPct val="50000"/>
                                  </p:iterate>
                                  <p:childTnLst>
                                    <p:set>
                                      <p:cBhvr>
                                        <p:cTn id="50" dur="1" fill="hold">
                                          <p:stCondLst>
                                            <p:cond delay="0"/>
                                          </p:stCondLst>
                                        </p:cTn>
                                        <p:tgtEl>
                                          <p:spTgt spid="48"/>
                                        </p:tgtEl>
                                        <p:attrNameLst>
                                          <p:attrName>style.visibility</p:attrName>
                                        </p:attrNameLst>
                                      </p:cBhvr>
                                      <p:to>
                                        <p:strVal val="visible"/>
                                      </p:to>
                                    </p:set>
                                    <p:set>
                                      <p:cBhvr>
                                        <p:cTn id="51" dur="227" fill="hold">
                                          <p:stCondLst>
                                            <p:cond delay="0"/>
                                          </p:stCondLst>
                                        </p:cTn>
                                        <p:tgtEl>
                                          <p:spTgt spid="48"/>
                                        </p:tgtEl>
                                        <p:attrNameLst>
                                          <p:attrName>style.rotation</p:attrName>
                                        </p:attrNameLst>
                                      </p:cBhvr>
                                      <p:to>
                                        <p:strVal val="-45.0"/>
                                      </p:to>
                                    </p:set>
                                    <p:anim calcmode="lin" valueType="num">
                                      <p:cBhvr>
                                        <p:cTn id="52" dur="227" fill="hold">
                                          <p:stCondLst>
                                            <p:cond delay="227"/>
                                          </p:stCondLst>
                                        </p:cTn>
                                        <p:tgtEl>
                                          <p:spTgt spid="48"/>
                                        </p:tgtEl>
                                        <p:attrNameLst>
                                          <p:attrName>style.rotation</p:attrName>
                                        </p:attrNameLst>
                                      </p:cBhvr>
                                      <p:tavLst>
                                        <p:tav tm="0">
                                          <p:val>
                                            <p:fltVal val="-45"/>
                                          </p:val>
                                        </p:tav>
                                        <p:tav tm="69900">
                                          <p:val>
                                            <p:fltVal val="45"/>
                                          </p:val>
                                        </p:tav>
                                        <p:tav tm="100000">
                                          <p:val>
                                            <p:fltVal val="0"/>
                                          </p:val>
                                        </p:tav>
                                      </p:tavLst>
                                    </p:anim>
                                    <p:anim calcmode="lin" valueType="num">
                                      <p:cBhvr>
                                        <p:cTn id="53" dur="227" fill="hold">
                                          <p:stCondLst>
                                            <p:cond delay="0"/>
                                          </p:stCondLst>
                                        </p:cTn>
                                        <p:tgtEl>
                                          <p:spTgt spid="48"/>
                                        </p:tgtEl>
                                        <p:attrNameLst>
                                          <p:attrName>ppt_y</p:attrName>
                                        </p:attrNameLst>
                                      </p:cBhvr>
                                      <p:tavLst>
                                        <p:tav tm="0">
                                          <p:val>
                                            <p:strVal val="#ppt_y-1"/>
                                          </p:val>
                                        </p:tav>
                                        <p:tav tm="100000">
                                          <p:val>
                                            <p:strVal val="#ppt_y-(0.354*#ppt_w-0.172*#ppt_h)"/>
                                          </p:val>
                                        </p:tav>
                                      </p:tavLst>
                                    </p:anim>
                                    <p:anim calcmode="lin" valueType="num">
                                      <p:cBhvr>
                                        <p:cTn id="54" dur="78" decel="50000" autoRev="1" fill="hold">
                                          <p:stCondLst>
                                            <p:cond delay="227"/>
                                          </p:stCondLst>
                                        </p:cTn>
                                        <p:tgtEl>
                                          <p:spTgt spid="48"/>
                                        </p:tgtEl>
                                        <p:attrNameLst>
                                          <p:attrName>ppt_y</p:attrName>
                                        </p:attrNameLst>
                                      </p:cBhvr>
                                      <p:tavLst>
                                        <p:tav tm="0">
                                          <p:val>
                                            <p:strVal val="#ppt_y-(0.354*#ppt_w-0.172*#ppt_h)"/>
                                          </p:val>
                                        </p:tav>
                                        <p:tav tm="100000">
                                          <p:val>
                                            <p:strVal val="#ppt_y-(0.354*#ppt_w-0.172*#ppt_h)-#ppt_h/2"/>
                                          </p:val>
                                        </p:tav>
                                      </p:tavLst>
                                    </p:anim>
                                    <p:anim calcmode="lin" valueType="num">
                                      <p:cBhvr>
                                        <p:cTn id="55" dur="68" fill="hold">
                                          <p:stCondLst>
                                            <p:cond delay="432"/>
                                          </p:stCondLst>
                                        </p:cTn>
                                        <p:tgtEl>
                                          <p:spTgt spid="48"/>
                                        </p:tgtEl>
                                        <p:attrNameLst>
                                          <p:attrName>ppt_y</p:attrName>
                                        </p:attrNameLst>
                                      </p:cBhvr>
                                      <p:tavLst>
                                        <p:tav tm="0">
                                          <p:val>
                                            <p:strVal val="#ppt_y-(0.354*#ppt_w-0.172*#ppt_h)"/>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fade">
                                      <p:cBhvr>
                                        <p:cTn id="60" dur="1000"/>
                                        <p:tgtEl>
                                          <p:spTgt spid="53"/>
                                        </p:tgtEl>
                                      </p:cBhvr>
                                    </p:animEffect>
                                    <p:anim calcmode="lin" valueType="num">
                                      <p:cBhvr>
                                        <p:cTn id="61" dur="1000" fill="hold"/>
                                        <p:tgtEl>
                                          <p:spTgt spid="53"/>
                                        </p:tgtEl>
                                        <p:attrNameLst>
                                          <p:attrName>ppt_x</p:attrName>
                                        </p:attrNameLst>
                                      </p:cBhvr>
                                      <p:tavLst>
                                        <p:tav tm="0">
                                          <p:val>
                                            <p:strVal val="#ppt_x"/>
                                          </p:val>
                                        </p:tav>
                                        <p:tav tm="100000">
                                          <p:val>
                                            <p:strVal val="#ppt_x"/>
                                          </p:val>
                                        </p:tav>
                                      </p:tavLst>
                                    </p:anim>
                                    <p:anim calcmode="lin" valueType="num">
                                      <p:cBhvr>
                                        <p:cTn id="6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8" presetClass="entr" presetSubtype="0" accel="50000" fill="hold" grpId="0" nodeType="clickEffect">
                                  <p:stCondLst>
                                    <p:cond delay="0"/>
                                  </p:stCondLst>
                                  <p:iterate type="lt">
                                    <p:tmPct val="50000"/>
                                  </p:iterate>
                                  <p:childTnLst>
                                    <p:set>
                                      <p:cBhvr>
                                        <p:cTn id="66" dur="1" fill="hold">
                                          <p:stCondLst>
                                            <p:cond delay="0"/>
                                          </p:stCondLst>
                                        </p:cTn>
                                        <p:tgtEl>
                                          <p:spTgt spid="49"/>
                                        </p:tgtEl>
                                        <p:attrNameLst>
                                          <p:attrName>style.visibility</p:attrName>
                                        </p:attrNameLst>
                                      </p:cBhvr>
                                      <p:to>
                                        <p:strVal val="visible"/>
                                      </p:to>
                                    </p:set>
                                    <p:set>
                                      <p:cBhvr>
                                        <p:cTn id="67" dur="227" fill="hold">
                                          <p:stCondLst>
                                            <p:cond delay="0"/>
                                          </p:stCondLst>
                                        </p:cTn>
                                        <p:tgtEl>
                                          <p:spTgt spid="49"/>
                                        </p:tgtEl>
                                        <p:attrNameLst>
                                          <p:attrName>style.rotation</p:attrName>
                                        </p:attrNameLst>
                                      </p:cBhvr>
                                      <p:to>
                                        <p:strVal val="-45.0"/>
                                      </p:to>
                                    </p:set>
                                    <p:anim calcmode="lin" valueType="num">
                                      <p:cBhvr>
                                        <p:cTn id="68" dur="227" fill="hold">
                                          <p:stCondLst>
                                            <p:cond delay="227"/>
                                          </p:stCondLst>
                                        </p:cTn>
                                        <p:tgtEl>
                                          <p:spTgt spid="49"/>
                                        </p:tgtEl>
                                        <p:attrNameLst>
                                          <p:attrName>style.rotation</p:attrName>
                                        </p:attrNameLst>
                                      </p:cBhvr>
                                      <p:tavLst>
                                        <p:tav tm="0">
                                          <p:val>
                                            <p:fltVal val="-45"/>
                                          </p:val>
                                        </p:tav>
                                        <p:tav tm="69900">
                                          <p:val>
                                            <p:fltVal val="45"/>
                                          </p:val>
                                        </p:tav>
                                        <p:tav tm="100000">
                                          <p:val>
                                            <p:fltVal val="0"/>
                                          </p:val>
                                        </p:tav>
                                      </p:tavLst>
                                    </p:anim>
                                    <p:anim calcmode="lin" valueType="num">
                                      <p:cBhvr>
                                        <p:cTn id="69" dur="227" fill="hold">
                                          <p:stCondLst>
                                            <p:cond delay="0"/>
                                          </p:stCondLst>
                                        </p:cTn>
                                        <p:tgtEl>
                                          <p:spTgt spid="49"/>
                                        </p:tgtEl>
                                        <p:attrNameLst>
                                          <p:attrName>ppt_y</p:attrName>
                                        </p:attrNameLst>
                                      </p:cBhvr>
                                      <p:tavLst>
                                        <p:tav tm="0">
                                          <p:val>
                                            <p:strVal val="#ppt_y-1"/>
                                          </p:val>
                                        </p:tav>
                                        <p:tav tm="100000">
                                          <p:val>
                                            <p:strVal val="#ppt_y-(0.354*#ppt_w-0.172*#ppt_h)"/>
                                          </p:val>
                                        </p:tav>
                                      </p:tavLst>
                                    </p:anim>
                                    <p:anim calcmode="lin" valueType="num">
                                      <p:cBhvr>
                                        <p:cTn id="70" dur="78" decel="50000" autoRev="1" fill="hold">
                                          <p:stCondLst>
                                            <p:cond delay="227"/>
                                          </p:stCondLst>
                                        </p:cTn>
                                        <p:tgtEl>
                                          <p:spTgt spid="49"/>
                                        </p:tgtEl>
                                        <p:attrNameLst>
                                          <p:attrName>ppt_y</p:attrName>
                                        </p:attrNameLst>
                                      </p:cBhvr>
                                      <p:tavLst>
                                        <p:tav tm="0">
                                          <p:val>
                                            <p:strVal val="#ppt_y-(0.354*#ppt_w-0.172*#ppt_h)"/>
                                          </p:val>
                                        </p:tav>
                                        <p:tav tm="100000">
                                          <p:val>
                                            <p:strVal val="#ppt_y-(0.354*#ppt_w-0.172*#ppt_h)-#ppt_h/2"/>
                                          </p:val>
                                        </p:tav>
                                      </p:tavLst>
                                    </p:anim>
                                    <p:anim calcmode="lin" valueType="num">
                                      <p:cBhvr>
                                        <p:cTn id="71" dur="68" fill="hold">
                                          <p:stCondLst>
                                            <p:cond delay="432"/>
                                          </p:stCondLst>
                                        </p:cTn>
                                        <p:tgtEl>
                                          <p:spTgt spid="49"/>
                                        </p:tgtEl>
                                        <p:attrNameLst>
                                          <p:attrName>ppt_y</p:attrName>
                                        </p:attrNameLst>
                                      </p:cBhvr>
                                      <p:tavLst>
                                        <p:tav tm="0">
                                          <p:val>
                                            <p:strVal val="#ppt_y-(0.354*#ppt_w-0.172*#ppt_h)"/>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fade">
                                      <p:cBhvr>
                                        <p:cTn id="76" dur="1000"/>
                                        <p:tgtEl>
                                          <p:spTgt spid="58"/>
                                        </p:tgtEl>
                                      </p:cBhvr>
                                    </p:animEffect>
                                    <p:anim calcmode="lin" valueType="num">
                                      <p:cBhvr>
                                        <p:cTn id="77" dur="1000" fill="hold"/>
                                        <p:tgtEl>
                                          <p:spTgt spid="58"/>
                                        </p:tgtEl>
                                        <p:attrNameLst>
                                          <p:attrName>ppt_x</p:attrName>
                                        </p:attrNameLst>
                                      </p:cBhvr>
                                      <p:tavLst>
                                        <p:tav tm="0">
                                          <p:val>
                                            <p:strVal val="#ppt_x"/>
                                          </p:val>
                                        </p:tav>
                                        <p:tav tm="100000">
                                          <p:val>
                                            <p:strVal val="#ppt_x"/>
                                          </p:val>
                                        </p:tav>
                                      </p:tavLst>
                                    </p:anim>
                                    <p:anim calcmode="lin" valueType="num">
                                      <p:cBhvr>
                                        <p:cTn id="78"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1" grpId="0"/>
      <p:bldP spid="44" grpId="0"/>
      <p:bldP spid="47" grpId="0"/>
      <p:bldP spid="48" grpId="0"/>
      <p:bldP spid="49"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1DBCAC2-5EE4-A2F0-0D09-3393076E4DFF}"/>
              </a:ext>
            </a:extLst>
          </p:cNvPr>
          <p:cNvSpPr/>
          <p:nvPr/>
        </p:nvSpPr>
        <p:spPr>
          <a:xfrm>
            <a:off x="177699" y="129039"/>
            <a:ext cx="9416468" cy="561692"/>
          </a:xfrm>
          <a:prstGeom prst="rect">
            <a:avLst/>
          </a:prstGeom>
          <a:noFill/>
        </p:spPr>
        <p:txBody>
          <a:bodyPr wrap="square" lIns="68576" tIns="34290" rIns="68576" bIns="34290">
            <a:spAutoFit/>
          </a:bodyPr>
          <a:lstStyle/>
          <a:p>
            <a:r>
              <a:rPr lang="en-US" sz="3200" b="1" dirty="0" err="1">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3200" b="1" dirty="0">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a:t>
            </a:r>
            <a:r>
              <a:rPr lang="en-US" sz="32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LÀM QUEN VỚI BIẾN CỐ NGẪU NHIÊN</a:t>
            </a:r>
          </a:p>
        </p:txBody>
      </p:sp>
      <p:sp>
        <p:nvSpPr>
          <p:cNvPr id="27" name="TextBox 26">
            <a:extLst>
              <a:ext uri="{FF2B5EF4-FFF2-40B4-BE49-F238E27FC236}">
                <a16:creationId xmlns:a16="http://schemas.microsoft.com/office/drawing/2014/main" xmlns="" id="{952F5567-159F-D764-5DAA-8E6F48306D78}"/>
              </a:ext>
            </a:extLst>
          </p:cNvPr>
          <p:cNvSpPr txBox="1"/>
          <p:nvPr/>
        </p:nvSpPr>
        <p:spPr>
          <a:xfrm>
            <a:off x="4588821" y="792707"/>
            <a:ext cx="7603183" cy="2574164"/>
          </a:xfrm>
          <a:prstGeom prst="rect">
            <a:avLst/>
          </a:prstGeom>
          <a:noFill/>
        </p:spPr>
        <p:txBody>
          <a:bodyPr wrap="square" lIns="91434" tIns="45718" rIns="91434" bIns="45718" rtlCol="0">
            <a:spAutoFit/>
          </a:bodyPr>
          <a:lstStyle/>
          <a:p>
            <a:pPr marL="457167" indent="-228584" algn="just">
              <a:lnSpc>
                <a:spcPct val="106000"/>
              </a:lnSpc>
              <a:spcBef>
                <a:spcPts val="300"/>
              </a:spcBef>
              <a:spcAft>
                <a:spcPts val="300"/>
              </a:spcAft>
            </a:pPr>
            <a:r>
              <a:rPr lang="en-US" sz="2300" u="sng"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Câu</a:t>
            </a:r>
            <a:r>
              <a:rPr lang="en-US" sz="2300" u="sng"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2: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Một</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cửa</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hàng</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thống</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kê</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lại</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số</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máy</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vi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tính</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họ</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bán</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được</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từ</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ngày</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thứ</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Hai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đến</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Chủ</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nhật</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trong</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một</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tuần</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Kết</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quả</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được</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trình</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bày</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ở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biểu</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đồ</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sau</a:t>
            </a:r>
            <a:r>
              <a:rPr lang="en-US" sz="2300"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a:t>
            </a:r>
          </a:p>
          <a:p>
            <a:pPr marL="457167" indent="-228584" algn="just">
              <a:lnSpc>
                <a:spcPct val="106000"/>
              </a:lnSpc>
              <a:spcBef>
                <a:spcPts val="300"/>
              </a:spcBef>
              <a:spcAft>
                <a:spcPts val="300"/>
              </a:spcAft>
            </a:pPr>
            <a:r>
              <a:rPr lang="en-US" sz="2300" i="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Chọn</a:t>
            </a:r>
            <a:r>
              <a:rPr lang="en-US" sz="2300" i="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i="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ngẫu</a:t>
            </a:r>
            <a:r>
              <a:rPr lang="en-US" sz="2300" i="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i="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nhiên</a:t>
            </a:r>
            <a:r>
              <a:rPr lang="en-US" sz="2300" i="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i="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một</a:t>
            </a:r>
            <a:r>
              <a:rPr lang="en-US" sz="2300" i="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i="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ngày</a:t>
            </a:r>
            <a:r>
              <a:rPr lang="en-US" sz="2300" i="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p>
          <a:p>
            <a:pPr marL="457167" indent="-228584" algn="just">
              <a:lnSpc>
                <a:spcPct val="106000"/>
              </a:lnSpc>
              <a:spcBef>
                <a:spcPts val="300"/>
              </a:spcBef>
              <a:spcAft>
                <a:spcPts val="300"/>
              </a:spcAft>
            </a:pPr>
            <a:r>
              <a:rPr lang="en-US" sz="2300" i="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trong</a:t>
            </a:r>
            <a:r>
              <a:rPr lang="en-US" sz="2300" i="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i="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tuần</a:t>
            </a:r>
            <a:r>
              <a:rPr lang="en-US" sz="2300" i="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i="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đó</a:t>
            </a:r>
            <a:r>
              <a:rPr lang="en-US" sz="2300" i="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i="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để</a:t>
            </a:r>
            <a:r>
              <a:rPr lang="en-US" sz="2300" i="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i="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xem</a:t>
            </a:r>
            <a:r>
              <a:rPr lang="en-US" sz="2300" i="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i="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kết</a:t>
            </a:r>
            <a:r>
              <a:rPr lang="en-US" sz="2300" i="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i="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quả</a:t>
            </a:r>
            <a:r>
              <a:rPr lang="en-US" sz="2300" i="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p>
          <a:p>
            <a:pPr marL="457167" indent="-228584" algn="just">
              <a:lnSpc>
                <a:spcPct val="106000"/>
              </a:lnSpc>
              <a:spcBef>
                <a:spcPts val="300"/>
              </a:spcBef>
              <a:spcAft>
                <a:spcPts val="300"/>
              </a:spcAft>
            </a:pPr>
            <a:r>
              <a:rPr lang="en-US" sz="2300" i="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bán</a:t>
            </a:r>
            <a:r>
              <a:rPr lang="en-US" sz="2300" i="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 </a:t>
            </a:r>
            <a:r>
              <a:rPr lang="en-US" sz="2300" i="1" dirty="0" err="1">
                <a:solidFill>
                  <a:srgbClr val="1F3864"/>
                </a:solidFill>
                <a:latin typeface="Times New Roman" panose="02020603050405020304" pitchFamily="18" charset="0"/>
                <a:ea typeface="Arial" panose="020B0604020202020204" pitchFamily="34" charset="0"/>
                <a:cs typeface="Times New Roman" panose="02020603050405020304" pitchFamily="18" charset="0"/>
              </a:rPr>
              <a:t>hàng</a:t>
            </a:r>
            <a:r>
              <a:rPr lang="en-US" sz="2300" i="1" dirty="0">
                <a:solidFill>
                  <a:srgbClr val="1F3864"/>
                </a:solidFill>
                <a:latin typeface="Times New Roman" panose="02020603050405020304" pitchFamily="18" charset="0"/>
                <a:ea typeface="Arial" panose="020B0604020202020204" pitchFamily="34" charset="0"/>
                <a:cs typeface="Times New Roman" panose="02020603050405020304" pitchFamily="18" charset="0"/>
              </a:rPr>
              <a:t>.</a:t>
            </a:r>
            <a:endParaRPr lang="en-US" sz="2300" i="1"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xmlns="" id="{BF3BB5B2-DA8D-E881-5206-F2485589F714}"/>
              </a:ext>
            </a:extLst>
          </p:cNvPr>
          <p:cNvCxnSpPr/>
          <p:nvPr/>
        </p:nvCxnSpPr>
        <p:spPr>
          <a:xfrm>
            <a:off x="4827151" y="870861"/>
            <a:ext cx="0" cy="5987143"/>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4936ACE3-0396-6521-E62A-B42AE8A1789A}"/>
              </a:ext>
            </a:extLst>
          </p:cNvPr>
          <p:cNvSpPr/>
          <p:nvPr/>
        </p:nvSpPr>
        <p:spPr>
          <a:xfrm>
            <a:off x="430153" y="814921"/>
            <a:ext cx="4455779" cy="1046439"/>
          </a:xfrm>
          <a:prstGeom prst="rect">
            <a:avLst/>
          </a:prstGeom>
          <a:noFill/>
        </p:spPr>
        <p:txBody>
          <a:bodyPr wrap="square" lIns="91434" tIns="45718" rIns="91434" bIns="45718">
            <a:spAutoFit/>
          </a:bodyPr>
          <a:lstStyle/>
          <a:p>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Biến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ngẫu</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nhiên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trong</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một</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trò</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chơi</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xmlns="" id="{83703D48-F8C5-2563-40D2-349819AD803D}"/>
              </a:ext>
            </a:extLst>
          </p:cNvPr>
          <p:cNvSpPr txBox="1"/>
          <p:nvPr/>
        </p:nvSpPr>
        <p:spPr>
          <a:xfrm>
            <a:off x="469273" y="1779880"/>
            <a:ext cx="4455779" cy="461665"/>
          </a:xfrm>
          <a:prstGeom prst="rect">
            <a:avLst/>
          </a:prstGeom>
          <a:noFill/>
        </p:spPr>
        <p:txBody>
          <a:bodyPr wrap="square" lIns="91434" tIns="45718" rIns="91434" bIns="45718" rtlCol="0">
            <a:spAutoFit/>
          </a:bodyPr>
          <a:lstStyle/>
          <a:p>
            <a:pPr algn="just">
              <a:spcBef>
                <a:spcPts val="300"/>
              </a:spcBef>
              <a:spcAft>
                <a:spcPts val="300"/>
              </a:spcAft>
            </a:pP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Vận</a:t>
            </a: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dụng</a:t>
            </a: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1: (</a:t>
            </a:r>
            <a:r>
              <a:rPr lang="en-US" sz="2400" b="1" i="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Câu</a:t>
            </a: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1 – PBT)</a:t>
            </a:r>
            <a:endParaRPr lang="en-US" sz="2400"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32" name="Table 32">
            <a:extLst>
              <a:ext uri="{FF2B5EF4-FFF2-40B4-BE49-F238E27FC236}">
                <a16:creationId xmlns:a16="http://schemas.microsoft.com/office/drawing/2014/main" xmlns="" id="{327FC6DF-0A04-CAE4-E6BB-F4C6D2FA0CEF}"/>
              </a:ext>
            </a:extLst>
          </p:cNvPr>
          <p:cNvGraphicFramePr>
            <a:graphicFrameLocks noGrp="1"/>
          </p:cNvGraphicFramePr>
          <p:nvPr>
            <p:extLst>
              <p:ext uri="{D42A27DB-BD31-4B8C-83A1-F6EECF244321}">
                <p14:modId xmlns:p14="http://schemas.microsoft.com/office/powerpoint/2010/main" val="3477998611"/>
              </p:ext>
            </p:extLst>
          </p:nvPr>
        </p:nvGraphicFramePr>
        <p:xfrm>
          <a:off x="4885933" y="3776191"/>
          <a:ext cx="7228215" cy="3139440"/>
        </p:xfrm>
        <a:graphic>
          <a:graphicData uri="http://schemas.openxmlformats.org/drawingml/2006/table">
            <a:tbl>
              <a:tblPr firstRow="1" bandRow="1">
                <a:tableStyleId>{5C22544A-7EE6-4342-B048-85BDC9FD1C3A}</a:tableStyleId>
              </a:tblPr>
              <a:tblGrid>
                <a:gridCol w="354449">
                  <a:extLst>
                    <a:ext uri="{9D8B030D-6E8A-4147-A177-3AD203B41FA5}">
                      <a16:colId xmlns:a16="http://schemas.microsoft.com/office/drawing/2014/main" xmlns="" val="1711869487"/>
                    </a:ext>
                  </a:extLst>
                </a:gridCol>
                <a:gridCol w="4550979">
                  <a:extLst>
                    <a:ext uri="{9D8B030D-6E8A-4147-A177-3AD203B41FA5}">
                      <a16:colId xmlns:a16="http://schemas.microsoft.com/office/drawing/2014/main" xmlns="" val="1595105117"/>
                    </a:ext>
                  </a:extLst>
                </a:gridCol>
                <a:gridCol w="756745">
                  <a:extLst>
                    <a:ext uri="{9D8B030D-6E8A-4147-A177-3AD203B41FA5}">
                      <a16:colId xmlns:a16="http://schemas.microsoft.com/office/drawing/2014/main" xmlns="" val="1238499323"/>
                    </a:ext>
                  </a:extLst>
                </a:gridCol>
                <a:gridCol w="788276">
                  <a:extLst>
                    <a:ext uri="{9D8B030D-6E8A-4147-A177-3AD203B41FA5}">
                      <a16:colId xmlns:a16="http://schemas.microsoft.com/office/drawing/2014/main" xmlns="" val="1923479951"/>
                    </a:ext>
                  </a:extLst>
                </a:gridCol>
                <a:gridCol w="777767">
                  <a:extLst>
                    <a:ext uri="{9D8B030D-6E8A-4147-A177-3AD203B41FA5}">
                      <a16:colId xmlns:a16="http://schemas.microsoft.com/office/drawing/2014/main" xmlns="" val="195634612"/>
                    </a:ext>
                  </a:extLst>
                </a:gridCol>
              </a:tblGrid>
              <a:tr h="1249680">
                <a:tc>
                  <a:txBody>
                    <a:bodyPr/>
                    <a:lstStyle/>
                    <a:p>
                      <a:endParaRPr lang="en-US" sz="2000"/>
                    </a:p>
                  </a:txBody>
                  <a:tcPr/>
                </a:tc>
                <a:tc>
                  <a:txBody>
                    <a:bodyPr/>
                    <a:lstStyle/>
                    <a:p>
                      <a:pPr algn="ctr"/>
                      <a:r>
                        <a:rPr lang="en-US" sz="2000" dirty="0" err="1"/>
                        <a:t>Biến</a:t>
                      </a:r>
                      <a:r>
                        <a:rPr lang="en-US" sz="2000" dirty="0"/>
                        <a:t> </a:t>
                      </a:r>
                      <a:r>
                        <a:rPr lang="en-US" sz="2000" dirty="0" err="1"/>
                        <a:t>cố</a:t>
                      </a:r>
                      <a:r>
                        <a:rPr lang="en-US" sz="2000" dirty="0"/>
                        <a:t> </a:t>
                      </a:r>
                      <a:r>
                        <a:rPr lang="en-US" sz="2000" dirty="0" err="1"/>
                        <a:t>của</a:t>
                      </a:r>
                      <a:r>
                        <a:rPr lang="en-US" sz="2000" dirty="0"/>
                        <a:t> </a:t>
                      </a:r>
                      <a:r>
                        <a:rPr lang="en-US" sz="2000" dirty="0" err="1"/>
                        <a:t>phép</a:t>
                      </a:r>
                      <a:r>
                        <a:rPr lang="en-US" sz="2000" dirty="0"/>
                        <a:t> </a:t>
                      </a:r>
                      <a:r>
                        <a:rPr lang="en-US" sz="2000" dirty="0" err="1"/>
                        <a:t>thử</a:t>
                      </a:r>
                      <a:endParaRPr lang="en-US" sz="2000" dirty="0"/>
                    </a:p>
                  </a:txBody>
                  <a:tcPr anchor="ctr"/>
                </a:tc>
                <a:tc>
                  <a:txBody>
                    <a:bodyPr/>
                    <a:lstStyle/>
                    <a:p>
                      <a:pPr algn="ctr"/>
                      <a:r>
                        <a:rPr lang="en-US" sz="1900" dirty="0" err="1"/>
                        <a:t>Chắc</a:t>
                      </a:r>
                      <a:r>
                        <a:rPr lang="en-US" sz="1900" dirty="0"/>
                        <a:t> </a:t>
                      </a:r>
                      <a:r>
                        <a:rPr lang="en-US" sz="1900" dirty="0" err="1"/>
                        <a:t>chắn</a:t>
                      </a:r>
                      <a:endParaRPr lang="en-US" sz="1900" dirty="0"/>
                    </a:p>
                  </a:txBody>
                  <a:tcPr anchor="ctr"/>
                </a:tc>
                <a:tc>
                  <a:txBody>
                    <a:bodyPr/>
                    <a:lstStyle/>
                    <a:p>
                      <a:pPr algn="ctr"/>
                      <a:r>
                        <a:rPr lang="en-US" sz="1900" dirty="0" err="1"/>
                        <a:t>Không</a:t>
                      </a:r>
                      <a:r>
                        <a:rPr lang="en-US" sz="1900" dirty="0"/>
                        <a:t> </a:t>
                      </a:r>
                      <a:r>
                        <a:rPr lang="en-US" sz="1900" dirty="0" err="1"/>
                        <a:t>thể</a:t>
                      </a:r>
                      <a:endParaRPr lang="en-US" sz="1900" dirty="0"/>
                    </a:p>
                  </a:txBody>
                  <a:tcPr anchor="ctr"/>
                </a:tc>
                <a:tc>
                  <a:txBody>
                    <a:bodyPr/>
                    <a:lstStyle/>
                    <a:p>
                      <a:pPr algn="ctr"/>
                      <a:r>
                        <a:rPr lang="en-US" sz="1900" dirty="0" err="1"/>
                        <a:t>Ngẫu</a:t>
                      </a:r>
                      <a:r>
                        <a:rPr lang="en-US" sz="1900" dirty="0"/>
                        <a:t> </a:t>
                      </a:r>
                      <a:r>
                        <a:rPr lang="en-US" sz="1900" dirty="0" err="1"/>
                        <a:t>nhiên</a:t>
                      </a:r>
                      <a:endParaRPr lang="en-US" sz="1900" dirty="0"/>
                    </a:p>
                  </a:txBody>
                  <a:tcPr anchor="ctr"/>
                </a:tc>
                <a:extLst>
                  <a:ext uri="{0D108BD9-81ED-4DB2-BD59-A6C34878D82A}">
                    <a16:rowId xmlns:a16="http://schemas.microsoft.com/office/drawing/2014/main" xmlns="" val="3086181996"/>
                  </a:ext>
                </a:extLst>
              </a:tr>
              <a:tr h="701040">
                <a:tc>
                  <a:txBody>
                    <a:bodyPr/>
                    <a:lstStyle/>
                    <a:p>
                      <a:r>
                        <a:rPr lang="en-US" sz="2000" dirty="0"/>
                        <a:t>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latin typeface="+mn-lt"/>
                          <a:ea typeface="+mn-ea"/>
                          <a:cs typeface="+mn-cs"/>
                        </a:rPr>
                        <a:t>“</a:t>
                      </a:r>
                      <a:r>
                        <a:rPr lang="en-US" sz="2000" kern="1200" dirty="0" err="1">
                          <a:solidFill>
                            <a:schemeClr val="dk1"/>
                          </a:solidFill>
                          <a:effectLst/>
                          <a:latin typeface="+mn-lt"/>
                          <a:ea typeface="+mn-ea"/>
                          <a:cs typeface="+mn-cs"/>
                        </a:rPr>
                        <a:t>Cửa</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hàng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bán</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được</a:t>
                      </a:r>
                      <a:r>
                        <a:rPr lang="en-US" sz="2000" kern="1200" dirty="0">
                          <a:solidFill>
                            <a:schemeClr val="dk1"/>
                          </a:solidFill>
                          <a:effectLst/>
                          <a:latin typeface="+mn-lt"/>
                          <a:ea typeface="+mn-ea"/>
                          <a:cs typeface="+mn-cs"/>
                        </a:rPr>
                        <a:t> 10 </a:t>
                      </a:r>
                      <a:r>
                        <a:rPr lang="en-US" sz="2000" kern="1200" dirty="0" err="1">
                          <a:solidFill>
                            <a:schemeClr val="dk1"/>
                          </a:solidFill>
                          <a:effectLst/>
                          <a:latin typeface="+mn-lt"/>
                          <a:ea typeface="+mn-ea"/>
                          <a:cs typeface="+mn-cs"/>
                        </a:rPr>
                        <a:t>máy</a:t>
                      </a:r>
                      <a:r>
                        <a:rPr lang="en-US" sz="2000" kern="1200" dirty="0">
                          <a:solidFill>
                            <a:schemeClr val="dk1"/>
                          </a:solidFill>
                          <a:effectLst/>
                          <a:latin typeface="+mn-lt"/>
                          <a:ea typeface="+mn-ea"/>
                          <a:cs typeface="+mn-cs"/>
                        </a:rPr>
                        <a:t> vi </a:t>
                      </a:r>
                      <a:r>
                        <a:rPr lang="en-US" sz="2000" kern="1200" dirty="0" err="1">
                          <a:solidFill>
                            <a:schemeClr val="dk1"/>
                          </a:solidFill>
                          <a:effectLst/>
                          <a:latin typeface="+mn-lt"/>
                          <a:ea typeface="+mn-ea"/>
                          <a:cs typeface="+mn-cs"/>
                        </a:rPr>
                        <a:t>tính</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trong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ngày</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được</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chọn</a:t>
                      </a:r>
                      <a:r>
                        <a:rPr lang="en-US" sz="2000" kern="1200" dirty="0">
                          <a:solidFill>
                            <a:schemeClr val="dk1"/>
                          </a:solidFill>
                          <a:effectLst/>
                          <a:latin typeface="+mn-lt"/>
                          <a:ea typeface="+mn-ea"/>
                          <a:cs typeface="+mn-cs"/>
                        </a:rPr>
                        <a:t>”</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a:tc>
                <a:tc>
                  <a:txBody>
                    <a:bodyPr/>
                    <a:lstStyle/>
                    <a:p>
                      <a:endParaRPr lang="en-US" sz="2000" dirty="0"/>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xmlns="" val="495989665"/>
                  </a:ext>
                </a:extLst>
              </a:tr>
              <a:tr h="701040">
                <a:tc>
                  <a:txBody>
                    <a:bodyPr/>
                    <a:lstStyle/>
                    <a:p>
                      <a:r>
                        <a:rPr lang="en-US" sz="2000" dirty="0"/>
                        <a:t>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latin typeface="+mn-lt"/>
                          <a:ea typeface="+mn-ea"/>
                          <a:cs typeface="+mn-cs"/>
                        </a:rPr>
                        <a:t>“</a:t>
                      </a:r>
                      <a:r>
                        <a:rPr lang="en-US" sz="2000" kern="1200" dirty="0" err="1">
                          <a:solidFill>
                            <a:schemeClr val="dk1"/>
                          </a:solidFill>
                          <a:effectLst/>
                          <a:latin typeface="+mn-lt"/>
                          <a:ea typeface="+mn-ea"/>
                          <a:cs typeface="+mn-cs"/>
                        </a:rPr>
                        <a:t>Cửa</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hàng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bán</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được</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ít</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hơn</a:t>
                      </a:r>
                      <a:r>
                        <a:rPr lang="en-US" sz="2000" kern="1200" dirty="0">
                          <a:solidFill>
                            <a:schemeClr val="dk1"/>
                          </a:solidFill>
                          <a:effectLst/>
                          <a:latin typeface="+mn-lt"/>
                          <a:ea typeface="+mn-ea"/>
                          <a:cs typeface="+mn-cs"/>
                        </a:rPr>
                        <a:t> 7 </a:t>
                      </a:r>
                      <a:r>
                        <a:rPr lang="en-US" sz="2000" kern="1200" dirty="0" err="1">
                          <a:solidFill>
                            <a:schemeClr val="dk1"/>
                          </a:solidFill>
                          <a:effectLst/>
                          <a:latin typeface="+mn-lt"/>
                          <a:ea typeface="+mn-ea"/>
                          <a:cs typeface="+mn-cs"/>
                        </a:rPr>
                        <a:t>máy</a:t>
                      </a:r>
                      <a:r>
                        <a:rPr lang="en-US" sz="2000" kern="1200" dirty="0">
                          <a:solidFill>
                            <a:schemeClr val="dk1"/>
                          </a:solidFill>
                          <a:effectLst/>
                          <a:latin typeface="+mn-lt"/>
                          <a:ea typeface="+mn-ea"/>
                          <a:cs typeface="+mn-cs"/>
                        </a:rPr>
                        <a:t> vi </a:t>
                      </a:r>
                      <a:r>
                        <a:rPr lang="en-US" sz="2000" kern="1200" dirty="0" err="1">
                          <a:solidFill>
                            <a:schemeClr val="dk1"/>
                          </a:solidFill>
                          <a:effectLst/>
                          <a:latin typeface="+mn-lt"/>
                          <a:ea typeface="+mn-ea"/>
                          <a:cs typeface="+mn-cs"/>
                        </a:rPr>
                        <a:t>tính</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trong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ngày</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được</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chọn</a:t>
                      </a:r>
                      <a:r>
                        <a:rPr lang="en-US" sz="2000" kern="1200" dirty="0">
                          <a:solidFill>
                            <a:schemeClr val="dk1"/>
                          </a:solidFill>
                          <a:effectLst/>
                          <a:latin typeface="+mn-lt"/>
                          <a:ea typeface="+mn-ea"/>
                          <a:cs typeface="+mn-cs"/>
                        </a:rPr>
                        <a:t>”</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a:tc>
                <a:tc>
                  <a:txBody>
                    <a:bodyPr/>
                    <a:lstStyle/>
                    <a:p>
                      <a:endParaRPr lang="en-US" sz="2000"/>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xmlns="" val="3668282273"/>
                  </a:ext>
                </a:extLst>
              </a:tr>
              <a:tr h="701040">
                <a:tc>
                  <a:txBody>
                    <a:bodyPr/>
                    <a:lstStyle/>
                    <a:p>
                      <a:r>
                        <a:rPr lang="en-US" sz="2000" dirty="0"/>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latin typeface="+mn-lt"/>
                          <a:ea typeface="+mn-ea"/>
                          <a:cs typeface="+mn-cs"/>
                        </a:rPr>
                        <a:t>“</a:t>
                      </a:r>
                      <a:r>
                        <a:rPr lang="en-US" sz="2000" kern="1200" dirty="0" err="1">
                          <a:solidFill>
                            <a:schemeClr val="dk1"/>
                          </a:solidFill>
                          <a:effectLst/>
                          <a:latin typeface="+mn-lt"/>
                          <a:ea typeface="+mn-ea"/>
                          <a:cs typeface="+mn-cs"/>
                        </a:rPr>
                        <a:t>Cửa</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hàng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bán</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được</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không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quá</a:t>
                      </a:r>
                      <a:r>
                        <a:rPr lang="en-US" sz="2000" kern="1200" dirty="0">
                          <a:solidFill>
                            <a:schemeClr val="dk1"/>
                          </a:solidFill>
                          <a:effectLst/>
                          <a:latin typeface="+mn-lt"/>
                          <a:ea typeface="+mn-ea"/>
                          <a:cs typeface="+mn-cs"/>
                        </a:rPr>
                        <a:t> 14 </a:t>
                      </a:r>
                      <a:r>
                        <a:rPr lang="en-US" sz="2000" kern="1200" dirty="0" err="1">
                          <a:solidFill>
                            <a:schemeClr val="dk1"/>
                          </a:solidFill>
                          <a:effectLst/>
                          <a:latin typeface="+mn-lt"/>
                          <a:ea typeface="+mn-ea"/>
                          <a:cs typeface="+mn-cs"/>
                        </a:rPr>
                        <a:t>máy</a:t>
                      </a:r>
                      <a:r>
                        <a:rPr lang="en-US" sz="2000" kern="1200" dirty="0">
                          <a:solidFill>
                            <a:schemeClr val="dk1"/>
                          </a:solidFill>
                          <a:effectLst/>
                          <a:latin typeface="+mn-lt"/>
                          <a:ea typeface="+mn-ea"/>
                          <a:cs typeface="+mn-cs"/>
                        </a:rPr>
                        <a:t> vi </a:t>
                      </a:r>
                      <a:r>
                        <a:rPr lang="en-US" sz="2000" kern="1200" dirty="0" err="1">
                          <a:solidFill>
                            <a:schemeClr val="dk1"/>
                          </a:solidFill>
                          <a:effectLst/>
                          <a:latin typeface="+mn-lt"/>
                          <a:ea typeface="+mn-ea"/>
                          <a:cs typeface="+mn-cs"/>
                        </a:rPr>
                        <a:t>tính</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trong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ngày</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được</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chọn</a:t>
                      </a:r>
                      <a:r>
                        <a:rPr lang="en-US" sz="2000" kern="1200" dirty="0">
                          <a:solidFill>
                            <a:schemeClr val="dk1"/>
                          </a:solidFill>
                          <a:effectLst/>
                          <a:latin typeface="+mn-lt"/>
                          <a:ea typeface="+mn-ea"/>
                          <a:cs typeface="+mn-cs"/>
                        </a:rPr>
                        <a:t>”</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a:tc>
                <a:tc>
                  <a:txBody>
                    <a:bodyPr/>
                    <a:lstStyle/>
                    <a:p>
                      <a:endParaRPr lang="en-US" sz="2000"/>
                    </a:p>
                  </a:txBody>
                  <a:tcPr/>
                </a:tc>
                <a:tc>
                  <a:txBody>
                    <a:bodyPr/>
                    <a:lstStyle/>
                    <a:p>
                      <a:endParaRPr lang="en-US" sz="2000"/>
                    </a:p>
                  </a:txBody>
                  <a:tcPr/>
                </a:tc>
                <a:tc>
                  <a:txBody>
                    <a:bodyPr/>
                    <a:lstStyle/>
                    <a:p>
                      <a:endParaRPr lang="en-US" sz="2000"/>
                    </a:p>
                  </a:txBody>
                  <a:tcPr/>
                </a:tc>
                <a:extLst>
                  <a:ext uri="{0D108BD9-81ED-4DB2-BD59-A6C34878D82A}">
                    <a16:rowId xmlns:a16="http://schemas.microsoft.com/office/drawing/2014/main" xmlns="" val="1275190804"/>
                  </a:ext>
                </a:extLst>
              </a:tr>
              <a:tr h="396240">
                <a:tc>
                  <a:txBody>
                    <a:bodyPr/>
                    <a:lstStyle/>
                    <a:p>
                      <a:r>
                        <a:rPr lang="en-US" sz="2000" dirty="0"/>
                        <a:t>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latin typeface="+mn-lt"/>
                          <a:ea typeface="+mn-ea"/>
                          <a:cs typeface="+mn-cs"/>
                        </a:rPr>
                        <a:t>“</a:t>
                      </a:r>
                      <a:r>
                        <a:rPr lang="en-US" sz="2000" kern="1200" dirty="0" err="1">
                          <a:solidFill>
                            <a:schemeClr val="dk1"/>
                          </a:solidFill>
                          <a:effectLst/>
                          <a:latin typeface="+mn-lt"/>
                          <a:ea typeface="+mn-ea"/>
                          <a:cs typeface="+mn-cs"/>
                        </a:rPr>
                        <a:t>Cửa</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hàng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không</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bán</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được</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cái</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máy</a:t>
                      </a:r>
                      <a:r>
                        <a:rPr lang="en-US" sz="2000" kern="1200" dirty="0">
                          <a:solidFill>
                            <a:schemeClr val="dk1"/>
                          </a:solidFill>
                          <a:effectLst/>
                          <a:latin typeface="+mn-lt"/>
                          <a:ea typeface="+mn-ea"/>
                          <a:cs typeface="+mn-cs"/>
                        </a:rPr>
                        <a:t> </a:t>
                      </a:r>
                      <a:r>
                        <a:rPr lang="en-US" sz="2000" kern="1200" dirty="0" err="1">
                          <a:solidFill>
                            <a:schemeClr val="dk1"/>
                          </a:solidFill>
                          <a:effectLst/>
                          <a:latin typeface="+mn-lt"/>
                          <a:ea typeface="+mn-ea"/>
                          <a:cs typeface="+mn-cs"/>
                        </a:rPr>
                        <a:t>nào</a:t>
                      </a:r>
                      <a:r>
                        <a:rPr lang="en-US" sz="2000" kern="1200" dirty="0">
                          <a:solidFill>
                            <a:schemeClr val="dk1"/>
                          </a:solidFill>
                          <a:effectLst/>
                          <a:latin typeface="+mn-lt"/>
                          <a:ea typeface="+mn-ea"/>
                          <a:cs typeface="+mn-cs"/>
                        </a:rPr>
                        <a:t>”</a:t>
                      </a:r>
                      <a:endParaRPr lang="en-US" sz="2000" dirty="0">
                        <a:effectLst/>
                        <a:latin typeface="Arial" panose="020B0604020202020204" pitchFamily="34" charset="0"/>
                        <a:ea typeface="Arial" panose="020B0604020202020204" pitchFamily="34" charset="0"/>
                        <a:cs typeface="Times New Roman" panose="02020603050405020304" pitchFamily="18" charset="0"/>
                      </a:endParaRPr>
                    </a:p>
                  </a:txBody>
                  <a:tcPr/>
                </a:tc>
                <a:tc>
                  <a:txBody>
                    <a:bodyPr/>
                    <a:lstStyle/>
                    <a:p>
                      <a:endParaRPr lang="en-US" sz="2000"/>
                    </a:p>
                  </a:txBody>
                  <a:tcPr/>
                </a:tc>
                <a:tc>
                  <a:txBody>
                    <a:bodyPr/>
                    <a:lstStyle/>
                    <a:p>
                      <a:endParaRPr lang="en-US" sz="2000"/>
                    </a:p>
                  </a:txBody>
                  <a:tcPr/>
                </a:tc>
                <a:tc>
                  <a:txBody>
                    <a:bodyPr/>
                    <a:lstStyle/>
                    <a:p>
                      <a:endParaRPr lang="en-US" sz="2000" dirty="0"/>
                    </a:p>
                  </a:txBody>
                  <a:tcPr/>
                </a:tc>
                <a:extLst>
                  <a:ext uri="{0D108BD9-81ED-4DB2-BD59-A6C34878D82A}">
                    <a16:rowId xmlns:a16="http://schemas.microsoft.com/office/drawing/2014/main" xmlns="" val="1524814189"/>
                  </a:ext>
                </a:extLst>
              </a:tr>
            </a:tbl>
          </a:graphicData>
        </a:graphic>
      </p:graphicFrame>
      <p:sp>
        <p:nvSpPr>
          <p:cNvPr id="41" name="TextBox 40">
            <a:extLst>
              <a:ext uri="{FF2B5EF4-FFF2-40B4-BE49-F238E27FC236}">
                <a16:creationId xmlns:a16="http://schemas.microsoft.com/office/drawing/2014/main" xmlns="" id="{C99E7486-AD8E-BF04-EF66-B1A080C4B8E8}"/>
              </a:ext>
            </a:extLst>
          </p:cNvPr>
          <p:cNvSpPr txBox="1"/>
          <p:nvPr/>
        </p:nvSpPr>
        <p:spPr>
          <a:xfrm>
            <a:off x="11435391" y="4473921"/>
            <a:ext cx="400511" cy="646331"/>
          </a:xfrm>
          <a:prstGeom prst="rect">
            <a:avLst/>
          </a:prstGeom>
          <a:noFill/>
        </p:spPr>
        <p:txBody>
          <a:bodyPr wrap="square" lIns="91434" tIns="45718" rIns="91434" bIns="45718">
            <a:spAutoFit/>
          </a:bodyPr>
          <a:lstStyle/>
          <a:p>
            <a:r>
              <a:rPr lang="en-US" sz="36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endParaRPr lang="en-US" sz="3600" dirty="0">
              <a:solidFill>
                <a:srgbClr val="FF0000"/>
              </a:solidFill>
            </a:endParaRPr>
          </a:p>
        </p:txBody>
      </p:sp>
      <p:sp>
        <p:nvSpPr>
          <p:cNvPr id="44" name="TextBox 43">
            <a:extLst>
              <a:ext uri="{FF2B5EF4-FFF2-40B4-BE49-F238E27FC236}">
                <a16:creationId xmlns:a16="http://schemas.microsoft.com/office/drawing/2014/main" xmlns="" id="{8A3C75B2-475C-5165-CBC7-F3CA3EE697C0}"/>
              </a:ext>
            </a:extLst>
          </p:cNvPr>
          <p:cNvSpPr txBox="1"/>
          <p:nvPr/>
        </p:nvSpPr>
        <p:spPr>
          <a:xfrm>
            <a:off x="64280" y="2835875"/>
            <a:ext cx="4666995" cy="707887"/>
          </a:xfrm>
          <a:prstGeom prst="rect">
            <a:avLst/>
          </a:prstGeom>
          <a:noFill/>
        </p:spPr>
        <p:txBody>
          <a:bodyPr wrap="square" lIns="91434" tIns="45718" rIns="91434" bIns="45718" rtlCol="0">
            <a:spAutoFit/>
          </a:bodyPr>
          <a:lstStyle/>
          <a:p>
            <a:r>
              <a:rPr lang="en-US" sz="2000" b="1" u="sng" dirty="0">
                <a:solidFill>
                  <a:prstClr val="black"/>
                </a:solidFill>
                <a:latin typeface="Times New Roman" panose="02020603050405020304" pitchFamily="18" charset="0"/>
                <a:cs typeface="Times New Roman" panose="02020603050405020304" pitchFamily="18" charset="0"/>
              </a:rPr>
              <a:t>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thể</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ngày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được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chọn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thứ</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Tư</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hoặc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không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phải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BC </a:t>
            </a:r>
            <a:r>
              <a:rPr lang="en-US" sz="2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ngẫu</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solidFill>
                <a:srgbClr val="0000FF"/>
              </a:solidFill>
              <a:latin typeface="Times New Roman" panose="02020603050405020304" pitchFamily="18" charset="0"/>
              <a:cs typeface="Times New Roman" panose="02020603050405020304" pitchFamily="18" charset="0"/>
            </a:endParaRPr>
          </a:p>
        </p:txBody>
      </p:sp>
      <p:pic>
        <p:nvPicPr>
          <p:cNvPr id="45" name="Picture 44">
            <a:extLst>
              <a:ext uri="{FF2B5EF4-FFF2-40B4-BE49-F238E27FC236}">
                <a16:creationId xmlns:a16="http://schemas.microsoft.com/office/drawing/2014/main" xmlns="" id="{BAE905AF-E2E1-549C-F199-694BE06288B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sp>
        <p:nvSpPr>
          <p:cNvPr id="47" name="TextBox 46">
            <a:extLst>
              <a:ext uri="{FF2B5EF4-FFF2-40B4-BE49-F238E27FC236}">
                <a16:creationId xmlns:a16="http://schemas.microsoft.com/office/drawing/2014/main" xmlns="" id="{5C2E3E1C-BA19-BBFC-BEC1-0336B306ABBC}"/>
              </a:ext>
            </a:extLst>
          </p:cNvPr>
          <p:cNvSpPr txBox="1"/>
          <p:nvPr/>
        </p:nvSpPr>
        <p:spPr>
          <a:xfrm>
            <a:off x="10732654" y="5160217"/>
            <a:ext cx="400511" cy="646331"/>
          </a:xfrm>
          <a:prstGeom prst="rect">
            <a:avLst/>
          </a:prstGeom>
          <a:noFill/>
        </p:spPr>
        <p:txBody>
          <a:bodyPr wrap="square" lIns="91434" tIns="45718" rIns="91434" bIns="45718">
            <a:spAutoFit/>
          </a:bodyPr>
          <a:lstStyle/>
          <a:p>
            <a:r>
              <a:rPr lang="en-US" sz="36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endParaRPr lang="en-US" sz="3600" dirty="0">
              <a:solidFill>
                <a:srgbClr val="FF0000"/>
              </a:solidFill>
            </a:endParaRPr>
          </a:p>
        </p:txBody>
      </p:sp>
      <p:sp>
        <p:nvSpPr>
          <p:cNvPr id="48" name="TextBox 47">
            <a:extLst>
              <a:ext uri="{FF2B5EF4-FFF2-40B4-BE49-F238E27FC236}">
                <a16:creationId xmlns:a16="http://schemas.microsoft.com/office/drawing/2014/main" xmlns="" id="{6EC685E5-9ED2-C098-B137-677E4E6D2D34}"/>
              </a:ext>
            </a:extLst>
          </p:cNvPr>
          <p:cNvSpPr txBox="1"/>
          <p:nvPr/>
        </p:nvSpPr>
        <p:spPr>
          <a:xfrm>
            <a:off x="9899393" y="5859253"/>
            <a:ext cx="400511" cy="646331"/>
          </a:xfrm>
          <a:prstGeom prst="rect">
            <a:avLst/>
          </a:prstGeom>
          <a:noFill/>
        </p:spPr>
        <p:txBody>
          <a:bodyPr wrap="square" lIns="91434" tIns="45718" rIns="91434" bIns="45718">
            <a:spAutoFit/>
          </a:bodyPr>
          <a:lstStyle/>
          <a:p>
            <a:r>
              <a:rPr lang="en-US" sz="36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endParaRPr lang="en-US" sz="3600" dirty="0">
              <a:solidFill>
                <a:srgbClr val="FF0000"/>
              </a:solidFill>
            </a:endParaRPr>
          </a:p>
        </p:txBody>
      </p:sp>
      <p:sp>
        <p:nvSpPr>
          <p:cNvPr id="49" name="TextBox 48">
            <a:extLst>
              <a:ext uri="{FF2B5EF4-FFF2-40B4-BE49-F238E27FC236}">
                <a16:creationId xmlns:a16="http://schemas.microsoft.com/office/drawing/2014/main" xmlns="" id="{B2906517-16CC-FACE-60FB-8366A2C51DEB}"/>
              </a:ext>
            </a:extLst>
          </p:cNvPr>
          <p:cNvSpPr txBox="1"/>
          <p:nvPr/>
        </p:nvSpPr>
        <p:spPr>
          <a:xfrm>
            <a:off x="10732653" y="6429465"/>
            <a:ext cx="400511" cy="646331"/>
          </a:xfrm>
          <a:prstGeom prst="rect">
            <a:avLst/>
          </a:prstGeom>
          <a:noFill/>
        </p:spPr>
        <p:txBody>
          <a:bodyPr wrap="square" lIns="91434" tIns="45718" rIns="91434" bIns="45718">
            <a:spAutoFit/>
          </a:bodyPr>
          <a:lstStyle/>
          <a:p>
            <a:r>
              <a:rPr lang="en-US" sz="3600"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endParaRPr lang="en-US" sz="3600" dirty="0">
              <a:solidFill>
                <a:srgbClr val="FF0000"/>
              </a:solidFill>
            </a:endParaRPr>
          </a:p>
        </p:txBody>
      </p:sp>
      <p:pic>
        <p:nvPicPr>
          <p:cNvPr id="33" name="Picture 32" descr="Chart, line chart&#10;&#10;Description automatically generated">
            <a:extLst>
              <a:ext uri="{FF2B5EF4-FFF2-40B4-BE49-F238E27FC236}">
                <a16:creationId xmlns:a16="http://schemas.microsoft.com/office/drawing/2014/main" xmlns="" id="{5EFE374F-30B6-892C-CAC2-A0DB4E28098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63316" y="1533212"/>
            <a:ext cx="3784297" cy="2235217"/>
          </a:xfrm>
          <a:prstGeom prst="rect">
            <a:avLst/>
          </a:prstGeom>
        </p:spPr>
      </p:pic>
      <p:sp>
        <p:nvSpPr>
          <p:cNvPr id="34" name="TextBox 33">
            <a:extLst>
              <a:ext uri="{FF2B5EF4-FFF2-40B4-BE49-F238E27FC236}">
                <a16:creationId xmlns:a16="http://schemas.microsoft.com/office/drawing/2014/main" xmlns="" id="{464F06DE-AAB6-33CA-45E2-D6CFDB4FC54B}"/>
              </a:ext>
            </a:extLst>
          </p:cNvPr>
          <p:cNvSpPr txBox="1"/>
          <p:nvPr/>
        </p:nvSpPr>
        <p:spPr>
          <a:xfrm>
            <a:off x="469273" y="2341716"/>
            <a:ext cx="4455779" cy="461665"/>
          </a:xfrm>
          <a:prstGeom prst="rect">
            <a:avLst/>
          </a:prstGeom>
          <a:noFill/>
        </p:spPr>
        <p:txBody>
          <a:bodyPr wrap="square" lIns="91434" tIns="45718" rIns="91434" bIns="45718" rtlCol="0">
            <a:spAutoFit/>
          </a:bodyPr>
          <a:lstStyle/>
          <a:p>
            <a:pPr algn="just">
              <a:spcBef>
                <a:spcPts val="300"/>
              </a:spcBef>
              <a:spcAft>
                <a:spcPts val="300"/>
              </a:spcAft>
            </a:pP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Vận</a:t>
            </a: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dụng</a:t>
            </a: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2: (</a:t>
            </a:r>
            <a:r>
              <a:rPr lang="en-US" sz="2400" b="1" i="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Câu</a:t>
            </a: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2 – PBT)</a:t>
            </a:r>
            <a:endParaRPr lang="en-US" sz="2400"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pic>
        <p:nvPicPr>
          <p:cNvPr id="35" name="Picture 34">
            <a:extLst>
              <a:ext uri="{FF2B5EF4-FFF2-40B4-BE49-F238E27FC236}">
                <a16:creationId xmlns:a16="http://schemas.microsoft.com/office/drawing/2014/main" xmlns="" id="{07752BE9-66C1-1F09-2807-3E86765B80BC}"/>
              </a:ext>
            </a:extLst>
          </p:cNvPr>
          <p:cNvPicPr>
            <a:picLocks noChangeAspect="1"/>
          </p:cNvPicPr>
          <p:nvPr/>
        </p:nvPicPr>
        <p:blipFill>
          <a:blip r:embed="rId6"/>
          <a:stretch>
            <a:fillRect/>
          </a:stretch>
        </p:blipFill>
        <p:spPr>
          <a:xfrm>
            <a:off x="64283" y="2299558"/>
            <a:ext cx="495300" cy="504825"/>
          </a:xfrm>
          <a:prstGeom prst="rect">
            <a:avLst/>
          </a:prstGeom>
        </p:spPr>
      </p:pic>
      <p:sp>
        <p:nvSpPr>
          <p:cNvPr id="40" name="TextBox 39">
            <a:extLst>
              <a:ext uri="{FF2B5EF4-FFF2-40B4-BE49-F238E27FC236}">
                <a16:creationId xmlns:a16="http://schemas.microsoft.com/office/drawing/2014/main" xmlns="" id="{B1E200DB-7C0F-D722-236B-FA21472F9C67}"/>
              </a:ext>
            </a:extLst>
          </p:cNvPr>
          <p:cNvSpPr txBox="1"/>
          <p:nvPr/>
        </p:nvSpPr>
        <p:spPr>
          <a:xfrm>
            <a:off x="82785" y="3532273"/>
            <a:ext cx="4666995" cy="707887"/>
          </a:xfrm>
          <a:prstGeom prst="rect">
            <a:avLst/>
          </a:prstGeom>
          <a:noFill/>
        </p:spPr>
        <p:txBody>
          <a:bodyPr wrap="square" lIns="91434" tIns="45718" rIns="91434" bIns="45718" rtlCol="0">
            <a:spAutoFit/>
          </a:bodyPr>
          <a:lstStyle/>
          <a:p>
            <a:r>
              <a:rPr lang="en-US" sz="2000" b="1" u="sng" dirty="0">
                <a:solidFill>
                  <a:prstClr val="black"/>
                </a:solidFill>
                <a:latin typeface="Times New Roman" panose="02020603050405020304" pitchFamily="18" charset="0"/>
                <a:cs typeface="Times New Roman" panose="02020603050405020304" pitchFamily="18" charset="0"/>
              </a:rPr>
              <a:t>b.</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Vì</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số</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máy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bán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ít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nhất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trong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các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ngày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r>
              <a:rPr lang="en-US" sz="2000" dirty="0">
                <a:solidFill>
                  <a:prstClr val="black"/>
                </a:solidFill>
                <a:latin typeface="Times New Roman" panose="02020603050405020304" pitchFamily="18" charset="0"/>
                <a:cs typeface="Times New Roman" panose="02020603050405020304" pitchFamily="18" charset="0"/>
              </a:rPr>
              <a:t> 7 </a:t>
            </a:r>
            <a:r>
              <a:rPr lang="en-US" sz="2000" dirty="0" err="1">
                <a:solidFill>
                  <a:prstClr val="black"/>
                </a:solidFill>
                <a:latin typeface="Times New Roman" panose="02020603050405020304" pitchFamily="18" charset="0"/>
                <a:cs typeface="Times New Roman" panose="02020603050405020304" pitchFamily="18" charset="0"/>
              </a:rPr>
              <a:t>cái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BC </a:t>
            </a:r>
            <a:r>
              <a:rPr lang="en-US" sz="2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solidFill>
                <a:srgbClr val="0000FF"/>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xmlns="" id="{CE2353FE-2A83-C1DD-F87C-24CEEA809E93}"/>
              </a:ext>
            </a:extLst>
          </p:cNvPr>
          <p:cNvSpPr txBox="1"/>
          <p:nvPr/>
        </p:nvSpPr>
        <p:spPr>
          <a:xfrm>
            <a:off x="88741" y="4281647"/>
            <a:ext cx="4666995" cy="1015663"/>
          </a:xfrm>
          <a:prstGeom prst="rect">
            <a:avLst/>
          </a:prstGeom>
          <a:noFill/>
        </p:spPr>
        <p:txBody>
          <a:bodyPr wrap="square" lIns="91434" tIns="45718" rIns="91434" bIns="45718" rtlCol="0">
            <a:spAutoFit/>
          </a:bodyPr>
          <a:lstStyle/>
          <a:p>
            <a:r>
              <a:rPr lang="en-US" sz="2000" b="1" u="sng" dirty="0">
                <a:solidFill>
                  <a:prstClr val="black"/>
                </a:solidFill>
                <a:latin typeface="Times New Roman" panose="02020603050405020304" pitchFamily="18" charset="0"/>
                <a:cs typeface="Times New Roman" panose="02020603050405020304" pitchFamily="18" charset="0"/>
              </a:rPr>
              <a:t>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Vì</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số</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máy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bán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nhiều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nhất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trong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các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ngày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r>
              <a:rPr lang="en-US" sz="2000" dirty="0">
                <a:solidFill>
                  <a:prstClr val="black"/>
                </a:solidFill>
                <a:latin typeface="Times New Roman" panose="02020603050405020304" pitchFamily="18" charset="0"/>
                <a:cs typeface="Times New Roman" panose="02020603050405020304" pitchFamily="18" charset="0"/>
              </a:rPr>
              <a:t> 14 </a:t>
            </a:r>
            <a:r>
              <a:rPr lang="en-US" sz="2000" dirty="0" err="1">
                <a:solidFill>
                  <a:prstClr val="black"/>
                </a:solidFill>
                <a:latin typeface="Times New Roman" panose="02020603050405020304" pitchFamily="18" charset="0"/>
                <a:cs typeface="Times New Roman" panose="02020603050405020304" pitchFamily="18" charset="0"/>
              </a:rPr>
              <a:t>cái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không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quá</a:t>
            </a:r>
            <a:r>
              <a:rPr lang="en-US" sz="2000" dirty="0">
                <a:solidFill>
                  <a:prstClr val="black"/>
                </a:solidFill>
                <a:latin typeface="Times New Roman" panose="02020603050405020304" pitchFamily="18" charset="0"/>
                <a:cs typeface="Times New Roman" panose="02020603050405020304" pitchFamily="18" charset="0"/>
              </a:rPr>
              <a:t> 14 </a:t>
            </a:r>
            <a:r>
              <a:rPr lang="en-US" sz="2000" dirty="0" err="1">
                <a:solidFill>
                  <a:prstClr val="black"/>
                </a:solidFill>
                <a:latin typeface="Times New Roman" panose="02020603050405020304" pitchFamily="18" charset="0"/>
                <a:cs typeface="Times New Roman" panose="02020603050405020304" pitchFamily="18" charset="0"/>
              </a:rPr>
              <a:t>cái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BC </a:t>
            </a:r>
            <a:r>
              <a:rPr lang="en-US" sz="2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chắc</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chắn</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solidFill>
                <a:srgbClr val="0000FF"/>
              </a:solidFill>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xmlns="" id="{838A2D36-DF30-4151-9F04-83A18D864173}"/>
              </a:ext>
            </a:extLst>
          </p:cNvPr>
          <p:cNvSpPr txBox="1"/>
          <p:nvPr/>
        </p:nvSpPr>
        <p:spPr>
          <a:xfrm>
            <a:off x="101381" y="5345277"/>
            <a:ext cx="4666995" cy="707887"/>
          </a:xfrm>
          <a:prstGeom prst="rect">
            <a:avLst/>
          </a:prstGeom>
          <a:noFill/>
        </p:spPr>
        <p:txBody>
          <a:bodyPr wrap="square" lIns="91434" tIns="45718" rIns="91434" bIns="45718" rtlCol="0">
            <a:spAutoFit/>
          </a:bodyPr>
          <a:lstStyle/>
          <a:p>
            <a:r>
              <a:rPr lang="en-US" sz="2000" b="1" u="sng" dirty="0">
                <a:solidFill>
                  <a:prstClr val="black"/>
                </a:solidFill>
                <a:latin typeface="Times New Roman" panose="02020603050405020304" pitchFamily="18" charset="0"/>
                <a:cs typeface="Times New Roman" panose="02020603050405020304" pitchFamily="18" charset="0"/>
              </a:rPr>
              <a:t>d.</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Vì</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ngày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nào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cũng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bán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được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máy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trong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đó</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ít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nhất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là</a:t>
            </a:r>
            <a:r>
              <a:rPr lang="en-US" sz="2000" dirty="0">
                <a:solidFill>
                  <a:prstClr val="black"/>
                </a:solidFill>
                <a:latin typeface="Times New Roman" panose="02020603050405020304" pitchFamily="18" charset="0"/>
                <a:cs typeface="Times New Roman" panose="02020603050405020304" pitchFamily="18" charset="0"/>
              </a:rPr>
              <a:t> 7 </a:t>
            </a:r>
            <a:r>
              <a:rPr lang="en-US" sz="2000" dirty="0" err="1">
                <a:solidFill>
                  <a:prstClr val="black"/>
                </a:solidFill>
                <a:latin typeface="Times New Roman" panose="02020603050405020304" pitchFamily="18" charset="0"/>
                <a:cs typeface="Times New Roman" panose="02020603050405020304" pitchFamily="18" charset="0"/>
              </a:rPr>
              <a:t>cái</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BC </a:t>
            </a:r>
            <a:r>
              <a:rPr lang="en-US" sz="2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0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94263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circle(in)">
                                      <p:cBhvr>
                                        <p:cTn id="13" dur="2000"/>
                                        <p:tgtEl>
                                          <p:spTgt spid="33"/>
                                        </p:tgtEl>
                                      </p:cBhvr>
                                    </p:animEffect>
                                  </p:childTnLst>
                                </p:cTn>
                              </p:par>
                            </p:childTnLst>
                          </p:cTn>
                        </p:par>
                        <p:par>
                          <p:cTn id="14" fill="hold">
                            <p:stCondLst>
                              <p:cond delay="3000"/>
                            </p:stCondLst>
                            <p:childTnLst>
                              <p:par>
                                <p:cTn id="15" presetID="42" presetClass="entr" presetSubtype="0" fill="hold" nodeType="afterEffect">
                                  <p:stCondLst>
                                    <p:cond delay="100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8" presetClass="entr" presetSubtype="0" accel="50000" fill="hold" grpId="0" nodeType="clickEffect">
                                  <p:stCondLst>
                                    <p:cond delay="0"/>
                                  </p:stCondLst>
                                  <p:iterate type="lt">
                                    <p:tmPct val="50000"/>
                                  </p:iterate>
                                  <p:childTnLst>
                                    <p:set>
                                      <p:cBhvr>
                                        <p:cTn id="23" dur="1" fill="hold">
                                          <p:stCondLst>
                                            <p:cond delay="0"/>
                                          </p:stCondLst>
                                        </p:cTn>
                                        <p:tgtEl>
                                          <p:spTgt spid="41"/>
                                        </p:tgtEl>
                                        <p:attrNameLst>
                                          <p:attrName>style.visibility</p:attrName>
                                        </p:attrNameLst>
                                      </p:cBhvr>
                                      <p:to>
                                        <p:strVal val="visible"/>
                                      </p:to>
                                    </p:set>
                                    <p:set>
                                      <p:cBhvr>
                                        <p:cTn id="24" dur="227" fill="hold">
                                          <p:stCondLst>
                                            <p:cond delay="0"/>
                                          </p:stCondLst>
                                        </p:cTn>
                                        <p:tgtEl>
                                          <p:spTgt spid="41"/>
                                        </p:tgtEl>
                                        <p:attrNameLst>
                                          <p:attrName>style.rotation</p:attrName>
                                        </p:attrNameLst>
                                      </p:cBhvr>
                                      <p:to>
                                        <p:strVal val="-45.0"/>
                                      </p:to>
                                    </p:set>
                                    <p:anim calcmode="lin" valueType="num">
                                      <p:cBhvr>
                                        <p:cTn id="25" dur="227" fill="hold">
                                          <p:stCondLst>
                                            <p:cond delay="227"/>
                                          </p:stCondLst>
                                        </p:cTn>
                                        <p:tgtEl>
                                          <p:spTgt spid="41"/>
                                        </p:tgtEl>
                                        <p:attrNameLst>
                                          <p:attrName>style.rotation</p:attrName>
                                        </p:attrNameLst>
                                      </p:cBhvr>
                                      <p:tavLst>
                                        <p:tav tm="0">
                                          <p:val>
                                            <p:fltVal val="-45"/>
                                          </p:val>
                                        </p:tav>
                                        <p:tav tm="69900">
                                          <p:val>
                                            <p:fltVal val="45"/>
                                          </p:val>
                                        </p:tav>
                                        <p:tav tm="100000">
                                          <p:val>
                                            <p:fltVal val="0"/>
                                          </p:val>
                                        </p:tav>
                                      </p:tavLst>
                                    </p:anim>
                                    <p:anim calcmode="lin" valueType="num">
                                      <p:cBhvr>
                                        <p:cTn id="26" dur="227" fill="hold">
                                          <p:stCondLst>
                                            <p:cond delay="0"/>
                                          </p:stCondLst>
                                        </p:cTn>
                                        <p:tgtEl>
                                          <p:spTgt spid="41"/>
                                        </p:tgtEl>
                                        <p:attrNameLst>
                                          <p:attrName>ppt_y</p:attrName>
                                        </p:attrNameLst>
                                      </p:cBhvr>
                                      <p:tavLst>
                                        <p:tav tm="0">
                                          <p:val>
                                            <p:strVal val="#ppt_y-1"/>
                                          </p:val>
                                        </p:tav>
                                        <p:tav tm="100000">
                                          <p:val>
                                            <p:strVal val="#ppt_y-(0.354*#ppt_w-0.172*#ppt_h)"/>
                                          </p:val>
                                        </p:tav>
                                      </p:tavLst>
                                    </p:anim>
                                    <p:anim calcmode="lin" valueType="num">
                                      <p:cBhvr>
                                        <p:cTn id="27" dur="78" decel="50000" autoRev="1" fill="hold">
                                          <p:stCondLst>
                                            <p:cond delay="227"/>
                                          </p:stCondLst>
                                        </p:cTn>
                                        <p:tgtEl>
                                          <p:spTgt spid="41"/>
                                        </p:tgtEl>
                                        <p:attrNameLst>
                                          <p:attrName>ppt_y</p:attrName>
                                        </p:attrNameLst>
                                      </p:cBhvr>
                                      <p:tavLst>
                                        <p:tav tm="0">
                                          <p:val>
                                            <p:strVal val="#ppt_y-(0.354*#ppt_w-0.172*#ppt_h)"/>
                                          </p:val>
                                        </p:tav>
                                        <p:tav tm="100000">
                                          <p:val>
                                            <p:strVal val="#ppt_y-(0.354*#ppt_w-0.172*#ppt_h)-#ppt_h/2"/>
                                          </p:val>
                                        </p:tav>
                                      </p:tavLst>
                                    </p:anim>
                                    <p:anim calcmode="lin" valueType="num">
                                      <p:cBhvr>
                                        <p:cTn id="28" dur="68" fill="hold">
                                          <p:stCondLst>
                                            <p:cond delay="432"/>
                                          </p:stCondLst>
                                        </p:cTn>
                                        <p:tgtEl>
                                          <p:spTgt spid="41"/>
                                        </p:tgtEl>
                                        <p:attrNameLst>
                                          <p:attrName>ppt_y</p:attrName>
                                        </p:attrNameLst>
                                      </p:cBhvr>
                                      <p:tavLst>
                                        <p:tav tm="0">
                                          <p:val>
                                            <p:strVal val="#ppt_y-(0.354*#ppt_w-0.172*#ppt_h)"/>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1000"/>
                                        <p:tgtEl>
                                          <p:spTgt spid="44"/>
                                        </p:tgtEl>
                                      </p:cBhvr>
                                    </p:animEffect>
                                    <p:anim calcmode="lin" valueType="num">
                                      <p:cBhvr>
                                        <p:cTn id="34" dur="1000" fill="hold"/>
                                        <p:tgtEl>
                                          <p:spTgt spid="44"/>
                                        </p:tgtEl>
                                        <p:attrNameLst>
                                          <p:attrName>ppt_x</p:attrName>
                                        </p:attrNameLst>
                                      </p:cBhvr>
                                      <p:tavLst>
                                        <p:tav tm="0">
                                          <p:val>
                                            <p:strVal val="#ppt_x"/>
                                          </p:val>
                                        </p:tav>
                                        <p:tav tm="100000">
                                          <p:val>
                                            <p:strVal val="#ppt_x"/>
                                          </p:val>
                                        </p:tav>
                                      </p:tavLst>
                                    </p:anim>
                                    <p:anim calcmode="lin" valueType="num">
                                      <p:cBhvr>
                                        <p:cTn id="3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8" presetClass="entr" presetSubtype="0" accel="50000" fill="hold" grpId="0" nodeType="clickEffect">
                                  <p:stCondLst>
                                    <p:cond delay="0"/>
                                  </p:stCondLst>
                                  <p:iterate type="lt">
                                    <p:tmPct val="50000"/>
                                  </p:iterate>
                                  <p:childTnLst>
                                    <p:set>
                                      <p:cBhvr>
                                        <p:cTn id="39" dur="1" fill="hold">
                                          <p:stCondLst>
                                            <p:cond delay="0"/>
                                          </p:stCondLst>
                                        </p:cTn>
                                        <p:tgtEl>
                                          <p:spTgt spid="47"/>
                                        </p:tgtEl>
                                        <p:attrNameLst>
                                          <p:attrName>style.visibility</p:attrName>
                                        </p:attrNameLst>
                                      </p:cBhvr>
                                      <p:to>
                                        <p:strVal val="visible"/>
                                      </p:to>
                                    </p:set>
                                    <p:set>
                                      <p:cBhvr>
                                        <p:cTn id="40" dur="227" fill="hold">
                                          <p:stCondLst>
                                            <p:cond delay="0"/>
                                          </p:stCondLst>
                                        </p:cTn>
                                        <p:tgtEl>
                                          <p:spTgt spid="47"/>
                                        </p:tgtEl>
                                        <p:attrNameLst>
                                          <p:attrName>style.rotation</p:attrName>
                                        </p:attrNameLst>
                                      </p:cBhvr>
                                      <p:to>
                                        <p:strVal val="-45.0"/>
                                      </p:to>
                                    </p:set>
                                    <p:anim calcmode="lin" valueType="num">
                                      <p:cBhvr>
                                        <p:cTn id="41" dur="227" fill="hold">
                                          <p:stCondLst>
                                            <p:cond delay="227"/>
                                          </p:stCondLst>
                                        </p:cTn>
                                        <p:tgtEl>
                                          <p:spTgt spid="47"/>
                                        </p:tgtEl>
                                        <p:attrNameLst>
                                          <p:attrName>style.rotation</p:attrName>
                                        </p:attrNameLst>
                                      </p:cBhvr>
                                      <p:tavLst>
                                        <p:tav tm="0">
                                          <p:val>
                                            <p:fltVal val="-45"/>
                                          </p:val>
                                        </p:tav>
                                        <p:tav tm="69900">
                                          <p:val>
                                            <p:fltVal val="45"/>
                                          </p:val>
                                        </p:tav>
                                        <p:tav tm="100000">
                                          <p:val>
                                            <p:fltVal val="0"/>
                                          </p:val>
                                        </p:tav>
                                      </p:tavLst>
                                    </p:anim>
                                    <p:anim calcmode="lin" valueType="num">
                                      <p:cBhvr>
                                        <p:cTn id="42" dur="227" fill="hold">
                                          <p:stCondLst>
                                            <p:cond delay="0"/>
                                          </p:stCondLst>
                                        </p:cTn>
                                        <p:tgtEl>
                                          <p:spTgt spid="47"/>
                                        </p:tgtEl>
                                        <p:attrNameLst>
                                          <p:attrName>ppt_y</p:attrName>
                                        </p:attrNameLst>
                                      </p:cBhvr>
                                      <p:tavLst>
                                        <p:tav tm="0">
                                          <p:val>
                                            <p:strVal val="#ppt_y-1"/>
                                          </p:val>
                                        </p:tav>
                                        <p:tav tm="100000">
                                          <p:val>
                                            <p:strVal val="#ppt_y-(0.354*#ppt_w-0.172*#ppt_h)"/>
                                          </p:val>
                                        </p:tav>
                                      </p:tavLst>
                                    </p:anim>
                                    <p:anim calcmode="lin" valueType="num">
                                      <p:cBhvr>
                                        <p:cTn id="43" dur="78" decel="50000" autoRev="1" fill="hold">
                                          <p:stCondLst>
                                            <p:cond delay="227"/>
                                          </p:stCondLst>
                                        </p:cTn>
                                        <p:tgtEl>
                                          <p:spTgt spid="47"/>
                                        </p:tgtEl>
                                        <p:attrNameLst>
                                          <p:attrName>ppt_y</p:attrName>
                                        </p:attrNameLst>
                                      </p:cBhvr>
                                      <p:tavLst>
                                        <p:tav tm="0">
                                          <p:val>
                                            <p:strVal val="#ppt_y-(0.354*#ppt_w-0.172*#ppt_h)"/>
                                          </p:val>
                                        </p:tav>
                                        <p:tav tm="100000">
                                          <p:val>
                                            <p:strVal val="#ppt_y-(0.354*#ppt_w-0.172*#ppt_h)-#ppt_h/2"/>
                                          </p:val>
                                        </p:tav>
                                      </p:tavLst>
                                    </p:anim>
                                    <p:anim calcmode="lin" valueType="num">
                                      <p:cBhvr>
                                        <p:cTn id="44" dur="68" fill="hold">
                                          <p:stCondLst>
                                            <p:cond delay="432"/>
                                          </p:stCondLst>
                                        </p:cTn>
                                        <p:tgtEl>
                                          <p:spTgt spid="47"/>
                                        </p:tgtEl>
                                        <p:attrNameLst>
                                          <p:attrName>ppt_y</p:attrName>
                                        </p:attrNameLst>
                                      </p:cBhvr>
                                      <p:tavLst>
                                        <p:tav tm="0">
                                          <p:val>
                                            <p:strVal val="#ppt_y-(0.354*#ppt_w-0.172*#ppt_h)"/>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8" presetClass="entr" presetSubtype="0" accel="50000" fill="hold" grpId="0" nodeType="clickEffect">
                                  <p:stCondLst>
                                    <p:cond delay="0"/>
                                  </p:stCondLst>
                                  <p:iterate type="lt">
                                    <p:tmPct val="50000"/>
                                  </p:iterate>
                                  <p:childTnLst>
                                    <p:set>
                                      <p:cBhvr>
                                        <p:cTn id="55" dur="1" fill="hold">
                                          <p:stCondLst>
                                            <p:cond delay="0"/>
                                          </p:stCondLst>
                                        </p:cTn>
                                        <p:tgtEl>
                                          <p:spTgt spid="48"/>
                                        </p:tgtEl>
                                        <p:attrNameLst>
                                          <p:attrName>style.visibility</p:attrName>
                                        </p:attrNameLst>
                                      </p:cBhvr>
                                      <p:to>
                                        <p:strVal val="visible"/>
                                      </p:to>
                                    </p:set>
                                    <p:set>
                                      <p:cBhvr>
                                        <p:cTn id="56" dur="227" fill="hold">
                                          <p:stCondLst>
                                            <p:cond delay="0"/>
                                          </p:stCondLst>
                                        </p:cTn>
                                        <p:tgtEl>
                                          <p:spTgt spid="48"/>
                                        </p:tgtEl>
                                        <p:attrNameLst>
                                          <p:attrName>style.rotation</p:attrName>
                                        </p:attrNameLst>
                                      </p:cBhvr>
                                      <p:to>
                                        <p:strVal val="-45.0"/>
                                      </p:to>
                                    </p:set>
                                    <p:anim calcmode="lin" valueType="num">
                                      <p:cBhvr>
                                        <p:cTn id="57" dur="227" fill="hold">
                                          <p:stCondLst>
                                            <p:cond delay="227"/>
                                          </p:stCondLst>
                                        </p:cTn>
                                        <p:tgtEl>
                                          <p:spTgt spid="48"/>
                                        </p:tgtEl>
                                        <p:attrNameLst>
                                          <p:attrName>style.rotation</p:attrName>
                                        </p:attrNameLst>
                                      </p:cBhvr>
                                      <p:tavLst>
                                        <p:tav tm="0">
                                          <p:val>
                                            <p:fltVal val="-45"/>
                                          </p:val>
                                        </p:tav>
                                        <p:tav tm="69900">
                                          <p:val>
                                            <p:fltVal val="45"/>
                                          </p:val>
                                        </p:tav>
                                        <p:tav tm="100000">
                                          <p:val>
                                            <p:fltVal val="0"/>
                                          </p:val>
                                        </p:tav>
                                      </p:tavLst>
                                    </p:anim>
                                    <p:anim calcmode="lin" valueType="num">
                                      <p:cBhvr>
                                        <p:cTn id="58" dur="227" fill="hold">
                                          <p:stCondLst>
                                            <p:cond delay="0"/>
                                          </p:stCondLst>
                                        </p:cTn>
                                        <p:tgtEl>
                                          <p:spTgt spid="48"/>
                                        </p:tgtEl>
                                        <p:attrNameLst>
                                          <p:attrName>ppt_y</p:attrName>
                                        </p:attrNameLst>
                                      </p:cBhvr>
                                      <p:tavLst>
                                        <p:tav tm="0">
                                          <p:val>
                                            <p:strVal val="#ppt_y-1"/>
                                          </p:val>
                                        </p:tav>
                                        <p:tav tm="100000">
                                          <p:val>
                                            <p:strVal val="#ppt_y-(0.354*#ppt_w-0.172*#ppt_h)"/>
                                          </p:val>
                                        </p:tav>
                                      </p:tavLst>
                                    </p:anim>
                                    <p:anim calcmode="lin" valueType="num">
                                      <p:cBhvr>
                                        <p:cTn id="59" dur="78" decel="50000" autoRev="1" fill="hold">
                                          <p:stCondLst>
                                            <p:cond delay="227"/>
                                          </p:stCondLst>
                                        </p:cTn>
                                        <p:tgtEl>
                                          <p:spTgt spid="48"/>
                                        </p:tgtEl>
                                        <p:attrNameLst>
                                          <p:attrName>ppt_y</p:attrName>
                                        </p:attrNameLst>
                                      </p:cBhvr>
                                      <p:tavLst>
                                        <p:tav tm="0">
                                          <p:val>
                                            <p:strVal val="#ppt_y-(0.354*#ppt_w-0.172*#ppt_h)"/>
                                          </p:val>
                                        </p:tav>
                                        <p:tav tm="100000">
                                          <p:val>
                                            <p:strVal val="#ppt_y-(0.354*#ppt_w-0.172*#ppt_h)-#ppt_h/2"/>
                                          </p:val>
                                        </p:tav>
                                      </p:tavLst>
                                    </p:anim>
                                    <p:anim calcmode="lin" valueType="num">
                                      <p:cBhvr>
                                        <p:cTn id="60" dur="68" fill="hold">
                                          <p:stCondLst>
                                            <p:cond delay="432"/>
                                          </p:stCondLst>
                                        </p:cTn>
                                        <p:tgtEl>
                                          <p:spTgt spid="48"/>
                                        </p:tgtEl>
                                        <p:attrNameLst>
                                          <p:attrName>ppt_y</p:attrName>
                                        </p:attrNameLst>
                                      </p:cBhvr>
                                      <p:tavLst>
                                        <p:tav tm="0">
                                          <p:val>
                                            <p:strVal val="#ppt_y-(0.354*#ppt_w-0.172*#ppt_h)"/>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1000"/>
                                        <p:tgtEl>
                                          <p:spTgt spid="42"/>
                                        </p:tgtEl>
                                      </p:cBhvr>
                                    </p:animEffect>
                                    <p:anim calcmode="lin" valueType="num">
                                      <p:cBhvr>
                                        <p:cTn id="66" dur="1000" fill="hold"/>
                                        <p:tgtEl>
                                          <p:spTgt spid="42"/>
                                        </p:tgtEl>
                                        <p:attrNameLst>
                                          <p:attrName>ppt_x</p:attrName>
                                        </p:attrNameLst>
                                      </p:cBhvr>
                                      <p:tavLst>
                                        <p:tav tm="0">
                                          <p:val>
                                            <p:strVal val="#ppt_x"/>
                                          </p:val>
                                        </p:tav>
                                        <p:tav tm="100000">
                                          <p:val>
                                            <p:strVal val="#ppt_x"/>
                                          </p:val>
                                        </p:tav>
                                      </p:tavLst>
                                    </p:anim>
                                    <p:anim calcmode="lin" valueType="num">
                                      <p:cBhvr>
                                        <p:cTn id="6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38" presetClass="entr" presetSubtype="0" accel="50000" fill="hold" grpId="0" nodeType="clickEffect">
                                  <p:stCondLst>
                                    <p:cond delay="0"/>
                                  </p:stCondLst>
                                  <p:iterate type="lt">
                                    <p:tmPct val="50000"/>
                                  </p:iterate>
                                  <p:childTnLst>
                                    <p:set>
                                      <p:cBhvr>
                                        <p:cTn id="71" dur="1" fill="hold">
                                          <p:stCondLst>
                                            <p:cond delay="0"/>
                                          </p:stCondLst>
                                        </p:cTn>
                                        <p:tgtEl>
                                          <p:spTgt spid="49"/>
                                        </p:tgtEl>
                                        <p:attrNameLst>
                                          <p:attrName>style.visibility</p:attrName>
                                        </p:attrNameLst>
                                      </p:cBhvr>
                                      <p:to>
                                        <p:strVal val="visible"/>
                                      </p:to>
                                    </p:set>
                                    <p:set>
                                      <p:cBhvr>
                                        <p:cTn id="72" dur="227" fill="hold">
                                          <p:stCondLst>
                                            <p:cond delay="0"/>
                                          </p:stCondLst>
                                        </p:cTn>
                                        <p:tgtEl>
                                          <p:spTgt spid="49"/>
                                        </p:tgtEl>
                                        <p:attrNameLst>
                                          <p:attrName>style.rotation</p:attrName>
                                        </p:attrNameLst>
                                      </p:cBhvr>
                                      <p:to>
                                        <p:strVal val="-45.0"/>
                                      </p:to>
                                    </p:set>
                                    <p:anim calcmode="lin" valueType="num">
                                      <p:cBhvr>
                                        <p:cTn id="73" dur="227" fill="hold">
                                          <p:stCondLst>
                                            <p:cond delay="227"/>
                                          </p:stCondLst>
                                        </p:cTn>
                                        <p:tgtEl>
                                          <p:spTgt spid="49"/>
                                        </p:tgtEl>
                                        <p:attrNameLst>
                                          <p:attrName>style.rotation</p:attrName>
                                        </p:attrNameLst>
                                      </p:cBhvr>
                                      <p:tavLst>
                                        <p:tav tm="0">
                                          <p:val>
                                            <p:fltVal val="-45"/>
                                          </p:val>
                                        </p:tav>
                                        <p:tav tm="69900">
                                          <p:val>
                                            <p:fltVal val="45"/>
                                          </p:val>
                                        </p:tav>
                                        <p:tav tm="100000">
                                          <p:val>
                                            <p:fltVal val="0"/>
                                          </p:val>
                                        </p:tav>
                                      </p:tavLst>
                                    </p:anim>
                                    <p:anim calcmode="lin" valueType="num">
                                      <p:cBhvr>
                                        <p:cTn id="74" dur="227" fill="hold">
                                          <p:stCondLst>
                                            <p:cond delay="0"/>
                                          </p:stCondLst>
                                        </p:cTn>
                                        <p:tgtEl>
                                          <p:spTgt spid="49"/>
                                        </p:tgtEl>
                                        <p:attrNameLst>
                                          <p:attrName>ppt_y</p:attrName>
                                        </p:attrNameLst>
                                      </p:cBhvr>
                                      <p:tavLst>
                                        <p:tav tm="0">
                                          <p:val>
                                            <p:strVal val="#ppt_y-1"/>
                                          </p:val>
                                        </p:tav>
                                        <p:tav tm="100000">
                                          <p:val>
                                            <p:strVal val="#ppt_y-(0.354*#ppt_w-0.172*#ppt_h)"/>
                                          </p:val>
                                        </p:tav>
                                      </p:tavLst>
                                    </p:anim>
                                    <p:anim calcmode="lin" valueType="num">
                                      <p:cBhvr>
                                        <p:cTn id="75" dur="78" decel="50000" autoRev="1" fill="hold">
                                          <p:stCondLst>
                                            <p:cond delay="227"/>
                                          </p:stCondLst>
                                        </p:cTn>
                                        <p:tgtEl>
                                          <p:spTgt spid="49"/>
                                        </p:tgtEl>
                                        <p:attrNameLst>
                                          <p:attrName>ppt_y</p:attrName>
                                        </p:attrNameLst>
                                      </p:cBhvr>
                                      <p:tavLst>
                                        <p:tav tm="0">
                                          <p:val>
                                            <p:strVal val="#ppt_y-(0.354*#ppt_w-0.172*#ppt_h)"/>
                                          </p:val>
                                        </p:tav>
                                        <p:tav tm="100000">
                                          <p:val>
                                            <p:strVal val="#ppt_y-(0.354*#ppt_w-0.172*#ppt_h)-#ppt_h/2"/>
                                          </p:val>
                                        </p:tav>
                                      </p:tavLst>
                                    </p:anim>
                                    <p:anim calcmode="lin" valueType="num">
                                      <p:cBhvr>
                                        <p:cTn id="76" dur="68" fill="hold">
                                          <p:stCondLst>
                                            <p:cond delay="432"/>
                                          </p:stCondLst>
                                        </p:cTn>
                                        <p:tgtEl>
                                          <p:spTgt spid="49"/>
                                        </p:tgtEl>
                                        <p:attrNameLst>
                                          <p:attrName>ppt_y</p:attrName>
                                        </p:attrNameLst>
                                      </p:cBhvr>
                                      <p:tavLst>
                                        <p:tav tm="0">
                                          <p:val>
                                            <p:strVal val="#ppt_y-(0.354*#ppt_w-0.172*#ppt_h)"/>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fade">
                                      <p:cBhvr>
                                        <p:cTn id="81" dur="1000"/>
                                        <p:tgtEl>
                                          <p:spTgt spid="43"/>
                                        </p:tgtEl>
                                      </p:cBhvr>
                                    </p:animEffect>
                                    <p:anim calcmode="lin" valueType="num">
                                      <p:cBhvr>
                                        <p:cTn id="82" dur="1000" fill="hold"/>
                                        <p:tgtEl>
                                          <p:spTgt spid="43"/>
                                        </p:tgtEl>
                                        <p:attrNameLst>
                                          <p:attrName>ppt_x</p:attrName>
                                        </p:attrNameLst>
                                      </p:cBhvr>
                                      <p:tavLst>
                                        <p:tav tm="0">
                                          <p:val>
                                            <p:strVal val="#ppt_x"/>
                                          </p:val>
                                        </p:tav>
                                        <p:tav tm="100000">
                                          <p:val>
                                            <p:strVal val="#ppt_x"/>
                                          </p:val>
                                        </p:tav>
                                      </p:tavLst>
                                    </p:anim>
                                    <p:anim calcmode="lin" valueType="num">
                                      <p:cBhvr>
                                        <p:cTn id="8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1" grpId="0"/>
      <p:bldP spid="44" grpId="0"/>
      <p:bldP spid="47" grpId="0"/>
      <p:bldP spid="48" grpId="0"/>
      <p:bldP spid="49" grpId="0"/>
      <p:bldP spid="40" grpId="0"/>
      <p:bldP spid="42" grpId="0"/>
      <p:bldP spid="4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1DBCAC2-5EE4-A2F0-0D09-3393076E4DFF}"/>
              </a:ext>
            </a:extLst>
          </p:cNvPr>
          <p:cNvSpPr/>
          <p:nvPr/>
        </p:nvSpPr>
        <p:spPr>
          <a:xfrm>
            <a:off x="177699" y="129039"/>
            <a:ext cx="9416468" cy="561692"/>
          </a:xfrm>
          <a:prstGeom prst="rect">
            <a:avLst/>
          </a:prstGeom>
          <a:noFill/>
        </p:spPr>
        <p:txBody>
          <a:bodyPr wrap="square" lIns="68576" tIns="34290" rIns="68576" bIns="34290">
            <a:spAutoFit/>
          </a:bodyPr>
          <a:lstStyle/>
          <a:p>
            <a:r>
              <a:rPr lang="en-US" sz="3200" b="1" dirty="0" err="1">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3200" b="1" dirty="0">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a:t>
            </a:r>
            <a:r>
              <a:rPr lang="en-US" sz="32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LÀM QUEN VỚI BIẾN CỐ NGẪU NHIÊN</a:t>
            </a:r>
          </a:p>
        </p:txBody>
      </p:sp>
      <p:cxnSp>
        <p:nvCxnSpPr>
          <p:cNvPr id="10" name="Straight Connector 9">
            <a:extLst>
              <a:ext uri="{FF2B5EF4-FFF2-40B4-BE49-F238E27FC236}">
                <a16:creationId xmlns:a16="http://schemas.microsoft.com/office/drawing/2014/main" xmlns="" id="{BF3BB5B2-DA8D-E881-5206-F2485589F714}"/>
              </a:ext>
            </a:extLst>
          </p:cNvPr>
          <p:cNvCxnSpPr>
            <a:cxnSpLocks/>
          </p:cNvCxnSpPr>
          <p:nvPr/>
        </p:nvCxnSpPr>
        <p:spPr>
          <a:xfrm>
            <a:off x="6449124" y="1444976"/>
            <a:ext cx="0" cy="5388429"/>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4936ACE3-0396-6521-E62A-B42AE8A1789A}"/>
              </a:ext>
            </a:extLst>
          </p:cNvPr>
          <p:cNvSpPr/>
          <p:nvPr/>
        </p:nvSpPr>
        <p:spPr>
          <a:xfrm>
            <a:off x="430154" y="814921"/>
            <a:ext cx="7559961" cy="564257"/>
          </a:xfrm>
          <a:prstGeom prst="rect">
            <a:avLst/>
          </a:prstGeom>
          <a:noFill/>
        </p:spPr>
        <p:txBody>
          <a:bodyPr wrap="square" lIns="91434" tIns="45718" rIns="91434" bIns="45718">
            <a:spAutoFit/>
          </a:bodyPr>
          <a:lstStyle/>
          <a:p>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Biến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ngẫu</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nhiên</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trong</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một</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trò</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100" u="sng"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chơi</a:t>
            </a:r>
            <a:r>
              <a:rPr lang="en-US" sz="3100" u="sng"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xmlns="" id="{83703D48-F8C5-2563-40D2-349819AD803D}"/>
              </a:ext>
            </a:extLst>
          </p:cNvPr>
          <p:cNvSpPr txBox="1"/>
          <p:nvPr/>
        </p:nvSpPr>
        <p:spPr>
          <a:xfrm>
            <a:off x="409913" y="1335180"/>
            <a:ext cx="4455779" cy="461665"/>
          </a:xfrm>
          <a:prstGeom prst="rect">
            <a:avLst/>
          </a:prstGeom>
          <a:noFill/>
        </p:spPr>
        <p:txBody>
          <a:bodyPr wrap="square" lIns="91434" tIns="45718" rIns="91434" bIns="45718" rtlCol="0">
            <a:spAutoFit/>
          </a:bodyPr>
          <a:lstStyle/>
          <a:p>
            <a:pPr algn="just">
              <a:spcBef>
                <a:spcPts val="300"/>
              </a:spcBef>
              <a:spcAft>
                <a:spcPts val="300"/>
              </a:spcAft>
            </a:pP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Vận</a:t>
            </a: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dụng</a:t>
            </a: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1: (</a:t>
            </a:r>
            <a:r>
              <a:rPr lang="en-US" sz="2400" b="1" i="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Câu</a:t>
            </a: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1 – PBT)</a:t>
            </a:r>
            <a:endParaRPr lang="en-US" sz="2400"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sp>
        <p:nvSpPr>
          <p:cNvPr id="44" name="TextBox 43">
            <a:extLst>
              <a:ext uri="{FF2B5EF4-FFF2-40B4-BE49-F238E27FC236}">
                <a16:creationId xmlns:a16="http://schemas.microsoft.com/office/drawing/2014/main" xmlns="" id="{8A3C75B2-475C-5165-CBC7-F3CA3EE697C0}"/>
              </a:ext>
            </a:extLst>
          </p:cNvPr>
          <p:cNvSpPr txBox="1"/>
          <p:nvPr/>
        </p:nvSpPr>
        <p:spPr>
          <a:xfrm>
            <a:off x="6848333" y="2226744"/>
            <a:ext cx="5390695" cy="830997"/>
          </a:xfrm>
          <a:prstGeom prst="rect">
            <a:avLst/>
          </a:prstGeom>
          <a:noFill/>
        </p:spPr>
        <p:txBody>
          <a:bodyPr wrap="square" lIns="91434" tIns="45718" rIns="91434" bIns="45718" rtlCol="0">
            <a:spAutoFit/>
          </a:bodyPr>
          <a:lstStyle/>
          <a:p>
            <a:r>
              <a:rPr lang="en-US" sz="2400" b="1" u="sng" dirty="0">
                <a:solidFill>
                  <a:prstClr val="black"/>
                </a:solidFill>
                <a:latin typeface="Times New Roman" panose="02020603050405020304" pitchFamily="18" charset="0"/>
                <a:cs typeface="Times New Roman" panose="02020603050405020304" pitchFamily="18" charset="0"/>
              </a:rPr>
              <a:t>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ngày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chọn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Tư</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hoặc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BC </a:t>
            </a:r>
            <a:r>
              <a:rPr lang="en-US" sz="24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ngẫu</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0000FF"/>
              </a:solidFill>
              <a:latin typeface="Times New Roman" panose="02020603050405020304" pitchFamily="18" charset="0"/>
              <a:cs typeface="Times New Roman" panose="02020603050405020304" pitchFamily="18" charset="0"/>
            </a:endParaRPr>
          </a:p>
        </p:txBody>
      </p:sp>
      <p:pic>
        <p:nvPicPr>
          <p:cNvPr id="45" name="Picture 44">
            <a:extLst>
              <a:ext uri="{FF2B5EF4-FFF2-40B4-BE49-F238E27FC236}">
                <a16:creationId xmlns:a16="http://schemas.microsoft.com/office/drawing/2014/main" xmlns="" id="{BAE905AF-E2E1-549C-F199-694BE06288B7}"/>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sp>
        <p:nvSpPr>
          <p:cNvPr id="34" name="TextBox 33">
            <a:extLst>
              <a:ext uri="{FF2B5EF4-FFF2-40B4-BE49-F238E27FC236}">
                <a16:creationId xmlns:a16="http://schemas.microsoft.com/office/drawing/2014/main" xmlns="" id="{464F06DE-AAB6-33CA-45E2-D6CFDB4FC54B}"/>
              </a:ext>
            </a:extLst>
          </p:cNvPr>
          <p:cNvSpPr txBox="1"/>
          <p:nvPr/>
        </p:nvSpPr>
        <p:spPr>
          <a:xfrm>
            <a:off x="7211933" y="1796845"/>
            <a:ext cx="4455779" cy="461665"/>
          </a:xfrm>
          <a:prstGeom prst="rect">
            <a:avLst/>
          </a:prstGeom>
          <a:noFill/>
        </p:spPr>
        <p:txBody>
          <a:bodyPr wrap="square" lIns="91434" tIns="45718" rIns="91434" bIns="45718" rtlCol="0">
            <a:spAutoFit/>
          </a:bodyPr>
          <a:lstStyle/>
          <a:p>
            <a:pPr algn="just">
              <a:spcBef>
                <a:spcPts val="300"/>
              </a:spcBef>
              <a:spcAft>
                <a:spcPts val="300"/>
              </a:spcAft>
            </a:pP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Vận</a:t>
            </a: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i="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dụng</a:t>
            </a: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2: (</a:t>
            </a:r>
            <a:r>
              <a:rPr lang="en-US" sz="2400" b="1" i="1" dirty="0" err="1">
                <a:solidFill>
                  <a:srgbClr val="0000FF"/>
                </a:solidFill>
                <a:latin typeface="Times New Roman" panose="02020603050405020304" pitchFamily="18" charset="0"/>
                <a:ea typeface="Arial" panose="020B0604020202020204" pitchFamily="34" charset="0"/>
                <a:cs typeface="Times New Roman" panose="02020603050405020304" pitchFamily="18" charset="0"/>
              </a:rPr>
              <a:t>Câu</a:t>
            </a:r>
            <a:r>
              <a:rPr lang="en-US" sz="2400" b="1" i="1" dirty="0">
                <a:solidFill>
                  <a:srgbClr val="0000FF"/>
                </a:solidFill>
                <a:latin typeface="Times New Roman" panose="02020603050405020304" pitchFamily="18" charset="0"/>
                <a:ea typeface="Arial" panose="020B0604020202020204" pitchFamily="34" charset="0"/>
                <a:cs typeface="Times New Roman" panose="02020603050405020304" pitchFamily="18" charset="0"/>
              </a:rPr>
              <a:t> 2 – PBT)</a:t>
            </a:r>
            <a:endParaRPr lang="en-US" sz="2400"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pic>
        <p:nvPicPr>
          <p:cNvPr id="35" name="Picture 34">
            <a:extLst>
              <a:ext uri="{FF2B5EF4-FFF2-40B4-BE49-F238E27FC236}">
                <a16:creationId xmlns:a16="http://schemas.microsoft.com/office/drawing/2014/main" xmlns="" id="{07752BE9-66C1-1F09-2807-3E86765B80BC}"/>
              </a:ext>
            </a:extLst>
          </p:cNvPr>
          <p:cNvPicPr>
            <a:picLocks noChangeAspect="1"/>
          </p:cNvPicPr>
          <p:nvPr/>
        </p:nvPicPr>
        <p:blipFill>
          <a:blip r:embed="rId6"/>
          <a:stretch>
            <a:fillRect/>
          </a:stretch>
        </p:blipFill>
        <p:spPr>
          <a:xfrm>
            <a:off x="5981545" y="1460104"/>
            <a:ext cx="935163" cy="771911"/>
          </a:xfrm>
          <a:prstGeom prst="rect">
            <a:avLst/>
          </a:prstGeom>
        </p:spPr>
      </p:pic>
      <p:sp>
        <p:nvSpPr>
          <p:cNvPr id="40" name="TextBox 39">
            <a:extLst>
              <a:ext uri="{FF2B5EF4-FFF2-40B4-BE49-F238E27FC236}">
                <a16:creationId xmlns:a16="http://schemas.microsoft.com/office/drawing/2014/main" xmlns="" id="{B1E200DB-7C0F-D722-236B-FA21472F9C67}"/>
              </a:ext>
            </a:extLst>
          </p:cNvPr>
          <p:cNvSpPr txBox="1"/>
          <p:nvPr/>
        </p:nvSpPr>
        <p:spPr>
          <a:xfrm>
            <a:off x="6855473" y="3194092"/>
            <a:ext cx="5194047" cy="830997"/>
          </a:xfrm>
          <a:prstGeom prst="rect">
            <a:avLst/>
          </a:prstGeom>
          <a:noFill/>
        </p:spPr>
        <p:txBody>
          <a:bodyPr wrap="square" lIns="91434" tIns="45718" rIns="91434" bIns="45718" rtlCol="0">
            <a:spAutoFit/>
          </a:bodyPr>
          <a:lstStyle/>
          <a:p>
            <a:r>
              <a:rPr lang="en-US" sz="2400" b="1" u="sng" dirty="0">
                <a:solidFill>
                  <a:prstClr val="black"/>
                </a:solidFill>
                <a:latin typeface="Times New Roman" panose="02020603050405020304" pitchFamily="18" charset="0"/>
                <a:cs typeface="Times New Roman" panose="02020603050405020304" pitchFamily="18" charset="0"/>
              </a:rPr>
              <a:t>b.</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máy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ngày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7 </a:t>
            </a:r>
            <a:r>
              <a:rPr lang="en-US" sz="2400" dirty="0" err="1">
                <a:solidFill>
                  <a:prstClr val="black"/>
                </a:solidFill>
                <a:latin typeface="Times New Roman" panose="02020603050405020304" pitchFamily="18" charset="0"/>
                <a:cs typeface="Times New Roman" panose="02020603050405020304" pitchFamily="18" charset="0"/>
              </a:rPr>
              <a:t>cái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BC </a:t>
            </a:r>
            <a:r>
              <a:rPr lang="en-US" sz="24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xmlns="" id="{CE2353FE-2A83-C1DD-F87C-24CEEA809E93}"/>
              </a:ext>
            </a:extLst>
          </p:cNvPr>
          <p:cNvSpPr txBox="1"/>
          <p:nvPr/>
        </p:nvSpPr>
        <p:spPr>
          <a:xfrm>
            <a:off x="6908977" y="4208952"/>
            <a:ext cx="5140539" cy="1200329"/>
          </a:xfrm>
          <a:prstGeom prst="rect">
            <a:avLst/>
          </a:prstGeom>
          <a:noFill/>
        </p:spPr>
        <p:txBody>
          <a:bodyPr wrap="square" lIns="91434" tIns="45718" rIns="91434" bIns="45718" rtlCol="0">
            <a:spAutoFit/>
          </a:bodyPr>
          <a:lstStyle/>
          <a:p>
            <a:r>
              <a:rPr lang="en-US" sz="2400" b="1" u="sng" dirty="0">
                <a:solidFill>
                  <a:prstClr val="black"/>
                </a:solidFill>
                <a:latin typeface="Times New Roman" panose="02020603050405020304" pitchFamily="18" charset="0"/>
                <a:cs typeface="Times New Roman" panose="02020603050405020304" pitchFamily="18" charset="0"/>
              </a:rPr>
              <a:t>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máy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ngày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14 </a:t>
            </a:r>
            <a:r>
              <a:rPr lang="en-US" sz="2400" dirty="0" err="1">
                <a:solidFill>
                  <a:prstClr val="black"/>
                </a:solidFill>
                <a:latin typeface="Times New Roman" panose="02020603050405020304" pitchFamily="18" charset="0"/>
                <a:cs typeface="Times New Roman" panose="02020603050405020304" pitchFamily="18" charset="0"/>
              </a:rPr>
              <a:t>cái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quá</a:t>
            </a:r>
            <a:r>
              <a:rPr lang="en-US" sz="2400" dirty="0">
                <a:solidFill>
                  <a:prstClr val="black"/>
                </a:solidFill>
                <a:latin typeface="Times New Roman" panose="02020603050405020304" pitchFamily="18" charset="0"/>
                <a:cs typeface="Times New Roman" panose="02020603050405020304" pitchFamily="18" charset="0"/>
              </a:rPr>
              <a:t> 14 </a:t>
            </a:r>
            <a:r>
              <a:rPr lang="en-US" sz="2400" dirty="0" err="1">
                <a:solidFill>
                  <a:prstClr val="black"/>
                </a:solidFill>
                <a:latin typeface="Times New Roman" panose="02020603050405020304" pitchFamily="18" charset="0"/>
                <a:cs typeface="Times New Roman" panose="02020603050405020304" pitchFamily="18" charset="0"/>
              </a:rPr>
              <a:t>cái</a:t>
            </a:r>
            <a:r>
              <a:rPr lang="en-US" sz="2400" dirty="0">
                <a:solidFill>
                  <a:prstClr val="black"/>
                </a:solidFill>
                <a:latin typeface="Times New Roman" panose="02020603050405020304" pitchFamily="18" charset="0"/>
                <a:cs typeface="Times New Roman" panose="02020603050405020304" pitchFamily="18" charset="0"/>
              </a:rPr>
              <a:t>) </a:t>
            </a:r>
          </a:p>
          <a:p>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BC </a:t>
            </a:r>
            <a:r>
              <a:rPr lang="en-US" sz="24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chắc</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chắn</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xmlns="" id="{838A2D36-DF30-4151-9F04-83A18D864173}"/>
              </a:ext>
            </a:extLst>
          </p:cNvPr>
          <p:cNvSpPr txBox="1"/>
          <p:nvPr/>
        </p:nvSpPr>
        <p:spPr>
          <a:xfrm>
            <a:off x="6925297" y="5636438"/>
            <a:ext cx="5140539" cy="1200329"/>
          </a:xfrm>
          <a:prstGeom prst="rect">
            <a:avLst/>
          </a:prstGeom>
          <a:noFill/>
        </p:spPr>
        <p:txBody>
          <a:bodyPr wrap="square" lIns="91434" tIns="45718" rIns="91434" bIns="45718" rtlCol="0">
            <a:spAutoFit/>
          </a:bodyPr>
          <a:lstStyle/>
          <a:p>
            <a:r>
              <a:rPr lang="en-US" sz="2400" b="1" u="sng" dirty="0">
                <a:solidFill>
                  <a:prstClr val="black"/>
                </a:solidFill>
                <a:latin typeface="Times New Roman" panose="02020603050405020304" pitchFamily="18" charset="0"/>
                <a:cs typeface="Times New Roman" panose="02020603050405020304" pitchFamily="18" charset="0"/>
              </a:rPr>
              <a:t>d.</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ngày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máy</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7 </a:t>
            </a:r>
            <a:r>
              <a:rPr lang="en-US" sz="2400" dirty="0" err="1">
                <a:solidFill>
                  <a:prstClr val="black"/>
                </a:solidFill>
                <a:latin typeface="Times New Roman" panose="02020603050405020304" pitchFamily="18" charset="0"/>
                <a:cs typeface="Times New Roman" panose="02020603050405020304" pitchFamily="18" charset="0"/>
              </a:rPr>
              <a:t>cái</a:t>
            </a:r>
            <a:r>
              <a:rPr lang="en-US" sz="2400" dirty="0">
                <a:solidFill>
                  <a:prstClr val="black"/>
                </a:solidFill>
                <a:latin typeface="Times New Roman" panose="02020603050405020304" pitchFamily="18" charset="0"/>
                <a:cs typeface="Times New Roman" panose="02020603050405020304" pitchFamily="18" charset="0"/>
              </a:rPr>
              <a:t>.</a:t>
            </a:r>
          </a:p>
          <a:p>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BC </a:t>
            </a:r>
            <a:r>
              <a:rPr lang="en-US" sz="24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0000FF"/>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F4FCEDBD-A8A1-ED92-AEAB-1347DC0B3AC2}"/>
              </a:ext>
            </a:extLst>
          </p:cNvPr>
          <p:cNvSpPr txBox="1"/>
          <p:nvPr/>
        </p:nvSpPr>
        <p:spPr>
          <a:xfrm>
            <a:off x="177701" y="1816512"/>
            <a:ext cx="6411827" cy="830997"/>
          </a:xfrm>
          <a:prstGeom prst="rect">
            <a:avLst/>
          </a:prstGeom>
          <a:noFill/>
        </p:spPr>
        <p:txBody>
          <a:bodyPr wrap="square" lIns="91434" tIns="45718" rIns="91434" bIns="45718" rtlCol="0">
            <a:spAutoFit/>
          </a:bodyPr>
          <a:lstStyle/>
          <a:p>
            <a:r>
              <a:rPr lang="en-US" sz="2400" b="1" u="sng" dirty="0">
                <a:solidFill>
                  <a:prstClr val="black"/>
                </a:solidFill>
                <a:latin typeface="Times New Roman" panose="02020603050405020304" pitchFamily="18" charset="0"/>
                <a:cs typeface="Times New Roman" panose="02020603050405020304" pitchFamily="18" charset="0"/>
              </a:rPr>
              <a:t>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mua</a:t>
            </a:r>
            <a:r>
              <a:rPr lang="en-US" sz="2400" dirty="0">
                <a:solidFill>
                  <a:prstClr val="black"/>
                </a:solidFill>
                <a:latin typeface="Times New Roman" panose="02020603050405020304" pitchFamily="18" charset="0"/>
                <a:cs typeface="Times New Roman" panose="02020603050405020304" pitchFamily="18" charset="0"/>
              </a:rPr>
              <a:t> 2 </a:t>
            </a:r>
            <a:r>
              <a:rPr lang="en-US" sz="2400" dirty="0" err="1">
                <a:solidFill>
                  <a:prstClr val="black"/>
                </a:solidFill>
                <a:latin typeface="Times New Roman" panose="02020603050405020304" pitchFamily="18" charset="0"/>
                <a:cs typeface="Times New Roman" panose="02020603050405020304" pitchFamily="18" charset="0"/>
              </a:rPr>
              <a:t>bút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1 </a:t>
            </a:r>
            <a:r>
              <a:rPr lang="en-US" sz="2400" dirty="0" err="1">
                <a:solidFill>
                  <a:prstClr val="black"/>
                </a:solidFill>
                <a:latin typeface="Times New Roman" panose="02020603050405020304" pitchFamily="18" charset="0"/>
                <a:cs typeface="Times New Roman" panose="02020603050405020304" pitchFamily="18" charset="0"/>
              </a:rPr>
              <a:t>quyển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vở</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hoặc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BC </a:t>
            </a:r>
            <a:r>
              <a:rPr lang="en-US" sz="24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ngẫu</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0000FF"/>
              </a:solidFill>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xmlns="" id="{ABE1D983-A991-22B6-123C-73127912FEA1}"/>
              </a:ext>
            </a:extLst>
          </p:cNvPr>
          <p:cNvGrpSpPr/>
          <p:nvPr/>
        </p:nvGrpSpPr>
        <p:grpSpPr>
          <a:xfrm>
            <a:off x="191689" y="2717361"/>
            <a:ext cx="5696747" cy="1231107"/>
            <a:chOff x="144392" y="2904682"/>
            <a:chExt cx="4666994" cy="1231106"/>
          </a:xfrm>
        </p:grpSpPr>
        <p:sp>
          <p:nvSpPr>
            <p:cNvPr id="23" name="TextBox 22">
              <a:extLst>
                <a:ext uri="{FF2B5EF4-FFF2-40B4-BE49-F238E27FC236}">
                  <a16:creationId xmlns:a16="http://schemas.microsoft.com/office/drawing/2014/main" xmlns="" id="{855E60B6-8035-B908-39FB-0197A37527F6}"/>
                </a:ext>
              </a:extLst>
            </p:cNvPr>
            <p:cNvSpPr txBox="1"/>
            <p:nvPr/>
          </p:nvSpPr>
          <p:spPr>
            <a:xfrm>
              <a:off x="144392" y="2904682"/>
              <a:ext cx="4666994" cy="1231106"/>
            </a:xfrm>
            <a:prstGeom prst="rect">
              <a:avLst/>
            </a:prstGeom>
            <a:noFill/>
          </p:spPr>
          <p:txBody>
            <a:bodyPr wrap="square" rtlCol="0">
              <a:spAutoFit/>
            </a:bodyPr>
            <a:lstStyle/>
            <a:p>
              <a:r>
                <a:rPr lang="en-US" sz="2400" b="1" u="sng" dirty="0">
                  <a:solidFill>
                    <a:prstClr val="black"/>
                  </a:solidFill>
                  <a:latin typeface="Times New Roman" panose="02020603050405020304" pitchFamily="18" charset="0"/>
                  <a:cs typeface="Times New Roman" panose="02020603050405020304" pitchFamily="18" charset="0"/>
                </a:rPr>
                <a:t>b.</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BC </a:t>
              </a:r>
              <a:r>
                <a:rPr lang="en-US" sz="24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chắc</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chắn</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0000FF"/>
                </a:solidFill>
                <a:latin typeface="Times New Roman" panose="02020603050405020304" pitchFamily="18" charset="0"/>
                <a:cs typeface="Times New Roman" panose="02020603050405020304" pitchFamily="18" charset="0"/>
              </a:endParaRPr>
            </a:p>
          </p:txBody>
        </p:sp>
        <p:graphicFrame>
          <p:nvGraphicFramePr>
            <p:cNvPr id="24" name="Object 23">
              <a:extLst>
                <a:ext uri="{FF2B5EF4-FFF2-40B4-BE49-F238E27FC236}">
                  <a16:creationId xmlns:a16="http://schemas.microsoft.com/office/drawing/2014/main" xmlns="" id="{C95F7A36-A66E-2017-6CE6-98BA1FF78F7C}"/>
                </a:ext>
              </a:extLst>
            </p:cNvPr>
            <p:cNvGraphicFramePr>
              <a:graphicFrameLocks noChangeAspect="1"/>
            </p:cNvGraphicFramePr>
            <p:nvPr>
              <p:extLst>
                <p:ext uri="{D42A27DB-BD31-4B8C-83A1-F6EECF244321}">
                  <p14:modId xmlns:p14="http://schemas.microsoft.com/office/powerpoint/2010/main" val="1110659632"/>
                </p:ext>
              </p:extLst>
            </p:nvPr>
          </p:nvGraphicFramePr>
          <p:xfrm>
            <a:off x="1279868" y="3310321"/>
            <a:ext cx="2604801" cy="366133"/>
          </p:xfrm>
          <a:graphic>
            <a:graphicData uri="http://schemas.openxmlformats.org/presentationml/2006/ole">
              <mc:AlternateContent xmlns:mc="http://schemas.openxmlformats.org/markup-compatibility/2006">
                <mc:Choice xmlns:v="urn:schemas-microsoft-com:vml" Requires="v">
                  <p:oleObj spid="_x0000_s8204" name="Equation" r:id="rId7" imgW="1511280" imgH="177480" progId="Equation.DSMT4">
                    <p:embed/>
                  </p:oleObj>
                </mc:Choice>
                <mc:Fallback>
                  <p:oleObj name="Equation" r:id="rId7" imgW="1511280" imgH="177480" progId="Equation.DSMT4">
                    <p:embed/>
                    <p:pic>
                      <p:nvPicPr>
                        <p:cNvPr id="0" name=""/>
                        <p:cNvPicPr/>
                        <p:nvPr/>
                      </p:nvPicPr>
                      <p:blipFill>
                        <a:blip r:embed="rId8"/>
                        <a:stretch>
                          <a:fillRect/>
                        </a:stretch>
                      </p:blipFill>
                      <p:spPr>
                        <a:xfrm>
                          <a:off x="1279868" y="3310321"/>
                          <a:ext cx="2604801" cy="366133"/>
                        </a:xfrm>
                        <a:prstGeom prst="rect">
                          <a:avLst/>
                        </a:prstGeom>
                      </p:spPr>
                    </p:pic>
                  </p:oleObj>
                </mc:Fallback>
              </mc:AlternateContent>
            </a:graphicData>
          </a:graphic>
        </p:graphicFrame>
      </p:grpSp>
      <p:grpSp>
        <p:nvGrpSpPr>
          <p:cNvPr id="25" name="Group 24">
            <a:extLst>
              <a:ext uri="{FF2B5EF4-FFF2-40B4-BE49-F238E27FC236}">
                <a16:creationId xmlns:a16="http://schemas.microsoft.com/office/drawing/2014/main" xmlns="" id="{5E2148DE-11F0-5DBC-CAA5-7FD3F2DBC1B6}"/>
              </a:ext>
            </a:extLst>
          </p:cNvPr>
          <p:cNvGrpSpPr/>
          <p:nvPr/>
        </p:nvGrpSpPr>
        <p:grpSpPr>
          <a:xfrm>
            <a:off x="198825" y="3835944"/>
            <a:ext cx="6164331" cy="1969771"/>
            <a:chOff x="144392" y="2904682"/>
            <a:chExt cx="4666994" cy="1969771"/>
          </a:xfrm>
        </p:grpSpPr>
        <p:sp>
          <p:nvSpPr>
            <p:cNvPr id="26" name="TextBox 25">
              <a:extLst>
                <a:ext uri="{FF2B5EF4-FFF2-40B4-BE49-F238E27FC236}">
                  <a16:creationId xmlns:a16="http://schemas.microsoft.com/office/drawing/2014/main" xmlns="" id="{B27BE378-8A27-A874-2F3D-6EE1BFB30B58}"/>
                </a:ext>
              </a:extLst>
            </p:cNvPr>
            <p:cNvSpPr txBox="1"/>
            <p:nvPr/>
          </p:nvSpPr>
          <p:spPr>
            <a:xfrm>
              <a:off x="144392" y="2904682"/>
              <a:ext cx="4666994" cy="1969771"/>
            </a:xfrm>
            <a:prstGeom prst="rect">
              <a:avLst/>
            </a:prstGeom>
            <a:noFill/>
          </p:spPr>
          <p:txBody>
            <a:bodyPr wrap="square" rtlCol="0">
              <a:spAutoFit/>
            </a:bodyPr>
            <a:lstStyle/>
            <a:p>
              <a:r>
                <a:rPr lang="en-US" sz="2400" b="1" u="sng" dirty="0">
                  <a:solidFill>
                    <a:prstClr val="black"/>
                  </a:solidFill>
                  <a:latin typeface="Times New Roman" panose="02020603050405020304" pitchFamily="18" charset="0"/>
                  <a:cs typeface="Times New Roman" panose="02020603050405020304" pitchFamily="18" charset="0"/>
                </a:rPr>
                <a:t>c.</a:t>
              </a:r>
              <a:r>
                <a:rPr lang="en-US" sz="2400" dirty="0">
                  <a:solidFill>
                    <a:prstClr val="black"/>
                  </a:solidFill>
                  <a:latin typeface="Times New Roman" panose="02020603050405020304" pitchFamily="18" charset="0"/>
                  <a:cs typeface="Times New Roman" panose="02020603050405020304" pitchFamily="18" charset="0"/>
                </a:rPr>
                <a:t> Sau </a:t>
              </a:r>
              <a:r>
                <a:rPr lang="en-US" sz="2400" dirty="0" err="1">
                  <a:solidFill>
                    <a:prstClr val="black"/>
                  </a:solidFill>
                  <a:latin typeface="Times New Roman" panose="02020603050405020304" pitchFamily="18" charset="0"/>
                  <a:cs typeface="Times New Roman" panose="02020603050405020304" pitchFamily="18" charset="0"/>
                </a:rPr>
                <a:t>khi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mua</a:t>
              </a:r>
              <a:r>
                <a:rPr lang="en-US" sz="2400" dirty="0">
                  <a:solidFill>
                    <a:prstClr val="black"/>
                  </a:solidFill>
                  <a:latin typeface="Times New Roman" panose="02020603050405020304" pitchFamily="18" charset="0"/>
                  <a:cs typeface="Times New Roman" panose="02020603050405020304" pitchFamily="18" charset="0"/>
                </a:rPr>
                <a:t> 1 </a:t>
              </a:r>
              <a:r>
                <a:rPr lang="en-US" sz="2400" dirty="0" err="1">
                  <a:solidFill>
                    <a:prstClr val="black"/>
                  </a:solidFill>
                  <a:latin typeface="Times New Roman" panose="02020603050405020304" pitchFamily="18" charset="0"/>
                  <a:cs typeface="Times New Roman" panose="02020603050405020304" pitchFamily="18" charset="0"/>
                </a:rPr>
                <a:t>bút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tiền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còn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r>
                <a:rPr lang="en-US" sz="2400" dirty="0">
                  <a:solidFill>
                    <a:prstClr val="black"/>
                  </a:solidFill>
                  <a:latin typeface="Times New Roman" panose="02020603050405020304" pitchFamily="18" charset="0"/>
                  <a:cs typeface="Times New Roman" panose="02020603050405020304" pitchFamily="18" charset="0"/>
                </a:rPr>
                <a:t>     </a:t>
              </a:r>
            </a:p>
            <a:p>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quyển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vở</a:t>
              </a:r>
              <a:r>
                <a:rPr lang="en-US" sz="2400" dirty="0">
                  <a:solidFill>
                    <a:prstClr val="black"/>
                  </a:solidFill>
                  <a:latin typeface="Times New Roman" panose="02020603050405020304" pitchFamily="18" charset="0"/>
                  <a:cs typeface="Times New Roman" panose="02020603050405020304" pitchFamily="18" charset="0"/>
                </a:rPr>
                <a:t>)</a:t>
              </a:r>
            </a:p>
            <a:p>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dư</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đồng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BC </a:t>
              </a:r>
              <a:r>
                <a:rPr lang="en-US" sz="24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0000FF"/>
                </a:solidFill>
                <a:latin typeface="Times New Roman" panose="02020603050405020304" pitchFamily="18" charset="0"/>
                <a:cs typeface="Times New Roman" panose="02020603050405020304" pitchFamily="18" charset="0"/>
              </a:endParaRPr>
            </a:p>
          </p:txBody>
        </p:sp>
        <p:graphicFrame>
          <p:nvGraphicFramePr>
            <p:cNvPr id="28" name="Object 27">
              <a:extLst>
                <a:ext uri="{FF2B5EF4-FFF2-40B4-BE49-F238E27FC236}">
                  <a16:creationId xmlns:a16="http://schemas.microsoft.com/office/drawing/2014/main" xmlns="" id="{CE99A4C4-275F-FDEB-31DA-F7F9095D9C9F}"/>
                </a:ext>
              </a:extLst>
            </p:cNvPr>
            <p:cNvGraphicFramePr>
              <a:graphicFrameLocks noChangeAspect="1"/>
            </p:cNvGraphicFramePr>
            <p:nvPr>
              <p:extLst>
                <p:ext uri="{D42A27DB-BD31-4B8C-83A1-F6EECF244321}">
                  <p14:modId xmlns:p14="http://schemas.microsoft.com/office/powerpoint/2010/main" val="3355924806"/>
                </p:ext>
              </p:extLst>
            </p:nvPr>
          </p:nvGraphicFramePr>
          <p:xfrm>
            <a:off x="1395083" y="3500128"/>
            <a:ext cx="2119000" cy="366712"/>
          </p:xfrm>
          <a:graphic>
            <a:graphicData uri="http://schemas.openxmlformats.org/presentationml/2006/ole">
              <mc:AlternateContent xmlns:mc="http://schemas.openxmlformats.org/markup-compatibility/2006">
                <mc:Choice xmlns:v="urn:schemas-microsoft-com:vml" Requires="v">
                  <p:oleObj spid="_x0000_s8205" name="Equation" r:id="rId9" imgW="1384200" imgH="177480" progId="Equation.DSMT4">
                    <p:embed/>
                  </p:oleObj>
                </mc:Choice>
                <mc:Fallback>
                  <p:oleObj name="Equation" r:id="rId9" imgW="1384200" imgH="177480" progId="Equation.DSMT4">
                    <p:embed/>
                    <p:pic>
                      <p:nvPicPr>
                        <p:cNvPr id="0" name=""/>
                        <p:cNvPicPr/>
                        <p:nvPr/>
                      </p:nvPicPr>
                      <p:blipFill>
                        <a:blip r:embed="rId10"/>
                        <a:stretch>
                          <a:fillRect/>
                        </a:stretch>
                      </p:blipFill>
                      <p:spPr>
                        <a:xfrm>
                          <a:off x="1395083" y="3500128"/>
                          <a:ext cx="2119000" cy="366712"/>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xmlns="" id="{7207D0A5-4B50-3645-076F-3D9D54FFD29B}"/>
                </a:ext>
              </a:extLst>
            </p:cNvPr>
            <p:cNvGraphicFramePr>
              <a:graphicFrameLocks noChangeAspect="1"/>
            </p:cNvGraphicFramePr>
            <p:nvPr>
              <p:extLst>
                <p:ext uri="{D42A27DB-BD31-4B8C-83A1-F6EECF244321}">
                  <p14:modId xmlns:p14="http://schemas.microsoft.com/office/powerpoint/2010/main" val="551433970"/>
                </p:ext>
              </p:extLst>
            </p:nvPr>
          </p:nvGraphicFramePr>
          <p:xfrm>
            <a:off x="547967" y="4044589"/>
            <a:ext cx="1756849" cy="366712"/>
          </p:xfrm>
          <a:graphic>
            <a:graphicData uri="http://schemas.openxmlformats.org/presentationml/2006/ole">
              <mc:AlternateContent xmlns:mc="http://schemas.openxmlformats.org/markup-compatibility/2006">
                <mc:Choice xmlns:v="urn:schemas-microsoft-com:vml" Requires="v">
                  <p:oleObj spid="_x0000_s8206" name="Equation" r:id="rId11" imgW="1091880" imgH="177480" progId="Equation.DSMT4">
                    <p:embed/>
                  </p:oleObj>
                </mc:Choice>
                <mc:Fallback>
                  <p:oleObj name="Equation" r:id="rId11" imgW="1091880" imgH="177480" progId="Equation.DSMT4">
                    <p:embed/>
                    <p:pic>
                      <p:nvPicPr>
                        <p:cNvPr id="0" name=""/>
                        <p:cNvPicPr/>
                        <p:nvPr/>
                      </p:nvPicPr>
                      <p:blipFill>
                        <a:blip r:embed="rId12"/>
                        <a:stretch>
                          <a:fillRect/>
                        </a:stretch>
                      </p:blipFill>
                      <p:spPr>
                        <a:xfrm>
                          <a:off x="547967" y="4044589"/>
                          <a:ext cx="1756849" cy="366712"/>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xmlns="" id="{4BF7B2C4-0D14-26FD-A03C-C6CFD1736873}"/>
                </a:ext>
              </a:extLst>
            </p:cNvPr>
            <p:cNvGraphicFramePr>
              <a:graphicFrameLocks noChangeAspect="1"/>
            </p:cNvGraphicFramePr>
            <p:nvPr>
              <p:extLst>
                <p:ext uri="{D42A27DB-BD31-4B8C-83A1-F6EECF244321}">
                  <p14:modId xmlns:p14="http://schemas.microsoft.com/office/powerpoint/2010/main" val="640244062"/>
                </p:ext>
              </p:extLst>
            </p:nvPr>
          </p:nvGraphicFramePr>
          <p:xfrm>
            <a:off x="864559" y="4411301"/>
            <a:ext cx="647556" cy="366712"/>
          </p:xfrm>
          <a:graphic>
            <a:graphicData uri="http://schemas.openxmlformats.org/presentationml/2006/ole">
              <mc:AlternateContent xmlns:mc="http://schemas.openxmlformats.org/markup-compatibility/2006">
                <mc:Choice xmlns:v="urn:schemas-microsoft-com:vml" Requires="v">
                  <p:oleObj spid="_x0000_s8207" name="Equation" r:id="rId13" imgW="342720" imgH="177480" progId="Equation.DSMT4">
                    <p:embed/>
                  </p:oleObj>
                </mc:Choice>
                <mc:Fallback>
                  <p:oleObj name="Equation" r:id="rId13" imgW="342720" imgH="177480" progId="Equation.DSMT4">
                    <p:embed/>
                    <p:pic>
                      <p:nvPicPr>
                        <p:cNvPr id="0" name=""/>
                        <p:cNvPicPr/>
                        <p:nvPr/>
                      </p:nvPicPr>
                      <p:blipFill>
                        <a:blip r:embed="rId14"/>
                        <a:stretch>
                          <a:fillRect/>
                        </a:stretch>
                      </p:blipFill>
                      <p:spPr>
                        <a:xfrm>
                          <a:off x="864559" y="4411301"/>
                          <a:ext cx="647556" cy="366712"/>
                        </a:xfrm>
                        <a:prstGeom prst="rect">
                          <a:avLst/>
                        </a:prstGeom>
                      </p:spPr>
                    </p:pic>
                  </p:oleObj>
                </mc:Fallback>
              </mc:AlternateContent>
            </a:graphicData>
          </a:graphic>
        </p:graphicFrame>
      </p:grpSp>
      <p:grpSp>
        <p:nvGrpSpPr>
          <p:cNvPr id="31" name="Group 30">
            <a:extLst>
              <a:ext uri="{FF2B5EF4-FFF2-40B4-BE49-F238E27FC236}">
                <a16:creationId xmlns:a16="http://schemas.microsoft.com/office/drawing/2014/main" xmlns="" id="{53F44227-649F-29EC-70AB-E5BDEFB4BEAA}"/>
              </a:ext>
            </a:extLst>
          </p:cNvPr>
          <p:cNvGrpSpPr/>
          <p:nvPr/>
        </p:nvGrpSpPr>
        <p:grpSpPr>
          <a:xfrm>
            <a:off x="202145" y="5701065"/>
            <a:ext cx="6117032" cy="1231107"/>
            <a:chOff x="144392" y="2904682"/>
            <a:chExt cx="4666994" cy="1231106"/>
          </a:xfrm>
        </p:grpSpPr>
        <p:sp>
          <p:nvSpPr>
            <p:cNvPr id="36" name="TextBox 35">
              <a:extLst>
                <a:ext uri="{FF2B5EF4-FFF2-40B4-BE49-F238E27FC236}">
                  <a16:creationId xmlns:a16="http://schemas.microsoft.com/office/drawing/2014/main" xmlns="" id="{C9FD65A9-3350-D81B-945B-E06834CEA7C8}"/>
                </a:ext>
              </a:extLst>
            </p:cNvPr>
            <p:cNvSpPr txBox="1"/>
            <p:nvPr/>
          </p:nvSpPr>
          <p:spPr>
            <a:xfrm>
              <a:off x="144392" y="2904682"/>
              <a:ext cx="4666994" cy="1231106"/>
            </a:xfrm>
            <a:prstGeom prst="rect">
              <a:avLst/>
            </a:prstGeom>
            <a:noFill/>
          </p:spPr>
          <p:txBody>
            <a:bodyPr wrap="square" rtlCol="0">
              <a:spAutoFit/>
            </a:bodyPr>
            <a:lstStyle/>
            <a:p>
              <a:r>
                <a:rPr lang="en-US" sz="2400" b="1" u="sng" dirty="0">
                  <a:solidFill>
                    <a:prstClr val="black"/>
                  </a:solidFill>
                  <a:latin typeface="Times New Roman" panose="02020603050405020304" pitchFamily="18" charset="0"/>
                  <a:cs typeface="Times New Roman" panose="02020603050405020304" pitchFamily="18" charset="0"/>
                </a:rPr>
                <a:t>d. </a:t>
              </a:r>
              <a:r>
                <a:rPr lang="en-US" sz="2400" dirty="0" err="1">
                  <a:solidFill>
                    <a:prstClr val="black"/>
                  </a:solidFill>
                  <a:latin typeface="Times New Roman" panose="02020603050405020304" pitchFamily="18" charset="0"/>
                  <a:cs typeface="Times New Roman" panose="02020603050405020304" pitchFamily="18" charset="0"/>
                </a:rPr>
                <a:t>Thái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mua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nhất</a:t>
              </a:r>
              <a:r>
                <a:rPr lang="en-US" sz="2400" dirty="0">
                  <a:solidFill>
                    <a:prstClr val="black"/>
                  </a:solidFill>
                  <a:latin typeface="Times New Roman" panose="02020603050405020304" pitchFamily="18" charset="0"/>
                  <a:cs typeface="Times New Roman" panose="02020603050405020304" pitchFamily="18" charset="0"/>
                </a:rPr>
                <a:t> 1 </a:t>
              </a:r>
              <a:r>
                <a:rPr lang="en-US" sz="2400" dirty="0" err="1">
                  <a:solidFill>
                    <a:prstClr val="black"/>
                  </a:solidFill>
                  <a:latin typeface="Times New Roman" panose="02020603050405020304" pitchFamily="18" charset="0"/>
                  <a:cs typeface="Times New Roman" panose="02020603050405020304" pitchFamily="18" charset="0"/>
                </a:rPr>
                <a:t>quyển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vở</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1 </a:t>
              </a:r>
              <a:r>
                <a:rPr lang="en-US" sz="2400" dirty="0" err="1">
                  <a:solidFill>
                    <a:prstClr val="black"/>
                  </a:solidFill>
                  <a:latin typeface="Times New Roman" panose="02020603050405020304" pitchFamily="18" charset="0"/>
                  <a:cs typeface="Times New Roman" panose="02020603050405020304" pitchFamily="18" charset="0"/>
                </a:rPr>
                <a:t>bút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thì</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nhất</a:t>
              </a:r>
              <a:endParaRPr lang="en-US" sz="2400" dirty="0">
                <a:solidFill>
                  <a:prstClr val="black"/>
                </a:solidFill>
                <a:latin typeface="Times New Roman" panose="02020603050405020304" pitchFamily="18" charset="0"/>
                <a:cs typeface="Times New Roman" panose="02020603050405020304" pitchFamily="18" charset="0"/>
              </a:endParaRPr>
            </a:p>
            <a:p>
              <a:r>
                <a:rPr lang="en-US" sz="2400" dirty="0">
                  <a:solidFill>
                    <a:prstClr val="black"/>
                  </a:solidFill>
                  <a:latin typeface="Times New Roman" panose="02020603050405020304" pitchFamily="18" charset="0"/>
                  <a:cs typeface="Times New Roman" panose="02020603050405020304" pitchFamily="18" charset="0"/>
                </a:rPr>
                <a:t>      </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BC </a:t>
              </a:r>
              <a:r>
                <a:rPr lang="en-US" sz="24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chắc</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chắn</a:t>
              </a:r>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0000FF"/>
                </a:solidFill>
                <a:latin typeface="Times New Roman" panose="02020603050405020304" pitchFamily="18" charset="0"/>
                <a:cs typeface="Times New Roman" panose="02020603050405020304" pitchFamily="18" charset="0"/>
              </a:endParaRPr>
            </a:p>
          </p:txBody>
        </p:sp>
        <p:graphicFrame>
          <p:nvGraphicFramePr>
            <p:cNvPr id="37" name="Object 36">
              <a:extLst>
                <a:ext uri="{FF2B5EF4-FFF2-40B4-BE49-F238E27FC236}">
                  <a16:creationId xmlns:a16="http://schemas.microsoft.com/office/drawing/2014/main" xmlns="" id="{F5015A0B-4B9C-50E7-5D73-0DC285B9C6AA}"/>
                </a:ext>
              </a:extLst>
            </p:cNvPr>
            <p:cNvGraphicFramePr>
              <a:graphicFrameLocks noChangeAspect="1"/>
            </p:cNvGraphicFramePr>
            <p:nvPr>
              <p:extLst>
                <p:ext uri="{D42A27DB-BD31-4B8C-83A1-F6EECF244321}">
                  <p14:modId xmlns:p14="http://schemas.microsoft.com/office/powerpoint/2010/main" val="3763318227"/>
                </p:ext>
              </p:extLst>
            </p:nvPr>
          </p:nvGraphicFramePr>
          <p:xfrm>
            <a:off x="2117211" y="3328843"/>
            <a:ext cx="2531880" cy="366712"/>
          </p:xfrm>
          <a:graphic>
            <a:graphicData uri="http://schemas.openxmlformats.org/presentationml/2006/ole">
              <mc:AlternateContent xmlns:mc="http://schemas.openxmlformats.org/markup-compatibility/2006">
                <mc:Choice xmlns:v="urn:schemas-microsoft-com:vml" Requires="v">
                  <p:oleObj spid="_x0000_s8208" name="Equation" r:id="rId15" imgW="1371600" imgH="177480" progId="Equation.DSMT4">
                    <p:embed/>
                  </p:oleObj>
                </mc:Choice>
                <mc:Fallback>
                  <p:oleObj name="Equation" r:id="rId15" imgW="1371600" imgH="177480" progId="Equation.DSMT4">
                    <p:embed/>
                    <p:pic>
                      <p:nvPicPr>
                        <p:cNvPr id="0" name=""/>
                        <p:cNvPicPr/>
                        <p:nvPr/>
                      </p:nvPicPr>
                      <p:blipFill>
                        <a:blip r:embed="rId16"/>
                        <a:stretch>
                          <a:fillRect/>
                        </a:stretch>
                      </p:blipFill>
                      <p:spPr>
                        <a:xfrm>
                          <a:off x="2117211" y="3328843"/>
                          <a:ext cx="2531880" cy="366712"/>
                        </a:xfrm>
                        <a:prstGeom prst="rect">
                          <a:avLst/>
                        </a:prstGeom>
                      </p:spPr>
                    </p:pic>
                  </p:oleObj>
                </mc:Fallback>
              </mc:AlternateContent>
            </a:graphicData>
          </a:graphic>
        </p:graphicFrame>
      </p:grpSp>
      <p:pic>
        <p:nvPicPr>
          <p:cNvPr id="38" name="Picture 37">
            <a:extLst>
              <a:ext uri="{FF2B5EF4-FFF2-40B4-BE49-F238E27FC236}">
                <a16:creationId xmlns:a16="http://schemas.microsoft.com/office/drawing/2014/main" xmlns="" id="{3EAC4704-70C7-936A-494E-B26ED8BC3F59}"/>
              </a:ext>
            </a:extLst>
          </p:cNvPr>
          <p:cNvPicPr>
            <a:picLocks noChangeAspect="1"/>
          </p:cNvPicPr>
          <p:nvPr/>
        </p:nvPicPr>
        <p:blipFill>
          <a:blip r:embed="rId17" cstate="email">
            <a:extLst>
              <a:ext uri="{BEBA8EAE-BF5A-486C-A8C5-ECC9F3942E4B}">
                <a14:imgProps xmlns:a14="http://schemas.microsoft.com/office/drawing/2010/main">
                  <a14:imgLayer r:embed="rId18">
                    <a14:imgEffect>
                      <a14:backgroundRemoval t="10000" b="92381" l="5293" r="94329">
                        <a14:foregroundMark x1="9767" y1="87143" x2="4348" y2="77619"/>
                        <a14:foregroundMark x1="12476" y1="91905" x2="9767" y2="87143"/>
                        <a14:foregroundMark x1="4348" y1="77619" x2="8696" y2="52381"/>
                        <a14:foregroundMark x1="8696" y1="52381" x2="18336" y2="47143"/>
                        <a14:foregroundMark x1="18336" y1="47143" x2="23819" y2="21429"/>
                        <a14:foregroundMark x1="23819" y1="21429" x2="33459" y2="9524"/>
                        <a14:foregroundMark x1="33459" y1="9524" x2="44234" y2="7619"/>
                        <a14:foregroundMark x1="61040" y1="20548" x2="75803" y2="31905"/>
                        <a14:foregroundMark x1="44234" y1="7619" x2="54980" y2="15885"/>
                        <a14:foregroundMark x1="84117" y1="45796" x2="94329" y2="62857"/>
                        <a14:foregroundMark x1="75803" y1="31905" x2="76600" y2="33236"/>
                        <a14:foregroundMark x1="94329" y1="62857" x2="91304" y2="85714"/>
                        <a14:foregroundMark x1="91304" y1="85714" x2="81285" y2="93333"/>
                        <a14:foregroundMark x1="81285" y1="93333" x2="12287" y2="92381"/>
                        <a14:foregroundMark x1="6994" y1="87143" x2="5482" y2="62857"/>
                        <a14:foregroundMark x1="5482" y1="62857" x2="6805" y2="54286"/>
                        <a14:foregroundMark x1="92439" y1="86667" x2="94329" y2="61905"/>
                        <a14:foregroundMark x1="94329" y1="61905" x2="92439" y2="54762"/>
                        <a14:backgroundMark x1="57089" y1="16667" x2="60302" y2="19524"/>
                        <a14:backgroundMark x1="78261" y1="33810" x2="83365" y2="43333"/>
                        <a14:backgroundMark x1="82987" y1="44286" x2="84499" y2="44286"/>
                        <a14:backgroundMark x1="78072" y1="31905" x2="78639" y2="35714"/>
                        <a14:backgroundMark x1="56333" y1="15714" x2="58223" y2="19048"/>
                        <a14:backgroundMark x1="55577" y1="14286" x2="57278" y2="16667"/>
                        <a14:backgroundMark x1="60113" y1="20000" x2="61437" y2="18571"/>
                        <a14:backgroundMark x1="6616" y1="87143" x2="6616" y2="87143"/>
                        <a14:backgroundMark x1="6805" y1="87143" x2="6805" y2="87143"/>
                      </a14:backgroundRemoval>
                    </a14:imgEffect>
                  </a14:imgLayer>
                </a14:imgProps>
              </a:ext>
              <a:ext uri="{28A0092B-C50C-407E-A947-70E740481C1C}">
                <a14:useLocalDpi xmlns:a14="http://schemas.microsoft.com/office/drawing/2010/main"/>
              </a:ext>
            </a:extLst>
          </a:blip>
          <a:stretch>
            <a:fillRect/>
          </a:stretch>
        </p:blipFill>
        <p:spPr>
          <a:xfrm>
            <a:off x="8835765" y="588253"/>
            <a:ext cx="2812915" cy="1116659"/>
          </a:xfrm>
          <a:prstGeom prst="rect">
            <a:avLst/>
          </a:prstGeom>
        </p:spPr>
      </p:pic>
    </p:spTree>
    <p:extLst>
      <p:ext uri="{BB962C8B-B14F-4D97-AF65-F5344CB8AC3E}">
        <p14:creationId xmlns:p14="http://schemas.microsoft.com/office/powerpoint/2010/main" val="4259918521"/>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Kết quả hình ảnh cho SCHOOL 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35829" y="4251597"/>
            <a:ext cx="8392255" cy="237780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ết quả hình ảnh cho SCHOOL PNG"/>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1336829" y="75217"/>
            <a:ext cx="9590255" cy="49400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36827" y="513245"/>
            <a:ext cx="2336269" cy="1077217"/>
          </a:xfrm>
          <a:prstGeom prst="rect">
            <a:avLst/>
          </a:prstGeom>
          <a:noFill/>
        </p:spPr>
        <p:txBody>
          <a:bodyPr wrap="square" lIns="91434" tIns="45718" rIns="91434" bIns="45718">
            <a:spAutoFit/>
          </a:bodyPr>
          <a:lstStyle/>
          <a:p>
            <a:pPr algn="ctr"/>
            <a:r>
              <a:rPr lang="en-US" sz="3200" b="1" dirty="0">
                <a:ln w="18000">
                  <a:solidFill>
                    <a:srgbClr val="DE478E">
                      <a:satMod val="140000"/>
                    </a:srgbClr>
                  </a:solidFill>
                  <a:prstDash val="solid"/>
                  <a:miter lim="800000"/>
                </a:ln>
                <a:noFill/>
                <a:effectLst>
                  <a:outerShdw blurRad="25500" dist="23000" dir="7020000" algn="tl">
                    <a:srgbClr val="000000">
                      <a:alpha val="50000"/>
                    </a:srgbClr>
                  </a:outerShdw>
                </a:effectLst>
              </a:rPr>
              <a:t>TRÒ CHƠI</a:t>
            </a:r>
          </a:p>
        </p:txBody>
      </p:sp>
    </p:spTree>
    <p:extLst>
      <p:ext uri="{BB962C8B-B14F-4D97-AF65-F5344CB8AC3E}">
        <p14:creationId xmlns:p14="http://schemas.microsoft.com/office/powerpoint/2010/main" val="4021846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3" y="0"/>
            <a:ext cx="9124095" cy="6858000"/>
          </a:xfrm>
          <a:prstGeom prst="rect">
            <a:avLst/>
          </a:prstGeom>
        </p:spPr>
      </p:pic>
      <p:pic>
        <p:nvPicPr>
          <p:cNvPr id="5" name="Picture 4"/>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3380" b="100000" l="0" r="100000">
                        <a14:foregroundMark x1="29255" y1="82629" x2="29255" y2="82629"/>
                        <a14:backgroundMark x1="6383" y1="82160" x2="6383" y2="82160"/>
                        <a14:backgroundMark x1="17553" y1="95540" x2="17553" y2="95540"/>
                        <a14:backgroundMark x1="39628" y1="81455" x2="39628" y2="81455"/>
                        <a14:backgroundMark x1="50000" y1="84507" x2="50000" y2="84507"/>
                        <a14:backgroundMark x1="64894" y1="82160" x2="64894" y2="82160"/>
                        <a14:backgroundMark x1="66223" y1="91549" x2="66223" y2="91549"/>
                        <a14:backgroundMark x1="53457" y1="85446" x2="53457" y2="85446"/>
                        <a14:backgroundMark x1="75798" y1="83333" x2="75798" y2="83333"/>
                        <a14:backgroundMark x1="75000" y1="84272" x2="75000" y2="84272"/>
                        <a14:backgroundMark x1="72606" y1="77934" x2="72606" y2="77934"/>
                        <a14:backgroundMark x1="75798" y1="84507" x2="75798" y2="84507"/>
                        <a14:backgroundMark x1="38830" y1="82864" x2="38830" y2="82864"/>
                        <a14:backgroundMark x1="96809" y1="75352" x2="96809" y2="75352"/>
                        <a14:backgroundMark x1="94415" y1="76995" x2="94415" y2="76995"/>
                      </a14:backgroundRemoval>
                    </a14:imgEffect>
                  </a14:imgLayer>
                </a14:imgProps>
              </a:ext>
              <a:ext uri="{28A0092B-C50C-407E-A947-70E740481C1C}">
                <a14:useLocalDpi xmlns:a14="http://schemas.microsoft.com/office/drawing/2010/main"/>
              </a:ext>
            </a:extLst>
          </a:blip>
          <a:srcRect/>
          <a:stretch/>
        </p:blipFill>
        <p:spPr>
          <a:xfrm>
            <a:off x="7529358" y="3278984"/>
            <a:ext cx="3014905" cy="3423077"/>
          </a:xfrm>
          <a:prstGeom prst="rect">
            <a:avLst/>
          </a:prstGeom>
        </p:spPr>
      </p:pic>
      <p:pic>
        <p:nvPicPr>
          <p:cNvPr id="6" name="Picture 2" descr="Kết quả hình ảnh cho rác lon nước png"/>
          <p:cNvPicPr>
            <a:picLocks noChangeAspect="1" noChangeArrowheads="1"/>
          </p:cNvPicPr>
          <p:nvPr/>
        </p:nvPicPr>
        <p:blipFill rotWithShape="1">
          <a:blip r:embed="rId6" cstate="email">
            <a:clrChange>
              <a:clrFrom>
                <a:srgbClr val="F5F5F5"/>
              </a:clrFrom>
              <a:clrTo>
                <a:srgbClr val="F5F5F5">
                  <a:alpha val="0"/>
                </a:srgbClr>
              </a:clrTo>
            </a:clrChange>
            <a:extLst>
              <a:ext uri="{28A0092B-C50C-407E-A947-70E740481C1C}">
                <a14:useLocalDpi xmlns:a14="http://schemas.microsoft.com/office/drawing/2010/main"/>
              </a:ext>
            </a:extLst>
          </a:blip>
          <a:srcRect/>
          <a:stretch/>
        </p:blipFill>
        <p:spPr bwMode="auto">
          <a:xfrm>
            <a:off x="6282571" y="4273484"/>
            <a:ext cx="496424" cy="3526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cstate="email">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145607" y="4990525"/>
            <a:ext cx="511332" cy="538403"/>
          </a:xfrm>
          <a:prstGeom prst="rect">
            <a:avLst/>
          </a:prstGeom>
        </p:spPr>
      </p:pic>
      <p:pic>
        <p:nvPicPr>
          <p:cNvPr id="8" name="Picture 7"/>
          <p:cNvPicPr>
            <a:picLocks noChangeAspect="1"/>
          </p:cNvPicPr>
          <p:nvPr/>
        </p:nvPicPr>
        <p:blipFill>
          <a:blip r:embed="rId9" cstate="email">
            <a:extLst>
              <a:ext uri="{BEBA8EAE-BF5A-486C-A8C5-ECC9F3942E4B}">
                <a14:imgProps xmlns:a14="http://schemas.microsoft.com/office/drawing/2010/main">
                  <a14:imgLayer r:embed="rId10">
                    <a14:imgEffect>
                      <a14:backgroundRemoval t="8966" b="88966" l="2273" r="97273"/>
                    </a14:imgEffect>
                  </a14:imgLayer>
                </a14:imgProps>
              </a:ext>
              <a:ext uri="{28A0092B-C50C-407E-A947-70E740481C1C}">
                <a14:useLocalDpi xmlns:a14="http://schemas.microsoft.com/office/drawing/2010/main"/>
              </a:ext>
            </a:extLst>
          </a:blip>
          <a:stretch>
            <a:fillRect/>
          </a:stretch>
        </p:blipFill>
        <p:spPr>
          <a:xfrm>
            <a:off x="1914601" y="5420283"/>
            <a:ext cx="883993" cy="582632"/>
          </a:xfrm>
          <a:prstGeom prst="rect">
            <a:avLst/>
          </a:prstGeom>
        </p:spPr>
      </p:pic>
      <p:pic>
        <p:nvPicPr>
          <p:cNvPr id="9" name="Picture 8"/>
          <p:cNvPicPr>
            <a:picLocks noChangeAspect="1"/>
          </p:cNvPicPr>
          <p:nvPr/>
        </p:nvPicPr>
        <p:blipFill>
          <a:blip r:embed="rId11" cstate="email">
            <a:extLst>
              <a:ext uri="{BEBA8EAE-BF5A-486C-A8C5-ECC9F3942E4B}">
                <a14:imgProps xmlns:a14="http://schemas.microsoft.com/office/drawing/2010/main">
                  <a14:imgLayer r:embed="rId12">
                    <a14:imgEffect>
                      <a14:backgroundRemoval t="2809" b="100000" l="10000" r="98000"/>
                    </a14:imgEffect>
                  </a14:imgLayer>
                </a14:imgProps>
              </a:ext>
              <a:ext uri="{28A0092B-C50C-407E-A947-70E740481C1C}">
                <a14:useLocalDpi xmlns:a14="http://schemas.microsoft.com/office/drawing/2010/main"/>
              </a:ext>
            </a:extLst>
          </a:blip>
          <a:stretch>
            <a:fillRect/>
          </a:stretch>
        </p:blipFill>
        <p:spPr>
          <a:xfrm>
            <a:off x="4944600" y="4308940"/>
            <a:ext cx="417641" cy="495601"/>
          </a:xfrm>
          <a:prstGeom prst="rect">
            <a:avLst/>
          </a:prstGeom>
        </p:spPr>
      </p:pic>
      <p:pic>
        <p:nvPicPr>
          <p:cNvPr id="7170" name="Picture 2" descr="Kết quả hình ảnh cho mạng nhện 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195589" y="832193"/>
            <a:ext cx="1128715" cy="10864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4" cstate="email">
            <a:extLst>
              <a:ext uri="{BEBA8EAE-BF5A-486C-A8C5-ECC9F3942E4B}">
                <a14:imgProps xmlns:a14="http://schemas.microsoft.com/office/drawing/2010/main">
                  <a14:imgLayer r:embed="rId15">
                    <a14:imgEffect>
                      <a14:backgroundRemoval t="9890" b="97253" l="9605" r="89831">
                        <a14:foregroundMark x1="54237" y1="70330" x2="54237" y2="70330"/>
                        <a14:foregroundMark x1="29944" y1="75275" x2="29944" y2="75275"/>
                        <a14:foregroundMark x1="45198" y1="87363" x2="45763" y2="86813"/>
                        <a14:foregroundMark x1="58192" y1="79121" x2="58192" y2="75824"/>
                        <a14:foregroundMark x1="61017" y1="67033" x2="59887" y2="64286"/>
                        <a14:foregroundMark x1="57062" y1="58791" x2="57062" y2="58791"/>
                        <a14:foregroundMark x1="48023" y1="66484" x2="48023" y2="66484"/>
                        <a14:foregroundMark x1="51977" y1="63187" x2="33333" y2="80220"/>
                        <a14:foregroundMark x1="56497" y1="85165" x2="56497" y2="85165"/>
                        <a14:foregroundMark x1="54237" y1="87363" x2="54237" y2="87363"/>
                        <a14:foregroundMark x1="37288" y1="86264" x2="37288" y2="86264"/>
                        <a14:foregroundMark x1="45198" y1="90659" x2="45198" y2="90659"/>
                        <a14:foregroundMark x1="48588" y1="90659" x2="48588" y2="90659"/>
                      </a14:backgroundRemoval>
                    </a14:imgEffect>
                  </a14:imgLayer>
                </a14:imgProps>
              </a:ext>
              <a:ext uri="{28A0092B-C50C-407E-A947-70E740481C1C}">
                <a14:useLocalDpi xmlns:a14="http://schemas.microsoft.com/office/drawing/2010/main"/>
              </a:ext>
            </a:extLst>
          </a:blip>
          <a:stretch>
            <a:fillRect/>
          </a:stretch>
        </p:blipFill>
        <p:spPr>
          <a:xfrm>
            <a:off x="2155153" y="3779524"/>
            <a:ext cx="755863" cy="777215"/>
          </a:xfrm>
          <a:prstGeom prst="rect">
            <a:avLst/>
          </a:prstGeom>
        </p:spPr>
      </p:pic>
      <p:pic>
        <p:nvPicPr>
          <p:cNvPr id="15" name="Picture 6" descr="Kết quả hình ảnh cho bắn súng png"/>
          <p:cNvPicPr>
            <a:picLocks noChangeAspect="1" noChangeArrowheads="1"/>
          </p:cNvPicPr>
          <p:nvPr/>
        </p:nvPicPr>
        <p:blipFill>
          <a:blip r:embed="rId1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79203" y="3278983"/>
            <a:ext cx="759072" cy="75907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3849758" y="29917"/>
            <a:ext cx="4865627" cy="646331"/>
          </a:xfrm>
          <a:prstGeom prst="rect">
            <a:avLst/>
          </a:prstGeom>
          <a:noFill/>
        </p:spPr>
        <p:txBody>
          <a:bodyPr wrap="none" lIns="91434" tIns="45718" rIns="91434" bIns="45718">
            <a:spAutoFit/>
          </a:bodyPr>
          <a:lstStyle/>
          <a:p>
            <a:pPr algn="ctr"/>
            <a:r>
              <a:rPr lang="en-US" sz="3600" b="1" dirty="0">
                <a:ln w="9525">
                  <a:solidFill>
                    <a:prstClr val="white"/>
                  </a:solidFill>
                  <a:prstDash val="solid"/>
                </a:ln>
                <a:solidFill>
                  <a:srgbClr val="586EA6"/>
                </a:solidFill>
                <a:effectLst>
                  <a:outerShdw blurRad="12700" dist="38100" dir="2700000" algn="tl" rotWithShape="0">
                    <a:srgbClr val="586EA6">
                      <a:lumMod val="60000"/>
                      <a:lumOff val="40000"/>
                    </a:srgbClr>
                  </a:outerShdw>
                </a:effectLst>
                <a:latin typeface="Times New Roman" panose="02020603050405020304" pitchFamily="18" charset="0"/>
                <a:cs typeface="Times New Roman" panose="02020603050405020304" pitchFamily="18" charset="0"/>
              </a:rPr>
              <a:t>LÀM SẠCH LỚP HỌC</a:t>
            </a:r>
          </a:p>
        </p:txBody>
      </p:sp>
      <p:pic>
        <p:nvPicPr>
          <p:cNvPr id="7172" name="Picture 4" descr="Kết quả hình ảnh cho Play game">
            <a:hlinkClick r:id="rId17" action="ppaction://hlinksldjump"/>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4193481" y="2545007"/>
            <a:ext cx="1561095" cy="86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01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path" presetSubtype="0" repeatCount="indefinite" accel="50000" decel="50000" fill="hold" nodeType="withEffect">
                                  <p:stCondLst>
                                    <p:cond delay="0"/>
                                  </p:stCondLst>
                                  <p:childTnLst>
                                    <p:animMotion origin="layout" path="M 0.09027 -0.38541 L 0.20694 -0.38541 L 0.28975 -0.4868 L 0.37031 -0.38541 L 0.48646 -0.38541 L 0.48646 -0.24259 L 0.56753 -0.14189 L 0.48646 -0.04282 L 0.48646 0.1 L 0.37031 0.1 L 0.28975 0.19838 L 0.20694 0.1 L 0.09027 0.1 L 0.09027 -0.04282 L 0.00746 -0.14189 L 0.09027 -0.24259 L 0.09027 -0.38541 Z " pathEditMode="relative" rAng="0" ptsTypes="AAAAAAAAAAAAAAAAA">
                                      <p:cBhvr>
                                        <p:cTn id="6" dur="3000" fill="hold"/>
                                        <p:tgtEl>
                                          <p:spTgt spid="15"/>
                                        </p:tgtEl>
                                        <p:attrNameLst>
                                          <p:attrName>ppt_x</p:attrName>
                                          <p:attrName>ppt_y</p:attrName>
                                        </p:attrNameLst>
                                      </p:cBhvr>
                                      <p:rCtr x="19722" y="24120"/>
                                    </p:animMotion>
                                  </p:childTnLst>
                                </p:cTn>
                              </p:par>
                            </p:childTnLst>
                          </p:cTn>
                        </p:par>
                        <p:par>
                          <p:cTn id="7" fill="hold">
                            <p:stCondLst>
                              <p:cond delay="3000"/>
                            </p:stCondLst>
                            <p:childTnLst>
                              <p:par>
                                <p:cTn id="8" presetID="42" presetClass="entr" presetSubtype="0" fill="hold" nodeType="after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fade">
                                      <p:cBhvr>
                                        <p:cTn id="10" dur="1000"/>
                                        <p:tgtEl>
                                          <p:spTgt spid="7172"/>
                                        </p:tgtEl>
                                      </p:cBhvr>
                                    </p:animEffect>
                                    <p:anim calcmode="lin" valueType="num">
                                      <p:cBhvr>
                                        <p:cTn id="11" dur="1000" fill="hold"/>
                                        <p:tgtEl>
                                          <p:spTgt spid="7172"/>
                                        </p:tgtEl>
                                        <p:attrNameLst>
                                          <p:attrName>ppt_x</p:attrName>
                                        </p:attrNameLst>
                                      </p:cBhvr>
                                      <p:tavLst>
                                        <p:tav tm="0">
                                          <p:val>
                                            <p:strVal val="#ppt_x"/>
                                          </p:val>
                                        </p:tav>
                                        <p:tav tm="100000">
                                          <p:val>
                                            <p:strVal val="#ppt_x"/>
                                          </p:val>
                                        </p:tav>
                                      </p:tavLst>
                                    </p:anim>
                                    <p:anim calcmode="lin" valueType="num">
                                      <p:cBhvr>
                                        <p:cTn id="12"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35480" y="441964"/>
            <a:ext cx="8351520" cy="5447645"/>
          </a:xfrm>
          <a:prstGeom prst="rect">
            <a:avLst/>
          </a:prstGeom>
          <a:noFill/>
        </p:spPr>
        <p:txBody>
          <a:bodyPr wrap="square" lIns="91434" tIns="45718" rIns="91434" bIns="45718" rtlCol="0">
            <a:spAutoFit/>
          </a:bodyPr>
          <a:lstStyle/>
          <a:p>
            <a:pPr algn="ctr">
              <a:lnSpc>
                <a:spcPct val="150000"/>
              </a:lnSpc>
            </a:pPr>
            <a:r>
              <a:rPr lang="en-US" sz="4000" b="1" dirty="0">
                <a:solidFill>
                  <a:prstClr val="black"/>
                </a:solidFill>
                <a:latin typeface="Times New Roman" panose="02020603050405020304" pitchFamily="18" charset="0"/>
                <a:cs typeface="Times New Roman" panose="02020603050405020304" pitchFamily="18" charset="0"/>
              </a:rPr>
              <a:t>LUẬT CHƠI</a:t>
            </a:r>
          </a:p>
          <a:p>
            <a:pPr algn="just">
              <a:lnSpc>
                <a:spcPct val="150000"/>
              </a:lnSpc>
            </a:pPr>
            <a:r>
              <a:rPr lang="en-US" sz="2400" b="1" dirty="0" err="1">
                <a:solidFill>
                  <a:prstClr val="black"/>
                </a:solidFill>
                <a:latin typeface="Times New Roman" panose="02020603050405020304" pitchFamily="18" charset="0"/>
                <a:cs typeface="Times New Roman" panose="02020603050405020304" pitchFamily="18" charset="0"/>
              </a:rPr>
              <a:t>Dịch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COVID-19</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diễn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biến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rất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phức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tạp</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và</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khả</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năng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lây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lan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nhanh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chóng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vì</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vậy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để</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đảm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bảo</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sức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khoẻ</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chúng</a:t>
            </a:r>
            <a:r>
              <a:rPr lang="en-US" sz="2400" b="1" dirty="0">
                <a:solidFill>
                  <a:prstClr val="black"/>
                </a:solidFill>
                <a:latin typeface="Times New Roman" panose="02020603050405020304" pitchFamily="18" charset="0"/>
                <a:cs typeface="Times New Roman" panose="02020603050405020304" pitchFamily="18" charset="0"/>
              </a:rPr>
              <a:t> ta </a:t>
            </a:r>
            <a:r>
              <a:rPr lang="en-US" sz="2400" b="1" dirty="0" err="1">
                <a:solidFill>
                  <a:prstClr val="black"/>
                </a:solidFill>
                <a:latin typeface="Times New Roman" panose="02020603050405020304" pitchFamily="18" charset="0"/>
                <a:cs typeface="Times New Roman" panose="02020603050405020304" pitchFamily="18" charset="0"/>
              </a:rPr>
              <a:t>cần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phải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có</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một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môi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trường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sống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sạch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sẽ</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Hãy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tham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gia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dọn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dẹp</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lớp</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học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bằng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cách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trả</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lời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đúng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hỏi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tương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ứng</a:t>
            </a:r>
            <a:r>
              <a:rPr lang="en-US" sz="2400" b="1" dirty="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2400" b="1" dirty="0" err="1">
                <a:solidFill>
                  <a:prstClr val="black"/>
                </a:solidFill>
                <a:latin typeface="Times New Roman" panose="02020603050405020304" pitchFamily="18" charset="0"/>
                <a:cs typeface="Times New Roman" panose="02020603050405020304" pitchFamily="18" charset="0"/>
              </a:rPr>
              <a:t>Với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mỗi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trả</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lời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đúng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tương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ứng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với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việc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dọn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dẹp</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được</a:t>
            </a:r>
            <a:r>
              <a:rPr lang="en-US" sz="2400" b="1" dirty="0">
                <a:solidFill>
                  <a:prstClr val="black"/>
                </a:solidFill>
                <a:latin typeface="Times New Roman" panose="02020603050405020304" pitchFamily="18" charset="0"/>
                <a:cs typeface="Times New Roman" panose="02020603050405020304" pitchFamily="18" charset="0"/>
              </a:rPr>
              <a:t> 1 </a:t>
            </a:r>
            <a:r>
              <a:rPr lang="en-US" sz="2400" b="1" dirty="0" err="1">
                <a:solidFill>
                  <a:prstClr val="black"/>
                </a:solidFill>
                <a:latin typeface="Times New Roman" panose="02020603050405020304" pitchFamily="18" charset="0"/>
                <a:cs typeface="Times New Roman" panose="02020603050405020304" pitchFamily="18" charset="0"/>
              </a:rPr>
              <a:t>phần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rác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trong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lớp</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học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em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nhé</a:t>
            </a:r>
            <a:r>
              <a:rPr lang="en-US" sz="2400" b="1" dirty="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2400" b="1" dirty="0" err="1">
                <a:solidFill>
                  <a:prstClr val="black"/>
                </a:solidFill>
                <a:latin typeface="Times New Roman" panose="02020603050405020304" pitchFamily="18" charset="0"/>
                <a:cs typeface="Times New Roman" panose="02020603050405020304" pitchFamily="18" charset="0"/>
              </a:rPr>
              <a:t>Mỗi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câu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hỏi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có</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thời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gian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suy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nghĩ</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là</a:t>
            </a:r>
            <a:r>
              <a:rPr lang="en-US" sz="2400" b="1" dirty="0">
                <a:solidFill>
                  <a:prstClr val="black"/>
                </a:solidFill>
                <a:latin typeface="Times New Roman" panose="02020603050405020304" pitchFamily="18" charset="0"/>
                <a:cs typeface="Times New Roman" panose="02020603050405020304" pitchFamily="18" charset="0"/>
              </a:rPr>
              <a:t> 20 </a:t>
            </a:r>
            <a:r>
              <a:rPr lang="en-US" sz="2400" b="1" dirty="0" err="1">
                <a:solidFill>
                  <a:prstClr val="black"/>
                </a:solidFill>
                <a:latin typeface="Times New Roman" panose="02020603050405020304" pitchFamily="18" charset="0"/>
                <a:cs typeface="Times New Roman" panose="02020603050405020304" pitchFamily="18" charset="0"/>
              </a:rPr>
              <a:t>giây</a:t>
            </a:r>
            <a:r>
              <a:rPr lang="en-US" sz="2400" b="1" dirty="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2400" b="1" dirty="0" err="1">
                <a:solidFill>
                  <a:prstClr val="black"/>
                </a:solidFill>
                <a:latin typeface="Times New Roman" panose="02020603050405020304" pitchFamily="18" charset="0"/>
                <a:cs typeface="Times New Roman" panose="02020603050405020304" pitchFamily="18" charset="0"/>
              </a:rPr>
              <a:t>Chúng</a:t>
            </a:r>
            <a:r>
              <a:rPr lang="en-US" sz="2400" b="1" dirty="0">
                <a:solidFill>
                  <a:prstClr val="black"/>
                </a:solidFill>
                <a:latin typeface="Times New Roman" panose="02020603050405020304" pitchFamily="18" charset="0"/>
                <a:cs typeface="Times New Roman" panose="02020603050405020304" pitchFamily="18" charset="0"/>
              </a:rPr>
              <a:t> ta </a:t>
            </a:r>
            <a:r>
              <a:rPr lang="en-US" sz="2400" b="1" dirty="0" err="1">
                <a:solidFill>
                  <a:prstClr val="black"/>
                </a:solidFill>
                <a:latin typeface="Times New Roman" panose="02020603050405020304" pitchFamily="18" charset="0"/>
                <a:cs typeface="Times New Roman" panose="02020603050405020304" pitchFamily="18" charset="0"/>
              </a:rPr>
              <a:t>cùng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bắt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đầu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chơi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nào</a:t>
            </a:r>
            <a:r>
              <a:rPr lang="en-US" sz="2400" b="1"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622981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3" y="0"/>
            <a:ext cx="9124095" cy="6858000"/>
          </a:xfrm>
          <a:prstGeom prst="rect">
            <a:avLst/>
          </a:prstGeom>
        </p:spPr>
      </p:pic>
      <p:pic>
        <p:nvPicPr>
          <p:cNvPr id="5" name="Picture 4"/>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3380" b="100000" l="0" r="100000">
                        <a14:foregroundMark x1="29255" y1="82629" x2="29255" y2="82629"/>
                        <a14:backgroundMark x1="6383" y1="82160" x2="6383" y2="82160"/>
                        <a14:backgroundMark x1="17553" y1="95540" x2="17553" y2="95540"/>
                        <a14:backgroundMark x1="39628" y1="81455" x2="39628" y2="81455"/>
                        <a14:backgroundMark x1="50000" y1="84507" x2="50000" y2="84507"/>
                        <a14:backgroundMark x1="64894" y1="82160" x2="64894" y2="82160"/>
                        <a14:backgroundMark x1="66223" y1="91549" x2="66223" y2="91549"/>
                        <a14:backgroundMark x1="53457" y1="85446" x2="53457" y2="85446"/>
                        <a14:backgroundMark x1="75798" y1="83333" x2="75798" y2="83333"/>
                        <a14:backgroundMark x1="75000" y1="84272" x2="75000" y2="84272"/>
                        <a14:backgroundMark x1="72606" y1="77934" x2="72606" y2="77934"/>
                        <a14:backgroundMark x1="75798" y1="84507" x2="75798" y2="84507"/>
                        <a14:backgroundMark x1="38830" y1="82864" x2="38830" y2="82864"/>
                        <a14:backgroundMark x1="96809" y1="75352" x2="96809" y2="75352"/>
                        <a14:backgroundMark x1="94415" y1="76995" x2="94415" y2="76995"/>
                      </a14:backgroundRemoval>
                    </a14:imgEffect>
                  </a14:imgLayer>
                </a14:imgProps>
              </a:ext>
              <a:ext uri="{28A0092B-C50C-407E-A947-70E740481C1C}">
                <a14:useLocalDpi xmlns:a14="http://schemas.microsoft.com/office/drawing/2010/main"/>
              </a:ext>
            </a:extLst>
          </a:blip>
          <a:srcRect/>
          <a:stretch/>
        </p:blipFill>
        <p:spPr>
          <a:xfrm>
            <a:off x="7529358" y="3278984"/>
            <a:ext cx="3014905" cy="3423077"/>
          </a:xfrm>
          <a:prstGeom prst="rect">
            <a:avLst/>
          </a:prstGeom>
        </p:spPr>
      </p:pic>
      <p:pic>
        <p:nvPicPr>
          <p:cNvPr id="6" name="5" descr="Kết quả hình ảnh cho rác lon nước png">
            <a:hlinkClick r:id="rId6" action="ppaction://hlinksldjump"/>
          </p:cNvPr>
          <p:cNvPicPr>
            <a:picLocks noChangeAspect="1" noChangeArrowheads="1"/>
          </p:cNvPicPr>
          <p:nvPr/>
        </p:nvPicPr>
        <p:blipFill rotWithShape="1">
          <a:blip r:embed="rId7" cstate="email">
            <a:clrChange>
              <a:clrFrom>
                <a:srgbClr val="F5F5F5"/>
              </a:clrFrom>
              <a:clrTo>
                <a:srgbClr val="F5F5F5">
                  <a:alpha val="0"/>
                </a:srgbClr>
              </a:clrTo>
            </a:clrChange>
            <a:extLst>
              <a:ext uri="{28A0092B-C50C-407E-A947-70E740481C1C}">
                <a14:useLocalDpi xmlns:a14="http://schemas.microsoft.com/office/drawing/2010/main"/>
              </a:ext>
            </a:extLst>
          </a:blip>
          <a:srcRect/>
          <a:stretch/>
        </p:blipFill>
        <p:spPr bwMode="auto">
          <a:xfrm>
            <a:off x="6282571" y="4273484"/>
            <a:ext cx="496424" cy="352632"/>
          </a:xfrm>
          <a:prstGeom prst="rect">
            <a:avLst/>
          </a:prstGeom>
          <a:noFill/>
          <a:extLst>
            <a:ext uri="{909E8E84-426E-40DD-AFC4-6F175D3DCCD1}">
              <a14:hiddenFill xmlns:a14="http://schemas.microsoft.com/office/drawing/2010/main">
                <a:solidFill>
                  <a:srgbClr val="FFFFFF"/>
                </a:solidFill>
              </a14:hiddenFill>
            </a:ext>
          </a:extLst>
        </p:spPr>
      </p:pic>
      <p:pic>
        <p:nvPicPr>
          <p:cNvPr id="7" name="3">
            <a:hlinkClick r:id="rId8" action="ppaction://hlinksldjump"/>
          </p:cNvPr>
          <p:cNvPicPr>
            <a:picLocks noChangeAspect="1"/>
          </p:cNvPicPr>
          <p:nvPr/>
        </p:nvPicPr>
        <p:blipFill>
          <a:blip r:embed="rId9" cstate="email">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111803" y="4990525"/>
            <a:ext cx="511332" cy="538403"/>
          </a:xfrm>
          <a:prstGeom prst="rect">
            <a:avLst/>
          </a:prstGeom>
        </p:spPr>
      </p:pic>
      <p:pic>
        <p:nvPicPr>
          <p:cNvPr id="9" name="4">
            <a:hlinkClick r:id="rId11" action="ppaction://hlinksldjump"/>
          </p:cNvPr>
          <p:cNvPicPr>
            <a:picLocks noChangeAspect="1"/>
          </p:cNvPicPr>
          <p:nvPr/>
        </p:nvPicPr>
        <p:blipFill>
          <a:blip r:embed="rId12" cstate="email">
            <a:extLst>
              <a:ext uri="{BEBA8EAE-BF5A-486C-A8C5-ECC9F3942E4B}">
                <a14:imgProps xmlns:a14="http://schemas.microsoft.com/office/drawing/2010/main">
                  <a14:imgLayer r:embed="rId13">
                    <a14:imgEffect>
                      <a14:backgroundRemoval t="2809" b="100000" l="10000" r="98000"/>
                    </a14:imgEffect>
                  </a14:imgLayer>
                </a14:imgProps>
              </a:ext>
              <a:ext uri="{28A0092B-C50C-407E-A947-70E740481C1C}">
                <a14:useLocalDpi xmlns:a14="http://schemas.microsoft.com/office/drawing/2010/main"/>
              </a:ext>
            </a:extLst>
          </a:blip>
          <a:stretch>
            <a:fillRect/>
          </a:stretch>
        </p:blipFill>
        <p:spPr>
          <a:xfrm>
            <a:off x="4944595" y="4308935"/>
            <a:ext cx="481392" cy="571252"/>
          </a:xfrm>
          <a:prstGeom prst="rect">
            <a:avLst/>
          </a:prstGeom>
        </p:spPr>
      </p:pic>
      <p:pic>
        <p:nvPicPr>
          <p:cNvPr id="7170" name="8" descr="Kết quả hình ảnh cho mạng nhện png">
            <a:hlinkClick r:id="rId14" action="ppaction://hlinksldjump"/>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7291673" y="1047102"/>
            <a:ext cx="819747" cy="789063"/>
          </a:xfrm>
          <a:prstGeom prst="rect">
            <a:avLst/>
          </a:prstGeom>
          <a:noFill/>
          <a:extLst>
            <a:ext uri="{909E8E84-426E-40DD-AFC4-6F175D3DCCD1}">
              <a14:hiddenFill xmlns:a14="http://schemas.microsoft.com/office/drawing/2010/main">
                <a:solidFill>
                  <a:srgbClr val="FFFFFF"/>
                </a:solidFill>
              </a14:hiddenFill>
            </a:ext>
          </a:extLst>
        </p:spPr>
      </p:pic>
      <p:pic>
        <p:nvPicPr>
          <p:cNvPr id="13" name="2">
            <a:hlinkClick r:id="rId16" action="ppaction://hlinksldjump"/>
          </p:cNvPr>
          <p:cNvPicPr>
            <a:picLocks noChangeAspect="1"/>
          </p:cNvPicPr>
          <p:nvPr/>
        </p:nvPicPr>
        <p:blipFill>
          <a:blip r:embed="rId17" cstate="email">
            <a:extLst>
              <a:ext uri="{BEBA8EAE-BF5A-486C-A8C5-ECC9F3942E4B}">
                <a14:imgProps xmlns:a14="http://schemas.microsoft.com/office/drawing/2010/main">
                  <a14:imgLayer r:embed="rId18">
                    <a14:imgEffect>
                      <a14:backgroundRemoval t="9890" b="97253" l="9605" r="89831">
                        <a14:foregroundMark x1="54237" y1="70330" x2="54237" y2="70330"/>
                        <a14:foregroundMark x1="29944" y1="75275" x2="29944" y2="75275"/>
                        <a14:foregroundMark x1="45198" y1="87363" x2="45763" y2="86813"/>
                        <a14:foregroundMark x1="58192" y1="79121" x2="58192" y2="75824"/>
                        <a14:foregroundMark x1="61017" y1="67033" x2="59887" y2="64286"/>
                        <a14:foregroundMark x1="57062" y1="58791" x2="57062" y2="58791"/>
                        <a14:foregroundMark x1="48023" y1="66484" x2="48023" y2="66484"/>
                        <a14:foregroundMark x1="51977" y1="63187" x2="33333" y2="80220"/>
                        <a14:foregroundMark x1="56497" y1="85165" x2="56497" y2="85165"/>
                        <a14:foregroundMark x1="54237" y1="87363" x2="54237" y2="87363"/>
                        <a14:foregroundMark x1="37288" y1="86264" x2="37288" y2="86264"/>
                        <a14:foregroundMark x1="45198" y1="90659" x2="45198" y2="90659"/>
                        <a14:foregroundMark x1="48588" y1="90659" x2="48588" y2="90659"/>
                      </a14:backgroundRemoval>
                    </a14:imgEffect>
                  </a14:imgLayer>
                </a14:imgProps>
              </a:ext>
              <a:ext uri="{28A0092B-C50C-407E-A947-70E740481C1C}">
                <a14:useLocalDpi xmlns:a14="http://schemas.microsoft.com/office/drawing/2010/main"/>
              </a:ext>
            </a:extLst>
          </a:blip>
          <a:stretch>
            <a:fillRect/>
          </a:stretch>
        </p:blipFill>
        <p:spPr>
          <a:xfrm>
            <a:off x="2121349" y="3779524"/>
            <a:ext cx="755863" cy="777215"/>
          </a:xfrm>
          <a:prstGeom prst="rect">
            <a:avLst/>
          </a:prstGeom>
        </p:spPr>
      </p:pic>
      <p:pic>
        <p:nvPicPr>
          <p:cNvPr id="14" name="Chon2" descr="Kết quả hình ảnh cho bắn súng png"/>
          <p:cNvPicPr>
            <a:picLocks noChangeAspect="1" noChangeArrowheads="1"/>
          </p:cNvPicPr>
          <p:nvPr/>
        </p:nvPicPr>
        <p:blipFill>
          <a:blip r:embed="rId1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93325" y="3845669"/>
            <a:ext cx="759072" cy="759072"/>
          </a:xfrm>
          <a:prstGeom prst="rect">
            <a:avLst/>
          </a:prstGeom>
          <a:noFill/>
          <a:extLst>
            <a:ext uri="{909E8E84-426E-40DD-AFC4-6F175D3DCCD1}">
              <a14:hiddenFill xmlns:a14="http://schemas.microsoft.com/office/drawing/2010/main">
                <a:solidFill>
                  <a:srgbClr val="FFFFFF"/>
                </a:solidFill>
              </a14:hiddenFill>
            </a:ext>
          </a:extLst>
        </p:spPr>
      </p:pic>
      <p:pic>
        <p:nvPicPr>
          <p:cNvPr id="16" name="Chon3" descr="Kết quả hình ảnh cho bắn súng png"/>
          <p:cNvPicPr>
            <a:picLocks noChangeAspect="1" noChangeArrowheads="1"/>
          </p:cNvPicPr>
          <p:nvPr/>
        </p:nvPicPr>
        <p:blipFill>
          <a:blip r:embed="rId1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69327" y="4880187"/>
            <a:ext cx="759072" cy="759072"/>
          </a:xfrm>
          <a:prstGeom prst="rect">
            <a:avLst/>
          </a:prstGeom>
          <a:noFill/>
          <a:extLst>
            <a:ext uri="{909E8E84-426E-40DD-AFC4-6F175D3DCCD1}">
              <a14:hiddenFill xmlns:a14="http://schemas.microsoft.com/office/drawing/2010/main">
                <a:solidFill>
                  <a:srgbClr val="FFFFFF"/>
                </a:solidFill>
              </a14:hiddenFill>
            </a:ext>
          </a:extLst>
        </p:spPr>
      </p:pic>
      <p:pic>
        <p:nvPicPr>
          <p:cNvPr id="17" name="Chon4" descr="Kết quả hình ảnh cho bắn súng png"/>
          <p:cNvPicPr>
            <a:picLocks noChangeAspect="1" noChangeArrowheads="1"/>
          </p:cNvPicPr>
          <p:nvPr/>
        </p:nvPicPr>
        <p:blipFill>
          <a:blip r:embed="rId1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50179" y="4246580"/>
            <a:ext cx="759072" cy="759072"/>
          </a:xfrm>
          <a:prstGeom prst="rect">
            <a:avLst/>
          </a:prstGeom>
          <a:noFill/>
          <a:extLst>
            <a:ext uri="{909E8E84-426E-40DD-AFC4-6F175D3DCCD1}">
              <a14:hiddenFill xmlns:a14="http://schemas.microsoft.com/office/drawing/2010/main">
                <a:solidFill>
                  <a:srgbClr val="FFFFFF"/>
                </a:solidFill>
              </a14:hiddenFill>
            </a:ext>
          </a:extLst>
        </p:spPr>
      </p:pic>
      <p:pic>
        <p:nvPicPr>
          <p:cNvPr id="18" name="Chon5" descr="Kết quả hình ảnh cho bắn súng png"/>
          <p:cNvPicPr>
            <a:picLocks noChangeAspect="1" noChangeArrowheads="1"/>
          </p:cNvPicPr>
          <p:nvPr/>
        </p:nvPicPr>
        <p:blipFill>
          <a:blip r:embed="rId1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51247" y="3929399"/>
            <a:ext cx="759072" cy="759072"/>
          </a:xfrm>
          <a:prstGeom prst="rect">
            <a:avLst/>
          </a:prstGeom>
          <a:noFill/>
          <a:extLst>
            <a:ext uri="{909E8E84-426E-40DD-AFC4-6F175D3DCCD1}">
              <a14:hiddenFill xmlns:a14="http://schemas.microsoft.com/office/drawing/2010/main">
                <a:solidFill>
                  <a:srgbClr val="FFFFFF"/>
                </a:solidFill>
              </a14:hiddenFill>
            </a:ext>
          </a:extLst>
        </p:spPr>
      </p:pic>
      <p:pic>
        <p:nvPicPr>
          <p:cNvPr id="21" name="Chon8" descr="Kết quả hình ảnh cho bắn súng png"/>
          <p:cNvPicPr>
            <a:picLocks noChangeAspect="1" noChangeArrowheads="1"/>
          </p:cNvPicPr>
          <p:nvPr/>
        </p:nvPicPr>
        <p:blipFill>
          <a:blip r:embed="rId1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322007" y="1077089"/>
            <a:ext cx="759072" cy="75907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Kết quả hình ảnh cho home png">
            <a:hlinkClick r:id="rId20" action="ppaction://hlinksldjump"/>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9760488" y="72860"/>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6846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6" presetClass="emph" presetSubtype="0" repeatCount="indefinite" fill="hold" nodeType="clickEffect">
                                  <p:stCondLst>
                                    <p:cond delay="0"/>
                                  </p:stCondLst>
                                  <p:childTnLst>
                                    <p:animScale>
                                      <p:cBhvr>
                                        <p:cTn id="6" dur="2000" fill="hold"/>
                                        <p:tgtEl>
                                          <p:spTgt spid="13"/>
                                        </p:tgtEl>
                                      </p:cBhvr>
                                      <p:by x="150000" y="150000"/>
                                    </p:animScale>
                                  </p:childTnLst>
                                </p:cTn>
                              </p:par>
                              <p:par>
                                <p:cTn id="7" presetID="42"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strVal val="#ppt_x"/>
                                          </p:val>
                                        </p:tav>
                                        <p:tav tm="100000">
                                          <p:val>
                                            <p:strVal val="#ppt_x"/>
                                          </p:val>
                                        </p:tav>
                                      </p:tavLst>
                                    </p:anim>
                                    <p:anim calcmode="lin" valueType="num">
                                      <p:cBhvr>
                                        <p:cTn id="1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3"/>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14"/>
                                        </p:tgtEl>
                                        <p:attrNameLst>
                                          <p:attrName>ppt_w</p:attrName>
                                        </p:attrNameLst>
                                      </p:cBhvr>
                                      <p:tavLst>
                                        <p:tav tm="0">
                                          <p:val>
                                            <p:strVal val="ppt_w"/>
                                          </p:val>
                                        </p:tav>
                                        <p:tav tm="100000">
                                          <p:val>
                                            <p:fltVal val="0"/>
                                          </p:val>
                                        </p:tav>
                                      </p:tavLst>
                                    </p:anim>
                                    <p:anim calcmode="lin" valueType="num">
                                      <p:cBhvr>
                                        <p:cTn id="17" dur="500"/>
                                        <p:tgtEl>
                                          <p:spTgt spid="14"/>
                                        </p:tgtEl>
                                        <p:attrNameLst>
                                          <p:attrName>ppt_h</p:attrName>
                                        </p:attrNameLst>
                                      </p:cBhvr>
                                      <p:tavLst>
                                        <p:tav tm="0">
                                          <p:val>
                                            <p:strVal val="ppt_h"/>
                                          </p:val>
                                        </p:tav>
                                        <p:tav tm="100000">
                                          <p:val>
                                            <p:fltVal val="0"/>
                                          </p:val>
                                        </p:tav>
                                      </p:tavLst>
                                    </p:anim>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par>
                                <p:cTn id="20" presetID="53" presetClass="exit" presetSubtype="32" fill="hold" nodeType="withEffect">
                                  <p:stCondLst>
                                    <p:cond delay="0"/>
                                  </p:stCondLst>
                                  <p:childTnLst>
                                    <p:anim calcmode="lin" valueType="num">
                                      <p:cBhvr>
                                        <p:cTn id="21" dur="500"/>
                                        <p:tgtEl>
                                          <p:spTgt spid="13"/>
                                        </p:tgtEl>
                                        <p:attrNameLst>
                                          <p:attrName>ppt_w</p:attrName>
                                        </p:attrNameLst>
                                      </p:cBhvr>
                                      <p:tavLst>
                                        <p:tav tm="0">
                                          <p:val>
                                            <p:strVal val="ppt_w"/>
                                          </p:val>
                                        </p:tav>
                                        <p:tav tm="100000">
                                          <p:val>
                                            <p:fltVal val="0"/>
                                          </p:val>
                                        </p:tav>
                                      </p:tavLst>
                                    </p:anim>
                                    <p:anim calcmode="lin" valueType="num">
                                      <p:cBhvr>
                                        <p:cTn id="22" dur="500"/>
                                        <p:tgtEl>
                                          <p:spTgt spid="13"/>
                                        </p:tgtEl>
                                        <p:attrNameLst>
                                          <p:attrName>ppt_h</p:attrName>
                                        </p:attrNameLst>
                                      </p:cBhvr>
                                      <p:tavLst>
                                        <p:tav tm="0">
                                          <p:val>
                                            <p:strVal val="ppt_h"/>
                                          </p:val>
                                        </p:tav>
                                        <p:tav tm="100000">
                                          <p:val>
                                            <p:fltVal val="0"/>
                                          </p:val>
                                        </p:tav>
                                      </p:tavLst>
                                    </p:anim>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6" presetClass="emph" presetSubtype="0" repeatCount="indefinite" fill="hold" nodeType="clickEffect">
                                  <p:stCondLst>
                                    <p:cond delay="0"/>
                                  </p:stCondLst>
                                  <p:childTnLst>
                                    <p:animScale>
                                      <p:cBhvr>
                                        <p:cTn id="29" dur="2000" fill="hold"/>
                                        <p:tgtEl>
                                          <p:spTgt spid="7"/>
                                        </p:tgtEl>
                                      </p:cBhvr>
                                      <p:by x="150000" y="150000"/>
                                    </p:animScale>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16"/>
                                        </p:tgtEl>
                                        <p:attrNameLst>
                                          <p:attrName>ppt_w</p:attrName>
                                        </p:attrNameLst>
                                      </p:cBhvr>
                                      <p:tavLst>
                                        <p:tav tm="0">
                                          <p:val>
                                            <p:strVal val="ppt_w"/>
                                          </p:val>
                                        </p:tav>
                                        <p:tav tm="100000">
                                          <p:val>
                                            <p:fltVal val="0"/>
                                          </p:val>
                                        </p:tav>
                                      </p:tavLst>
                                    </p:anim>
                                    <p:anim calcmode="lin" valueType="num">
                                      <p:cBhvr>
                                        <p:cTn id="40" dur="500"/>
                                        <p:tgtEl>
                                          <p:spTgt spid="16"/>
                                        </p:tgtEl>
                                        <p:attrNameLst>
                                          <p:attrName>ppt_h</p:attrName>
                                        </p:attrNameLst>
                                      </p:cBhvr>
                                      <p:tavLst>
                                        <p:tav tm="0">
                                          <p:val>
                                            <p:strVal val="ppt_h"/>
                                          </p:val>
                                        </p:tav>
                                        <p:tav tm="100000">
                                          <p:val>
                                            <p:fltVal val="0"/>
                                          </p:val>
                                        </p:tav>
                                      </p:tavLst>
                                    </p:anim>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7"/>
                                        </p:tgtEl>
                                        <p:attrNameLst>
                                          <p:attrName>ppt_w</p:attrName>
                                        </p:attrNameLst>
                                      </p:cBhvr>
                                      <p:tavLst>
                                        <p:tav tm="0">
                                          <p:val>
                                            <p:strVal val="ppt_w"/>
                                          </p:val>
                                        </p:tav>
                                        <p:tav tm="100000">
                                          <p:val>
                                            <p:fltVal val="0"/>
                                          </p:val>
                                        </p:tav>
                                      </p:tavLst>
                                    </p:anim>
                                    <p:anim calcmode="lin" valueType="num">
                                      <p:cBhvr>
                                        <p:cTn id="45" dur="500"/>
                                        <p:tgtEl>
                                          <p:spTgt spid="7"/>
                                        </p:tgtEl>
                                        <p:attrNameLst>
                                          <p:attrName>ppt_h</p:attrName>
                                        </p:attrNameLst>
                                      </p:cBhvr>
                                      <p:tavLst>
                                        <p:tav tm="0">
                                          <p:val>
                                            <p:strVal val="ppt_h"/>
                                          </p:val>
                                        </p:tav>
                                        <p:tav tm="100000">
                                          <p:val>
                                            <p:fltVal val="0"/>
                                          </p:val>
                                        </p:tav>
                                      </p:tavLst>
                                    </p:anim>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6" presetClass="emph" presetSubtype="0" repeatCount="indefinite" fill="hold" nodeType="clickEffect">
                                  <p:stCondLst>
                                    <p:cond delay="0"/>
                                  </p:stCondLst>
                                  <p:childTnLst>
                                    <p:animScale>
                                      <p:cBhvr>
                                        <p:cTn id="52" dur="2000" fill="hold"/>
                                        <p:tgtEl>
                                          <p:spTgt spid="9"/>
                                        </p:tgtEl>
                                      </p:cBhvr>
                                      <p:by x="150000" y="150000"/>
                                    </p:animScale>
                                  </p:childTnLst>
                                </p:cTn>
                              </p:par>
                              <p:par>
                                <p:cTn id="53" presetID="42"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7"/>
                    </p:tgtEl>
                  </p:cond>
                </p:stCondLst>
                <p:endSync evt="end" delay="0">
                  <p:rtn val="all"/>
                </p:endSync>
                <p:childTnLst>
                  <p:par>
                    <p:cTn id="59" fill="hold">
                      <p:stCondLst>
                        <p:cond delay="0"/>
                      </p:stCondLst>
                      <p:childTnLst>
                        <p:par>
                          <p:cTn id="60" fill="hold">
                            <p:stCondLst>
                              <p:cond delay="0"/>
                            </p:stCondLst>
                            <p:childTnLst>
                              <p:par>
                                <p:cTn id="61" presetID="53" presetClass="exit" presetSubtype="32" fill="hold" nodeType="clickEffect">
                                  <p:stCondLst>
                                    <p:cond delay="0"/>
                                  </p:stCondLst>
                                  <p:childTnLst>
                                    <p:anim calcmode="lin" valueType="num">
                                      <p:cBhvr>
                                        <p:cTn id="62" dur="500"/>
                                        <p:tgtEl>
                                          <p:spTgt spid="17"/>
                                        </p:tgtEl>
                                        <p:attrNameLst>
                                          <p:attrName>ppt_w</p:attrName>
                                        </p:attrNameLst>
                                      </p:cBhvr>
                                      <p:tavLst>
                                        <p:tav tm="0">
                                          <p:val>
                                            <p:strVal val="ppt_w"/>
                                          </p:val>
                                        </p:tav>
                                        <p:tav tm="100000">
                                          <p:val>
                                            <p:fltVal val="0"/>
                                          </p:val>
                                        </p:tav>
                                      </p:tavLst>
                                    </p:anim>
                                    <p:anim calcmode="lin" valueType="num">
                                      <p:cBhvr>
                                        <p:cTn id="63" dur="500"/>
                                        <p:tgtEl>
                                          <p:spTgt spid="17"/>
                                        </p:tgtEl>
                                        <p:attrNameLst>
                                          <p:attrName>ppt_h</p:attrName>
                                        </p:attrNameLst>
                                      </p:cBhvr>
                                      <p:tavLst>
                                        <p:tav tm="0">
                                          <p:val>
                                            <p:strVal val="ppt_h"/>
                                          </p:val>
                                        </p:tav>
                                        <p:tav tm="100000">
                                          <p:val>
                                            <p:fltVal val="0"/>
                                          </p:val>
                                        </p:tav>
                                      </p:tavLst>
                                    </p:anim>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53" presetClass="exit" presetSubtype="32" fill="hold" nodeType="withEffect">
                                  <p:stCondLst>
                                    <p:cond delay="0"/>
                                  </p:stCondLst>
                                  <p:childTnLst>
                                    <p:anim calcmode="lin" valueType="num">
                                      <p:cBhvr>
                                        <p:cTn id="67" dur="500"/>
                                        <p:tgtEl>
                                          <p:spTgt spid="9"/>
                                        </p:tgtEl>
                                        <p:attrNameLst>
                                          <p:attrName>ppt_w</p:attrName>
                                        </p:attrNameLst>
                                      </p:cBhvr>
                                      <p:tavLst>
                                        <p:tav tm="0">
                                          <p:val>
                                            <p:strVal val="ppt_w"/>
                                          </p:val>
                                        </p:tav>
                                        <p:tav tm="100000">
                                          <p:val>
                                            <p:fltVal val="0"/>
                                          </p:val>
                                        </p:tav>
                                      </p:tavLst>
                                    </p:anim>
                                    <p:anim calcmode="lin" valueType="num">
                                      <p:cBhvr>
                                        <p:cTn id="68" dur="500"/>
                                        <p:tgtEl>
                                          <p:spTgt spid="9"/>
                                        </p:tgtEl>
                                        <p:attrNameLst>
                                          <p:attrName>ppt_h</p:attrName>
                                        </p:attrNameLst>
                                      </p:cBhvr>
                                      <p:tavLst>
                                        <p:tav tm="0">
                                          <p:val>
                                            <p:strVal val="ppt_h"/>
                                          </p:val>
                                        </p:tav>
                                        <p:tav tm="100000">
                                          <p:val>
                                            <p:fltVal val="0"/>
                                          </p:val>
                                        </p:tav>
                                      </p:tavLst>
                                    </p:anim>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1" restart="whenNotActive" fill="hold" evtFilter="cancelBubble" nodeType="interactiveSeq">
                <p:stCondLst>
                  <p:cond evt="onClick" delay="0">
                    <p:tgtEl>
                      <p:spTgt spid="6"/>
                    </p:tgtEl>
                  </p:cond>
                </p:stCondLst>
                <p:endSync evt="end" delay="0">
                  <p:rtn val="all"/>
                </p:endSync>
                <p:childTnLst>
                  <p:par>
                    <p:cTn id="72" fill="hold">
                      <p:stCondLst>
                        <p:cond delay="0"/>
                      </p:stCondLst>
                      <p:childTnLst>
                        <p:par>
                          <p:cTn id="73" fill="hold">
                            <p:stCondLst>
                              <p:cond delay="0"/>
                            </p:stCondLst>
                            <p:childTnLst>
                              <p:par>
                                <p:cTn id="74" presetID="6" presetClass="emph" presetSubtype="0" repeatCount="indefinite" fill="hold" nodeType="clickEffect">
                                  <p:stCondLst>
                                    <p:cond delay="0"/>
                                  </p:stCondLst>
                                  <p:childTnLst>
                                    <p:animScale>
                                      <p:cBhvr>
                                        <p:cTn id="75" dur="2000" fill="hold"/>
                                        <p:tgtEl>
                                          <p:spTgt spid="6"/>
                                        </p:tgtEl>
                                      </p:cBhvr>
                                      <p:by x="150000" y="150000"/>
                                    </p:animScale>
                                  </p:childTnLst>
                                </p:cTn>
                              </p:par>
                              <p:par>
                                <p:cTn id="76" presetID="42" presetClass="entr" presetSubtype="0" fill="hold"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1000"/>
                                        <p:tgtEl>
                                          <p:spTgt spid="18"/>
                                        </p:tgtEl>
                                      </p:cBhvr>
                                    </p:animEffect>
                                    <p:anim calcmode="lin" valueType="num">
                                      <p:cBhvr>
                                        <p:cTn id="79" dur="1000" fill="hold"/>
                                        <p:tgtEl>
                                          <p:spTgt spid="18"/>
                                        </p:tgtEl>
                                        <p:attrNameLst>
                                          <p:attrName>ppt_x</p:attrName>
                                        </p:attrNameLst>
                                      </p:cBhvr>
                                      <p:tavLst>
                                        <p:tav tm="0">
                                          <p:val>
                                            <p:strVal val="#ppt_x"/>
                                          </p:val>
                                        </p:tav>
                                        <p:tav tm="100000">
                                          <p:val>
                                            <p:strVal val="#ppt_x"/>
                                          </p:val>
                                        </p:tav>
                                      </p:tavLst>
                                    </p:anim>
                                    <p:anim calcmode="lin" valueType="num">
                                      <p:cBhvr>
                                        <p:cTn id="8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81" restart="whenNotActive" fill="hold" evtFilter="cancelBubble" nodeType="interactiveSeq">
                <p:stCondLst>
                  <p:cond evt="onClick" delay="0">
                    <p:tgtEl>
                      <p:spTgt spid="18"/>
                    </p:tgtEl>
                  </p:cond>
                </p:stCondLst>
                <p:endSync evt="end" delay="0">
                  <p:rtn val="all"/>
                </p:endSync>
                <p:childTnLst>
                  <p:par>
                    <p:cTn id="82" fill="hold">
                      <p:stCondLst>
                        <p:cond delay="0"/>
                      </p:stCondLst>
                      <p:childTnLst>
                        <p:par>
                          <p:cTn id="83" fill="hold">
                            <p:stCondLst>
                              <p:cond delay="0"/>
                            </p:stCondLst>
                            <p:childTnLst>
                              <p:par>
                                <p:cTn id="84" presetID="53" presetClass="exit" presetSubtype="32" fill="hold" nodeType="clickEffect">
                                  <p:stCondLst>
                                    <p:cond delay="0"/>
                                  </p:stCondLst>
                                  <p:childTnLst>
                                    <p:anim calcmode="lin" valueType="num">
                                      <p:cBhvr>
                                        <p:cTn id="85" dur="500"/>
                                        <p:tgtEl>
                                          <p:spTgt spid="18"/>
                                        </p:tgtEl>
                                        <p:attrNameLst>
                                          <p:attrName>ppt_w</p:attrName>
                                        </p:attrNameLst>
                                      </p:cBhvr>
                                      <p:tavLst>
                                        <p:tav tm="0">
                                          <p:val>
                                            <p:strVal val="ppt_w"/>
                                          </p:val>
                                        </p:tav>
                                        <p:tav tm="100000">
                                          <p:val>
                                            <p:fltVal val="0"/>
                                          </p:val>
                                        </p:tav>
                                      </p:tavLst>
                                    </p:anim>
                                    <p:anim calcmode="lin" valueType="num">
                                      <p:cBhvr>
                                        <p:cTn id="86" dur="500"/>
                                        <p:tgtEl>
                                          <p:spTgt spid="18"/>
                                        </p:tgtEl>
                                        <p:attrNameLst>
                                          <p:attrName>ppt_h</p:attrName>
                                        </p:attrNameLst>
                                      </p:cBhvr>
                                      <p:tavLst>
                                        <p:tav tm="0">
                                          <p:val>
                                            <p:strVal val="ppt_h"/>
                                          </p:val>
                                        </p:tav>
                                        <p:tav tm="100000">
                                          <p:val>
                                            <p:fltVal val="0"/>
                                          </p:val>
                                        </p:tav>
                                      </p:tavLst>
                                    </p:anim>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par>
                                <p:cTn id="89" presetID="53" presetClass="exit" presetSubtype="32" fill="hold" nodeType="withEffect">
                                  <p:stCondLst>
                                    <p:cond delay="0"/>
                                  </p:stCondLst>
                                  <p:childTnLst>
                                    <p:anim calcmode="lin" valueType="num">
                                      <p:cBhvr>
                                        <p:cTn id="90" dur="500"/>
                                        <p:tgtEl>
                                          <p:spTgt spid="6"/>
                                        </p:tgtEl>
                                        <p:attrNameLst>
                                          <p:attrName>ppt_w</p:attrName>
                                        </p:attrNameLst>
                                      </p:cBhvr>
                                      <p:tavLst>
                                        <p:tav tm="0">
                                          <p:val>
                                            <p:strVal val="ppt_w"/>
                                          </p:val>
                                        </p:tav>
                                        <p:tav tm="100000">
                                          <p:val>
                                            <p:fltVal val="0"/>
                                          </p:val>
                                        </p:tav>
                                      </p:tavLst>
                                    </p:anim>
                                    <p:anim calcmode="lin" valueType="num">
                                      <p:cBhvr>
                                        <p:cTn id="91" dur="500"/>
                                        <p:tgtEl>
                                          <p:spTgt spid="6"/>
                                        </p:tgtEl>
                                        <p:attrNameLst>
                                          <p:attrName>ppt_h</p:attrName>
                                        </p:attrNameLst>
                                      </p:cBhvr>
                                      <p:tavLst>
                                        <p:tav tm="0">
                                          <p:val>
                                            <p:strVal val="ppt_h"/>
                                          </p:val>
                                        </p:tav>
                                        <p:tav tm="100000">
                                          <p:val>
                                            <p:fltVal val="0"/>
                                          </p:val>
                                        </p:tav>
                                      </p:tavLst>
                                    </p:anim>
                                    <p:animEffect transition="out" filter="fade">
                                      <p:cBhvr>
                                        <p:cTn id="92" dur="500"/>
                                        <p:tgtEl>
                                          <p:spTgt spid="6"/>
                                        </p:tgtEl>
                                      </p:cBhvr>
                                    </p:animEffect>
                                    <p:set>
                                      <p:cBhvr>
                                        <p:cTn id="9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4" restart="whenNotActive" fill="hold" evtFilter="cancelBubble" nodeType="interactiveSeq">
                <p:stCondLst>
                  <p:cond evt="onClick" delay="0">
                    <p:tgtEl>
                      <p:spTgt spid="7170"/>
                    </p:tgtEl>
                  </p:cond>
                </p:stCondLst>
                <p:endSync evt="end" delay="0">
                  <p:rtn val="all"/>
                </p:endSync>
                <p:childTnLst>
                  <p:par>
                    <p:cTn id="95" fill="hold">
                      <p:stCondLst>
                        <p:cond delay="0"/>
                      </p:stCondLst>
                      <p:childTnLst>
                        <p:par>
                          <p:cTn id="96" fill="hold">
                            <p:stCondLst>
                              <p:cond delay="0"/>
                            </p:stCondLst>
                            <p:childTnLst>
                              <p:par>
                                <p:cTn id="97" presetID="6" presetClass="emph" presetSubtype="0" repeatCount="indefinite" fill="hold" nodeType="clickEffect">
                                  <p:stCondLst>
                                    <p:cond delay="0"/>
                                  </p:stCondLst>
                                  <p:childTnLst>
                                    <p:animScale>
                                      <p:cBhvr>
                                        <p:cTn id="98" dur="2000" fill="hold"/>
                                        <p:tgtEl>
                                          <p:spTgt spid="7170"/>
                                        </p:tgtEl>
                                      </p:cBhvr>
                                      <p:by x="150000" y="150000"/>
                                    </p:animScale>
                                  </p:childTnLst>
                                </p:cTn>
                              </p:par>
                              <p:par>
                                <p:cTn id="99" presetID="42" presetClass="entr" presetSubtype="0" fill="hold" nodeType="with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1000"/>
                                        <p:tgtEl>
                                          <p:spTgt spid="21"/>
                                        </p:tgtEl>
                                      </p:cBhvr>
                                    </p:animEffect>
                                    <p:anim calcmode="lin" valueType="num">
                                      <p:cBhvr>
                                        <p:cTn id="102" dur="1000" fill="hold"/>
                                        <p:tgtEl>
                                          <p:spTgt spid="21"/>
                                        </p:tgtEl>
                                        <p:attrNameLst>
                                          <p:attrName>ppt_x</p:attrName>
                                        </p:attrNameLst>
                                      </p:cBhvr>
                                      <p:tavLst>
                                        <p:tav tm="0">
                                          <p:val>
                                            <p:strVal val="#ppt_x"/>
                                          </p:val>
                                        </p:tav>
                                        <p:tav tm="100000">
                                          <p:val>
                                            <p:strVal val="#ppt_x"/>
                                          </p:val>
                                        </p:tav>
                                      </p:tavLst>
                                    </p:anim>
                                    <p:anim calcmode="lin" valueType="num">
                                      <p:cBhvr>
                                        <p:cTn id="10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170"/>
                  </p:tgtEl>
                </p:cond>
              </p:nextCondLst>
            </p:seq>
            <p:seq concurrent="1" nextAc="seek">
              <p:cTn id="104" restart="whenNotActive" fill="hold" evtFilter="cancelBubble" nodeType="interactiveSeq">
                <p:stCondLst>
                  <p:cond evt="onClick" delay="0">
                    <p:tgtEl>
                      <p:spTgt spid="21"/>
                    </p:tgtEl>
                  </p:cond>
                </p:stCondLst>
                <p:endSync evt="end" delay="0">
                  <p:rtn val="all"/>
                </p:endSync>
                <p:childTnLst>
                  <p:par>
                    <p:cTn id="105" fill="hold">
                      <p:stCondLst>
                        <p:cond delay="0"/>
                      </p:stCondLst>
                      <p:childTnLst>
                        <p:par>
                          <p:cTn id="106" fill="hold">
                            <p:stCondLst>
                              <p:cond delay="0"/>
                            </p:stCondLst>
                            <p:childTnLst>
                              <p:par>
                                <p:cTn id="107" presetID="53" presetClass="exit" presetSubtype="32" fill="hold" nodeType="clickEffect">
                                  <p:stCondLst>
                                    <p:cond delay="0"/>
                                  </p:stCondLst>
                                  <p:childTnLst>
                                    <p:anim calcmode="lin" valueType="num">
                                      <p:cBhvr>
                                        <p:cTn id="108" dur="500"/>
                                        <p:tgtEl>
                                          <p:spTgt spid="21"/>
                                        </p:tgtEl>
                                        <p:attrNameLst>
                                          <p:attrName>ppt_w</p:attrName>
                                        </p:attrNameLst>
                                      </p:cBhvr>
                                      <p:tavLst>
                                        <p:tav tm="0">
                                          <p:val>
                                            <p:strVal val="ppt_w"/>
                                          </p:val>
                                        </p:tav>
                                        <p:tav tm="100000">
                                          <p:val>
                                            <p:fltVal val="0"/>
                                          </p:val>
                                        </p:tav>
                                      </p:tavLst>
                                    </p:anim>
                                    <p:anim calcmode="lin" valueType="num">
                                      <p:cBhvr>
                                        <p:cTn id="109" dur="500"/>
                                        <p:tgtEl>
                                          <p:spTgt spid="21"/>
                                        </p:tgtEl>
                                        <p:attrNameLst>
                                          <p:attrName>ppt_h</p:attrName>
                                        </p:attrNameLst>
                                      </p:cBhvr>
                                      <p:tavLst>
                                        <p:tav tm="0">
                                          <p:val>
                                            <p:strVal val="ppt_h"/>
                                          </p:val>
                                        </p:tav>
                                        <p:tav tm="100000">
                                          <p:val>
                                            <p:fltVal val="0"/>
                                          </p:val>
                                        </p:tav>
                                      </p:tavLst>
                                    </p:anim>
                                    <p:animEffect transition="out" filter="fade">
                                      <p:cBhvr>
                                        <p:cTn id="110" dur="500"/>
                                        <p:tgtEl>
                                          <p:spTgt spid="21"/>
                                        </p:tgtEl>
                                      </p:cBhvr>
                                    </p:animEffect>
                                    <p:set>
                                      <p:cBhvr>
                                        <p:cTn id="111" dur="1" fill="hold">
                                          <p:stCondLst>
                                            <p:cond delay="499"/>
                                          </p:stCondLst>
                                        </p:cTn>
                                        <p:tgtEl>
                                          <p:spTgt spid="21"/>
                                        </p:tgtEl>
                                        <p:attrNameLst>
                                          <p:attrName>style.visibility</p:attrName>
                                        </p:attrNameLst>
                                      </p:cBhvr>
                                      <p:to>
                                        <p:strVal val="hidden"/>
                                      </p:to>
                                    </p:set>
                                  </p:childTnLst>
                                </p:cTn>
                              </p:par>
                              <p:par>
                                <p:cTn id="112" presetID="53" presetClass="exit" presetSubtype="32" fill="hold" nodeType="withEffect">
                                  <p:stCondLst>
                                    <p:cond delay="0"/>
                                  </p:stCondLst>
                                  <p:childTnLst>
                                    <p:anim calcmode="lin" valueType="num">
                                      <p:cBhvr>
                                        <p:cTn id="113" dur="500"/>
                                        <p:tgtEl>
                                          <p:spTgt spid="7170"/>
                                        </p:tgtEl>
                                        <p:attrNameLst>
                                          <p:attrName>ppt_w</p:attrName>
                                        </p:attrNameLst>
                                      </p:cBhvr>
                                      <p:tavLst>
                                        <p:tav tm="0">
                                          <p:val>
                                            <p:strVal val="ppt_w"/>
                                          </p:val>
                                        </p:tav>
                                        <p:tav tm="100000">
                                          <p:val>
                                            <p:fltVal val="0"/>
                                          </p:val>
                                        </p:tav>
                                      </p:tavLst>
                                    </p:anim>
                                    <p:anim calcmode="lin" valueType="num">
                                      <p:cBhvr>
                                        <p:cTn id="114" dur="500"/>
                                        <p:tgtEl>
                                          <p:spTgt spid="7170"/>
                                        </p:tgtEl>
                                        <p:attrNameLst>
                                          <p:attrName>ppt_h</p:attrName>
                                        </p:attrNameLst>
                                      </p:cBhvr>
                                      <p:tavLst>
                                        <p:tav tm="0">
                                          <p:val>
                                            <p:strVal val="ppt_h"/>
                                          </p:val>
                                        </p:tav>
                                        <p:tav tm="100000">
                                          <p:val>
                                            <p:fltVal val="0"/>
                                          </p:val>
                                        </p:tav>
                                      </p:tavLst>
                                    </p:anim>
                                    <p:animEffect transition="out" filter="fade">
                                      <p:cBhvr>
                                        <p:cTn id="115" dur="500"/>
                                        <p:tgtEl>
                                          <p:spTgt spid="7170"/>
                                        </p:tgtEl>
                                      </p:cBhvr>
                                    </p:animEffect>
                                    <p:set>
                                      <p:cBhvr>
                                        <p:cTn id="116" dur="1" fill="hold">
                                          <p:stCondLst>
                                            <p:cond delay="499"/>
                                          </p:stCondLst>
                                        </p:cTn>
                                        <p:tgtEl>
                                          <p:spTgt spid="717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xmlns="" id="{2ABB1E56-27D7-C5FD-6167-5B0D0BD7EA44}"/>
              </a:ext>
            </a:extLst>
          </p:cNvPr>
          <p:cNvCxnSpPr>
            <a:cxnSpLocks/>
          </p:cNvCxnSpPr>
          <p:nvPr/>
        </p:nvCxnSpPr>
        <p:spPr>
          <a:xfrm>
            <a:off x="10521005" y="4806509"/>
            <a:ext cx="0" cy="140810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C79274EC-5B19-4ED6-60CC-BC1E476D74DA}"/>
              </a:ext>
            </a:extLst>
          </p:cNvPr>
          <p:cNvCxnSpPr>
            <a:cxnSpLocks/>
          </p:cNvCxnSpPr>
          <p:nvPr/>
        </p:nvCxnSpPr>
        <p:spPr>
          <a:xfrm>
            <a:off x="10959797" y="5158429"/>
            <a:ext cx="0" cy="1192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8AE77CEE-29C0-1F23-1059-459CDBF6610A}"/>
              </a:ext>
            </a:extLst>
          </p:cNvPr>
          <p:cNvCxnSpPr>
            <a:cxnSpLocks/>
          </p:cNvCxnSpPr>
          <p:nvPr/>
        </p:nvCxnSpPr>
        <p:spPr>
          <a:xfrm>
            <a:off x="11375037" y="4118135"/>
            <a:ext cx="0" cy="20964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xmlns="" id="{3CE29256-2117-2BAA-DB00-DC19F6F3BD73}"/>
              </a:ext>
            </a:extLst>
          </p:cNvPr>
          <p:cNvGrpSpPr/>
          <p:nvPr/>
        </p:nvGrpSpPr>
        <p:grpSpPr>
          <a:xfrm>
            <a:off x="66387" y="-416060"/>
            <a:ext cx="12069764" cy="2624871"/>
            <a:chOff x="50801" y="-841270"/>
            <a:chExt cx="12069764" cy="2624870"/>
          </a:xfrm>
        </p:grpSpPr>
        <p:grpSp>
          <p:nvGrpSpPr>
            <p:cNvPr id="61" name="Group 60">
              <a:extLst>
                <a:ext uri="{FF2B5EF4-FFF2-40B4-BE49-F238E27FC236}">
                  <a16:creationId xmlns:a16="http://schemas.microsoft.com/office/drawing/2014/main" xmlns="" id="{62BFA056-F30B-CB67-449F-6A1ABCF841B4}"/>
                </a:ext>
              </a:extLst>
            </p:cNvPr>
            <p:cNvGrpSpPr/>
            <p:nvPr/>
          </p:nvGrpSpPr>
          <p:grpSpPr>
            <a:xfrm>
              <a:off x="50801" y="-841270"/>
              <a:ext cx="12069764" cy="2581170"/>
              <a:chOff x="50801" y="-841270"/>
              <a:chExt cx="12069764" cy="2581170"/>
            </a:xfrm>
          </p:grpSpPr>
          <p:sp>
            <p:nvSpPr>
              <p:cNvPr id="65" name="Rectangle: Rounded Corners 64">
                <a:extLst>
                  <a:ext uri="{FF2B5EF4-FFF2-40B4-BE49-F238E27FC236}">
                    <a16:creationId xmlns:a16="http://schemas.microsoft.com/office/drawing/2014/main" xmlns="" id="{0FE60595-57B2-5AA9-FAA5-B71468725BAC}"/>
                  </a:ext>
                </a:extLst>
              </p:cNvPr>
              <p:cNvSpPr/>
              <p:nvPr/>
            </p:nvSpPr>
            <p:spPr>
              <a:xfrm>
                <a:off x="50801" y="317328"/>
                <a:ext cx="12069764" cy="1422572"/>
              </a:xfrm>
              <a:prstGeom prst="roundRect">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2.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phép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nghiệm</a:t>
                </a:r>
                <a:r>
                  <a:rPr lang="en-US" sz="2800" dirty="0">
                    <a:solidFill>
                      <a:schemeClr val="tx1"/>
                    </a:solidFill>
                    <a:latin typeface="Times New Roman" panose="02020603050405020304" pitchFamily="18" charset="0"/>
                    <a:cs typeface="Times New Roman" panose="02020603050405020304" pitchFamily="18" charset="0"/>
                  </a:rPr>
                  <a:t> tung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xu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2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sấp</a:t>
                </a:r>
                <a:r>
                  <a:rPr lang="en-US" sz="2800" dirty="0">
                    <a:solidFill>
                      <a:schemeClr val="tx1"/>
                    </a:solidFill>
                    <a:latin typeface="Times New Roman" panose="02020603050405020304" pitchFamily="18" charset="0"/>
                    <a:cs typeface="Times New Roman" panose="02020603050405020304" pitchFamily="18" charset="0"/>
                  </a:rPr>
                  <a:t> (S), </a:t>
                </a:r>
                <a:r>
                  <a:rPr lang="en-US" sz="2800" dirty="0" err="1">
                    <a:solidFill>
                      <a:schemeClr val="tx1"/>
                    </a:solidFill>
                    <a:latin typeface="Times New Roman" panose="02020603050405020304" pitchFamily="18" charset="0"/>
                    <a:cs typeface="Times New Roman" panose="02020603050405020304" pitchFamily="18" charset="0"/>
                  </a:rPr>
                  <a:t>ngửa</a:t>
                </a:r>
                <a:r>
                  <a:rPr lang="en-US" sz="2800" dirty="0">
                    <a:solidFill>
                      <a:schemeClr val="tx1"/>
                    </a:solidFill>
                    <a:latin typeface="Times New Roman" panose="02020603050405020304" pitchFamily="18" charset="0"/>
                    <a:cs typeface="Times New Roman" panose="02020603050405020304" pitchFamily="18" charset="0"/>
                  </a:rPr>
                  <a:t> (N), </a:t>
                </a:r>
                <a:r>
                  <a:rPr lang="en-US" sz="2800" dirty="0" err="1">
                    <a:solidFill>
                      <a:schemeClr val="tx1"/>
                    </a:solidFill>
                    <a:latin typeface="Times New Roman" panose="02020603050405020304" pitchFamily="18" charset="0"/>
                    <a:cs typeface="Times New Roman" panose="02020603050405020304" pitchFamily="18" charset="0"/>
                  </a:rPr>
                  <a:t>tập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rPr>
                  <a:t>  A. 	                                        B. 				</a:t>
                </a:r>
                <a:r>
                  <a:rPr lang="en-US" sz="2800">
                    <a:solidFill>
                      <a:schemeClr val="tx1"/>
                    </a:solidFill>
                  </a:rPr>
                  <a:t>	          C</a:t>
                </a:r>
                <a:r>
                  <a:rPr lang="en-US" sz="2800" dirty="0">
                    <a:solidFill>
                      <a:schemeClr val="tx1"/>
                    </a:solidFill>
                  </a:rPr>
                  <a:t>. </a:t>
                </a:r>
              </a:p>
            </p:txBody>
          </p:sp>
          <p:grpSp>
            <p:nvGrpSpPr>
              <p:cNvPr id="66" name="Group 65">
                <a:extLst>
                  <a:ext uri="{FF2B5EF4-FFF2-40B4-BE49-F238E27FC236}">
                    <a16:creationId xmlns:a16="http://schemas.microsoft.com/office/drawing/2014/main" xmlns="" id="{DF667FF4-C242-49B0-9633-0823E720E95B}"/>
                  </a:ext>
                </a:extLst>
              </p:cNvPr>
              <p:cNvGrpSpPr/>
              <p:nvPr/>
            </p:nvGrpSpPr>
            <p:grpSpPr>
              <a:xfrm>
                <a:off x="1999621" y="-841270"/>
                <a:ext cx="295055" cy="1263300"/>
                <a:chOff x="1999621" y="-841270"/>
                <a:chExt cx="295055" cy="1263300"/>
              </a:xfrm>
              <a:effectLst>
                <a:outerShdw blurRad="50800" dist="38100" algn="l" rotWithShape="0">
                  <a:prstClr val="black">
                    <a:alpha val="40000"/>
                  </a:prstClr>
                </a:outerShdw>
              </a:effectLst>
            </p:grpSpPr>
            <p:sp>
              <p:nvSpPr>
                <p:cNvPr id="70" name="Flowchart: Preparation 69">
                  <a:extLst>
                    <a:ext uri="{FF2B5EF4-FFF2-40B4-BE49-F238E27FC236}">
                      <a16:creationId xmlns:a16="http://schemas.microsoft.com/office/drawing/2014/main" xmlns="" id="{893A8DF7-0605-130E-3D72-DAE74A907F64}"/>
                    </a:ext>
                  </a:extLst>
                </p:cNvPr>
                <p:cNvSpPr/>
                <p:nvPr/>
              </p:nvSpPr>
              <p:spPr>
                <a:xfrm>
                  <a:off x="1999621" y="197769"/>
                  <a:ext cx="295055" cy="224261"/>
                </a:xfrm>
                <a:prstGeom prst="flowChartPreparation">
                  <a:avLst/>
                </a:prstGeom>
                <a:solidFill>
                  <a:schemeClr val="accent6">
                    <a:lumMod val="50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1" name="Rectangle: Diagonal Corners Rounded 70">
                  <a:extLst>
                    <a:ext uri="{FF2B5EF4-FFF2-40B4-BE49-F238E27FC236}">
                      <a16:creationId xmlns:a16="http://schemas.microsoft.com/office/drawing/2014/main" xmlns="" id="{7985ACD6-23F0-F496-5D39-6AAF6BE3F9B3}"/>
                    </a:ext>
                  </a:extLst>
                </p:cNvPr>
                <p:cNvSpPr/>
                <p:nvPr/>
              </p:nvSpPr>
              <p:spPr>
                <a:xfrm>
                  <a:off x="2044700" y="-841270"/>
                  <a:ext cx="227873" cy="1076798"/>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xmlns="" id="{54E3B1F1-C453-782B-8898-0693E55BC23E}"/>
                  </a:ext>
                </a:extLst>
              </p:cNvPr>
              <p:cNvGrpSpPr/>
              <p:nvPr/>
            </p:nvGrpSpPr>
            <p:grpSpPr>
              <a:xfrm>
                <a:off x="9403721" y="-803170"/>
                <a:ext cx="295055" cy="1263300"/>
                <a:chOff x="1999621" y="-841270"/>
                <a:chExt cx="295055" cy="1263300"/>
              </a:xfrm>
              <a:effectLst>
                <a:outerShdw blurRad="50800" dist="38100" algn="l" rotWithShape="0">
                  <a:prstClr val="black">
                    <a:alpha val="40000"/>
                  </a:prstClr>
                </a:outerShdw>
              </a:effectLst>
            </p:grpSpPr>
            <p:sp>
              <p:nvSpPr>
                <p:cNvPr id="68" name="Flowchart: Preparation 67">
                  <a:extLst>
                    <a:ext uri="{FF2B5EF4-FFF2-40B4-BE49-F238E27FC236}">
                      <a16:creationId xmlns:a16="http://schemas.microsoft.com/office/drawing/2014/main" xmlns="" id="{628D862F-52A0-D0B4-F16C-49C62B75F61D}"/>
                    </a:ext>
                  </a:extLst>
                </p:cNvPr>
                <p:cNvSpPr/>
                <p:nvPr/>
              </p:nvSpPr>
              <p:spPr>
                <a:xfrm>
                  <a:off x="1999621" y="197769"/>
                  <a:ext cx="295055" cy="224261"/>
                </a:xfrm>
                <a:prstGeom prst="flowChartPreparation">
                  <a:avLst/>
                </a:prstGeom>
                <a:solidFill>
                  <a:schemeClr val="accent6">
                    <a:lumMod val="50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9" name="Rectangle: Diagonal Corners Rounded 68">
                  <a:extLst>
                    <a:ext uri="{FF2B5EF4-FFF2-40B4-BE49-F238E27FC236}">
                      <a16:creationId xmlns:a16="http://schemas.microsoft.com/office/drawing/2014/main" xmlns="" id="{EB115A57-C136-9BFA-9ADF-047BE916C24F}"/>
                    </a:ext>
                  </a:extLst>
                </p:cNvPr>
                <p:cNvSpPr/>
                <p:nvPr/>
              </p:nvSpPr>
              <p:spPr>
                <a:xfrm>
                  <a:off x="2030632" y="-841270"/>
                  <a:ext cx="249975" cy="1076798"/>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aphicFrame>
          <p:nvGraphicFramePr>
            <p:cNvPr id="62" name="Object 61">
              <a:extLst>
                <a:ext uri="{FF2B5EF4-FFF2-40B4-BE49-F238E27FC236}">
                  <a16:creationId xmlns:a16="http://schemas.microsoft.com/office/drawing/2014/main" xmlns="" id="{B2F9C0EE-9A9F-EA09-554E-4B0311B1B78D}"/>
                </a:ext>
              </a:extLst>
            </p:cNvPr>
            <p:cNvGraphicFramePr>
              <a:graphicFrameLocks noChangeAspect="1"/>
            </p:cNvGraphicFramePr>
            <p:nvPr/>
          </p:nvGraphicFramePr>
          <p:xfrm>
            <a:off x="819150" y="1172763"/>
            <a:ext cx="1425287" cy="610837"/>
          </p:xfrm>
          <a:graphic>
            <a:graphicData uri="http://schemas.openxmlformats.org/presentationml/2006/ole">
              <mc:AlternateContent xmlns:mc="http://schemas.openxmlformats.org/markup-compatibility/2006">
                <mc:Choice xmlns:v="urn:schemas-microsoft-com:vml" Requires="v">
                  <p:oleObj spid="_x0000_s1104" name="Equation" r:id="rId4" imgW="622080" imgH="266400" progId="Equation.DSMT4">
                    <p:embed/>
                  </p:oleObj>
                </mc:Choice>
                <mc:Fallback>
                  <p:oleObj name="Equation" r:id="rId4" imgW="622080" imgH="266400" progId="Equation.DSMT4">
                    <p:embed/>
                    <p:pic>
                      <p:nvPicPr>
                        <p:cNvPr id="62" name="Object 61">
                          <a:extLst>
                            <a:ext uri="{FF2B5EF4-FFF2-40B4-BE49-F238E27FC236}">
                              <a16:creationId xmlns:a16="http://schemas.microsoft.com/office/drawing/2014/main" xmlns="" id="{B2F9C0EE-9A9F-EA09-554E-4B0311B1B78D}"/>
                            </a:ext>
                          </a:extLst>
                        </p:cNvPr>
                        <p:cNvPicPr/>
                        <p:nvPr/>
                      </p:nvPicPr>
                      <p:blipFill>
                        <a:blip r:embed="rId5"/>
                        <a:stretch>
                          <a:fillRect/>
                        </a:stretch>
                      </p:blipFill>
                      <p:spPr>
                        <a:xfrm>
                          <a:off x="819150" y="1172763"/>
                          <a:ext cx="1425287" cy="610837"/>
                        </a:xfrm>
                        <a:prstGeom prst="rect">
                          <a:avLst/>
                        </a:prstGeom>
                      </p:spPr>
                    </p:pic>
                  </p:oleObj>
                </mc:Fallback>
              </mc:AlternateContent>
            </a:graphicData>
          </a:graphic>
        </p:graphicFrame>
        <p:graphicFrame>
          <p:nvGraphicFramePr>
            <p:cNvPr id="63" name="Object 62">
              <a:extLst>
                <a:ext uri="{FF2B5EF4-FFF2-40B4-BE49-F238E27FC236}">
                  <a16:creationId xmlns:a16="http://schemas.microsoft.com/office/drawing/2014/main" xmlns="" id="{5B7D3AAD-D815-69CD-2F67-0E37DBCBEDB2}"/>
                </a:ext>
              </a:extLst>
            </p:cNvPr>
            <p:cNvGraphicFramePr>
              <a:graphicFrameLocks noChangeAspect="1"/>
            </p:cNvGraphicFramePr>
            <p:nvPr>
              <p:extLst>
                <p:ext uri="{D42A27DB-BD31-4B8C-83A1-F6EECF244321}">
                  <p14:modId xmlns:p14="http://schemas.microsoft.com/office/powerpoint/2010/main" val="1374903149"/>
                </p:ext>
              </p:extLst>
            </p:nvPr>
          </p:nvGraphicFramePr>
          <p:xfrm>
            <a:off x="5323973" y="1172413"/>
            <a:ext cx="1512888" cy="611187"/>
          </p:xfrm>
          <a:graphic>
            <a:graphicData uri="http://schemas.openxmlformats.org/presentationml/2006/ole">
              <mc:AlternateContent xmlns:mc="http://schemas.openxmlformats.org/markup-compatibility/2006">
                <mc:Choice xmlns:v="urn:schemas-microsoft-com:vml" Requires="v">
                  <p:oleObj spid="_x0000_s1105" name="Equation" r:id="rId6" imgW="660240" imgH="266400" progId="Equation.DSMT4">
                    <p:embed/>
                  </p:oleObj>
                </mc:Choice>
                <mc:Fallback>
                  <p:oleObj name="Equation" r:id="rId6" imgW="660240" imgH="266400" progId="Equation.DSMT4">
                    <p:embed/>
                    <p:pic>
                      <p:nvPicPr>
                        <p:cNvPr id="63" name="Object 62">
                          <a:extLst>
                            <a:ext uri="{FF2B5EF4-FFF2-40B4-BE49-F238E27FC236}">
                              <a16:creationId xmlns:a16="http://schemas.microsoft.com/office/drawing/2014/main" xmlns="" id="{5B7D3AAD-D815-69CD-2F67-0E37DBCBEDB2}"/>
                            </a:ext>
                          </a:extLst>
                        </p:cNvPr>
                        <p:cNvPicPr/>
                        <p:nvPr/>
                      </p:nvPicPr>
                      <p:blipFill>
                        <a:blip r:embed="rId7"/>
                        <a:stretch>
                          <a:fillRect/>
                        </a:stretch>
                      </p:blipFill>
                      <p:spPr>
                        <a:xfrm>
                          <a:off x="5323973" y="1172413"/>
                          <a:ext cx="1512888" cy="611187"/>
                        </a:xfrm>
                        <a:prstGeom prst="rect">
                          <a:avLst/>
                        </a:prstGeom>
                      </p:spPr>
                    </p:pic>
                  </p:oleObj>
                </mc:Fallback>
              </mc:AlternateContent>
            </a:graphicData>
          </a:graphic>
        </p:graphicFrame>
        <p:graphicFrame>
          <p:nvGraphicFramePr>
            <p:cNvPr id="64" name="Object 63">
              <a:extLst>
                <a:ext uri="{FF2B5EF4-FFF2-40B4-BE49-F238E27FC236}">
                  <a16:creationId xmlns:a16="http://schemas.microsoft.com/office/drawing/2014/main" xmlns="" id="{F9A42798-4D1D-25AC-0ED8-12683C38226F}"/>
                </a:ext>
              </a:extLst>
            </p:cNvPr>
            <p:cNvGraphicFramePr>
              <a:graphicFrameLocks noChangeAspect="1"/>
            </p:cNvGraphicFramePr>
            <p:nvPr/>
          </p:nvGraphicFramePr>
          <p:xfrm>
            <a:off x="8905875" y="1150563"/>
            <a:ext cx="1890712" cy="611187"/>
          </p:xfrm>
          <a:graphic>
            <a:graphicData uri="http://schemas.openxmlformats.org/presentationml/2006/ole">
              <mc:AlternateContent xmlns:mc="http://schemas.openxmlformats.org/markup-compatibility/2006">
                <mc:Choice xmlns:v="urn:schemas-microsoft-com:vml" Requires="v">
                  <p:oleObj spid="_x0000_s1106" name="Equation" r:id="rId8" imgW="825480" imgH="266400" progId="Equation.DSMT4">
                    <p:embed/>
                  </p:oleObj>
                </mc:Choice>
                <mc:Fallback>
                  <p:oleObj name="Equation" r:id="rId8" imgW="825480" imgH="266400" progId="Equation.DSMT4">
                    <p:embed/>
                    <p:pic>
                      <p:nvPicPr>
                        <p:cNvPr id="64" name="Object 63">
                          <a:extLst>
                            <a:ext uri="{FF2B5EF4-FFF2-40B4-BE49-F238E27FC236}">
                              <a16:creationId xmlns:a16="http://schemas.microsoft.com/office/drawing/2014/main" xmlns="" id="{F9A42798-4D1D-25AC-0ED8-12683C38226F}"/>
                            </a:ext>
                          </a:extLst>
                        </p:cNvPr>
                        <p:cNvPicPr/>
                        <p:nvPr/>
                      </p:nvPicPr>
                      <p:blipFill>
                        <a:blip r:embed="rId9"/>
                        <a:stretch>
                          <a:fillRect/>
                        </a:stretch>
                      </p:blipFill>
                      <p:spPr>
                        <a:xfrm>
                          <a:off x="8905875" y="1150563"/>
                          <a:ext cx="1890712" cy="611187"/>
                        </a:xfrm>
                        <a:prstGeom prst="rect">
                          <a:avLst/>
                        </a:prstGeom>
                      </p:spPr>
                    </p:pic>
                  </p:oleObj>
                </mc:Fallback>
              </mc:AlternateContent>
            </a:graphicData>
          </a:graphic>
        </p:graphicFrame>
      </p:grpSp>
      <p:sp>
        <p:nvSpPr>
          <p:cNvPr id="59" name="Oval 58">
            <a:extLst>
              <a:ext uri="{FF2B5EF4-FFF2-40B4-BE49-F238E27FC236}">
                <a16:creationId xmlns:a16="http://schemas.microsoft.com/office/drawing/2014/main" xmlns="" id="{BF2243E4-8D95-05D6-05EF-A74335E21FF7}"/>
              </a:ext>
            </a:extLst>
          </p:cNvPr>
          <p:cNvSpPr/>
          <p:nvPr/>
        </p:nvSpPr>
        <p:spPr>
          <a:xfrm>
            <a:off x="8426159" y="1638424"/>
            <a:ext cx="495300" cy="485879"/>
          </a:xfrm>
          <a:custGeom>
            <a:avLst/>
            <a:gdLst>
              <a:gd name="connsiteX0" fmla="*/ 0 w 495300"/>
              <a:gd name="connsiteY0" fmla="*/ 242939 h 485878"/>
              <a:gd name="connsiteX1" fmla="*/ 247650 w 495300"/>
              <a:gd name="connsiteY1" fmla="*/ 0 h 485878"/>
              <a:gd name="connsiteX2" fmla="*/ 495300 w 495300"/>
              <a:gd name="connsiteY2" fmla="*/ 242939 h 485878"/>
              <a:gd name="connsiteX3" fmla="*/ 247650 w 495300"/>
              <a:gd name="connsiteY3" fmla="*/ 485878 h 485878"/>
              <a:gd name="connsiteX4" fmla="*/ 0 w 495300"/>
              <a:gd name="connsiteY4" fmla="*/ 242939 h 485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0" h="485878" extrusionOk="0">
                <a:moveTo>
                  <a:pt x="0" y="242939"/>
                </a:moveTo>
                <a:cubicBezTo>
                  <a:pt x="-35496" y="110285"/>
                  <a:pt x="125840" y="14712"/>
                  <a:pt x="247650" y="0"/>
                </a:cubicBezTo>
                <a:cubicBezTo>
                  <a:pt x="390888" y="13269"/>
                  <a:pt x="496149" y="134690"/>
                  <a:pt x="495300" y="242939"/>
                </a:cubicBezTo>
                <a:cubicBezTo>
                  <a:pt x="474027" y="345016"/>
                  <a:pt x="391242" y="494122"/>
                  <a:pt x="247650" y="485878"/>
                </a:cubicBezTo>
                <a:cubicBezTo>
                  <a:pt x="119187" y="454970"/>
                  <a:pt x="1404" y="379728"/>
                  <a:pt x="0" y="242939"/>
                </a:cubicBezTo>
                <a:close/>
              </a:path>
            </a:pathLst>
          </a:custGeom>
          <a:noFill/>
          <a:ln w="28575">
            <a:solidFill>
              <a:srgbClr val="FF0000"/>
            </a:solidFill>
            <a:extLst>
              <a:ext uri="{C807C97D-BFC1-408E-A445-0C87EB9F89A2}">
                <ask:lineSketchStyleProps xmlns:ask="http://schemas.microsoft.com/office/drawing/2018/sketchyshapes" xmlns="" sd="2650216993">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en-US"/>
          </a:p>
        </p:txBody>
      </p:sp>
      <p:sp>
        <p:nvSpPr>
          <p:cNvPr id="131" name="Cloud 130">
            <a:hlinkClick r:id="rId10" action="ppaction://hlinksldjump"/>
            <a:extLst>
              <a:ext uri="{FF2B5EF4-FFF2-40B4-BE49-F238E27FC236}">
                <a16:creationId xmlns:a16="http://schemas.microsoft.com/office/drawing/2014/main" xmlns="" id="{2C38D73F-41BA-671E-7EDD-D3AC23E492C6}"/>
              </a:ext>
            </a:extLst>
          </p:cNvPr>
          <p:cNvSpPr/>
          <p:nvPr/>
        </p:nvSpPr>
        <p:spPr>
          <a:xfrm>
            <a:off x="9776937" y="5672399"/>
            <a:ext cx="2359211" cy="1104900"/>
          </a:xfrm>
          <a:prstGeom prst="cloud">
            <a:avLst/>
          </a:prstGeom>
          <a:solidFill>
            <a:schemeClr val="bg1"/>
          </a:solidFill>
          <a:ln>
            <a:solidFill>
              <a:schemeClr val="bg1"/>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r>
              <a:rPr lang="en-US" sz="2400" b="1" dirty="0">
                <a:solidFill>
                  <a:srgbClr val="FF0000"/>
                </a:solidFill>
                <a:latin typeface="Times New Roman" panose="02020603050405020304" pitchFamily="18" charset="0"/>
                <a:cs typeface="Times New Roman" panose="02020603050405020304" pitchFamily="18" charset="0"/>
              </a:rPr>
              <a:t>QUAY VỀ</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xmlns="" id="{849D3ABB-C1E7-7C7F-80F5-E7F8429E7107}"/>
              </a:ext>
            </a:extLst>
          </p:cNvPr>
          <p:cNvPicPr>
            <a:picLocks noChangeAspect="1"/>
          </p:cNvPicPr>
          <p:nvPr/>
        </p:nvPicPr>
        <p:blipFill>
          <a:blip r:embed="rId11" cstate="email">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831787" y="3526673"/>
            <a:ext cx="1086500" cy="1182927"/>
          </a:xfrm>
          <a:prstGeom prst="rect">
            <a:avLst/>
          </a:prstGeom>
        </p:spPr>
      </p:pic>
      <p:pic>
        <p:nvPicPr>
          <p:cNvPr id="32" name="Picture 31">
            <a:extLst>
              <a:ext uri="{FF2B5EF4-FFF2-40B4-BE49-F238E27FC236}">
                <a16:creationId xmlns:a16="http://schemas.microsoft.com/office/drawing/2014/main" xmlns="" id="{F49A2644-2A8E-7501-A78D-13AF0987A906}"/>
              </a:ext>
            </a:extLst>
          </p:cNvPr>
          <p:cNvPicPr>
            <a:picLocks noChangeAspect="1"/>
          </p:cNvPicPr>
          <p:nvPr/>
        </p:nvPicPr>
        <p:blipFill>
          <a:blip r:embed="rId13" cstate="email">
            <a:biLevel thresh="25000"/>
            <a:extLst>
              <a:ext uri="{BEBA8EAE-BF5A-486C-A8C5-ECC9F3942E4B}">
                <a14:imgProps xmlns:a14="http://schemas.microsoft.com/office/drawing/2010/main">
                  <a14:imgLayer r:embed="rId1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114565" y="4273392"/>
            <a:ext cx="812889" cy="885032"/>
          </a:xfrm>
          <a:prstGeom prst="rect">
            <a:avLst/>
          </a:prstGeom>
        </p:spPr>
      </p:pic>
      <p:pic>
        <p:nvPicPr>
          <p:cNvPr id="33" name="Picture 32">
            <a:extLst>
              <a:ext uri="{FF2B5EF4-FFF2-40B4-BE49-F238E27FC236}">
                <a16:creationId xmlns:a16="http://schemas.microsoft.com/office/drawing/2014/main" xmlns="" id="{3E8C7E9B-6B42-8F3B-8C1A-75C734CD71AB}"/>
              </a:ext>
            </a:extLst>
          </p:cNvPr>
          <p:cNvPicPr>
            <a:picLocks noChangeAspect="1"/>
          </p:cNvPicPr>
          <p:nvPr/>
        </p:nvPicPr>
        <p:blipFill>
          <a:blip r:embed="rId15" cstate="email">
            <a:biLevel thresh="25000"/>
            <a:extLst>
              <a:ext uri="{BEBA8EAE-BF5A-486C-A8C5-ECC9F3942E4B}">
                <a14:imgProps xmlns:a14="http://schemas.microsoft.com/office/drawing/2010/main">
                  <a14:imgLayer r:embed="rId16">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699606" y="4887931"/>
            <a:ext cx="520391" cy="566575"/>
          </a:xfrm>
          <a:prstGeom prst="rect">
            <a:avLst/>
          </a:prstGeom>
        </p:spPr>
      </p:pic>
      <p:pic>
        <p:nvPicPr>
          <p:cNvPr id="23" name="Picture 22">
            <a:extLst>
              <a:ext uri="{FF2B5EF4-FFF2-40B4-BE49-F238E27FC236}">
                <a16:creationId xmlns:a16="http://schemas.microsoft.com/office/drawing/2014/main" xmlns="" id="{B802CB1C-42EA-8A82-2930-079166CF99B6}"/>
              </a:ext>
            </a:extLst>
          </p:cNvPr>
          <p:cNvPicPr>
            <a:picLocks noChangeAspect="1"/>
          </p:cNvPicPr>
          <p:nvPr/>
        </p:nvPicPr>
        <p:blipFill>
          <a:blip r:embed="rId17" cstate="email">
            <a:extLst>
              <a:ext uri="{BEBA8EAE-BF5A-486C-A8C5-ECC9F3942E4B}">
                <a14:imgProps xmlns:a14="http://schemas.microsoft.com/office/drawing/2010/main">
                  <a14:imgLayer r:embed="rId18">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spTree>
    <p:extLst>
      <p:ext uri="{BB962C8B-B14F-4D97-AF65-F5344CB8AC3E}">
        <p14:creationId xmlns:p14="http://schemas.microsoft.com/office/powerpoint/2010/main" val="39962548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p:tgtEl>
                                          <p:spTgt spid="60"/>
                                        </p:tgtEl>
                                        <p:attrNameLst>
                                          <p:attrName>ppt_y</p:attrName>
                                        </p:attrNameLst>
                                      </p:cBhvr>
                                      <p:tavLst>
                                        <p:tav tm="0">
                                          <p:val>
                                            <p:strVal val="#ppt_y-#ppt_h*1.125000"/>
                                          </p:val>
                                        </p:tav>
                                        <p:tav tm="100000">
                                          <p:val>
                                            <p:strVal val="#ppt_y"/>
                                          </p:val>
                                        </p:tav>
                                      </p:tavLst>
                                    </p:anim>
                                    <p:animEffect transition="in" filter="wipe(down)">
                                      <p:cBhvr>
                                        <p:cTn id="8" dur="500"/>
                                        <p:tgtEl>
                                          <p:spTgt spid="60"/>
                                        </p:tgtEl>
                                      </p:cBhvr>
                                    </p:animEffect>
                                  </p:childTnLst>
                                </p:cTn>
                              </p:par>
                              <p:par>
                                <p:cTn id="9" presetID="8" presetClass="emph" presetSubtype="0" repeatCount="indefinite" fill="hold" nodeType="withEffect">
                                  <p:stCondLst>
                                    <p:cond delay="0"/>
                                  </p:stCondLst>
                                  <p:childTnLst>
                                    <p:animRot by="21600000">
                                      <p:cBhvr>
                                        <p:cTn id="10" dur="2250" fill="hold"/>
                                        <p:tgtEl>
                                          <p:spTgt spid="31"/>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500" fill="hold"/>
                                        <p:tgtEl>
                                          <p:spTgt spid="32"/>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000" fill="hold"/>
                                        <p:tgtEl>
                                          <p:spTgt spid="3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wheel(1)">
                                      <p:cBhvr>
                                        <p:cTn id="1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21345" y="1865408"/>
            <a:ext cx="11501719" cy="1727837"/>
          </a:xfrm>
          <a:prstGeom prst="rect">
            <a:avLst/>
          </a:prstGeom>
          <a:noFill/>
        </p:spPr>
        <p:style>
          <a:lnRef idx="2">
            <a:schemeClr val="accent2"/>
          </a:lnRef>
          <a:fillRef idx="1">
            <a:schemeClr val="lt1"/>
          </a:fillRef>
          <a:effectRef idx="0">
            <a:schemeClr val="accent2"/>
          </a:effectRef>
          <a:fontRef idx="minor">
            <a:schemeClr val="dk1"/>
          </a:fontRef>
        </p:style>
        <p:txBody>
          <a:bodyPr lIns="91434" tIns="45718" rIns="91434" bIns="45718" rtlCol="0" anchor="ctr"/>
          <a:lstStyle/>
          <a:p>
            <a:pPr>
              <a:lnSpc>
                <a:spcPct val="200000"/>
              </a:lnSpc>
            </a:pPr>
            <a:r>
              <a:rPr lang="en-US" sz="2800" b="1" err="1">
                <a:solidFill>
                  <a:prstClr val="black"/>
                </a:solidFill>
                <a:latin typeface="Times New Roman" panose="02020603050405020304" pitchFamily="18" charset="0"/>
                <a:cs typeface="Times New Roman" panose="02020603050405020304" pitchFamily="18" charset="0"/>
              </a:rPr>
              <a:t>Câu</a:t>
            </a:r>
            <a:r>
              <a:rPr lang="en-US" sz="2800" b="1">
                <a:solidFill>
                  <a:prstClr val="black"/>
                </a:solidFill>
                <a:latin typeface="Times New Roman" panose="02020603050405020304" pitchFamily="18" charset="0"/>
                <a:cs typeface="Times New Roman" panose="02020603050405020304" pitchFamily="18" charset="0"/>
              </a:rPr>
              <a:t> 3:</a:t>
            </a:r>
            <a:r>
              <a:rPr lang="en-US" sz="2800">
                <a:solidFill>
                  <a:prstClr val="black"/>
                </a:solidFill>
                <a:latin typeface="Times New Roman" panose="02020603050405020304" pitchFamily="18" charset="0"/>
                <a:cs typeface="Times New Roman" panose="02020603050405020304" pitchFamily="18" charset="0"/>
              </a:rPr>
              <a:t> </a:t>
            </a:r>
            <a:r>
              <a:rPr lang="en-US" sz="2800">
                <a:solidFill>
                  <a:prstClr val="black"/>
                </a:solidFill>
                <a:latin typeface="Times New Roman" panose="02020603050405020304" pitchFamily="18" charset="0"/>
                <a:ea typeface="Calibri" panose="020F0502020204030204" pitchFamily="34" charset="0"/>
              </a:rPr>
              <a:t>Một chuồng thỏ nhốt 12 con thỏ trắng và 10 thỏ đen, lấy ngẫu nhiên 5 con thỏ từ chuồng thỏ trên, biến cố nào sau đây có thể xảy ra?</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0" name="A"/>
          <p:cNvSpPr/>
          <p:nvPr/>
        </p:nvSpPr>
        <p:spPr>
          <a:xfrm>
            <a:off x="5" y="5522803"/>
            <a:ext cx="604883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a:solidFill>
                  <a:prstClr val="black"/>
                </a:solidFill>
                <a:latin typeface="Times New Roman" panose="02020603050405020304" pitchFamily="18" charset="0"/>
                <a:cs typeface="Times New Roman" panose="02020603050405020304" pitchFamily="18" charset="0"/>
              </a:rPr>
              <a:t>C.</a:t>
            </a:r>
            <a:r>
              <a:rPr lang="en-US" sz="2800">
                <a:solidFill>
                  <a:prstClr val="black"/>
                </a:solidFill>
                <a:latin typeface="Times New Roman" panose="02020603050405020304" pitchFamily="18" charset="0"/>
                <a:cs typeface="Times New Roman" panose="02020603050405020304" pitchFamily="18" charset="0"/>
              </a:rPr>
              <a:t>“Lấy được nhiều nhất 5 thỏ đen”.</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1" name="B"/>
          <p:cNvSpPr/>
          <p:nvPr/>
        </p:nvSpPr>
        <p:spPr>
          <a:xfrm>
            <a:off x="0" y="4372778"/>
            <a:ext cx="604542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a:solidFill>
                  <a:prstClr val="black"/>
                </a:solidFill>
                <a:latin typeface="Times New Roman" panose="02020603050405020304" pitchFamily="18" charset="0"/>
                <a:cs typeface="Times New Roman" panose="02020603050405020304" pitchFamily="18" charset="0"/>
              </a:rPr>
              <a:t>A.</a:t>
            </a:r>
            <a:r>
              <a:rPr lang="en-US" sz="2800">
                <a:solidFill>
                  <a:prstClr val="black"/>
                </a:solidFill>
                <a:latin typeface="Times New Roman" panose="02020603050405020304" pitchFamily="18" charset="0"/>
                <a:cs typeface="Times New Roman" panose="02020603050405020304" pitchFamily="18" charset="0"/>
              </a:rPr>
              <a:t>“Lấy được 3 thỏ trắng và 3 thỏ đen”.</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2" name="C"/>
          <p:cNvSpPr/>
          <p:nvPr/>
        </p:nvSpPr>
        <p:spPr>
          <a:xfrm flipH="1">
            <a:off x="6205541" y="4358031"/>
            <a:ext cx="598645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“Lấy được 4 thỏ trắng và 2 thỏ đen”.</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3" name="D"/>
          <p:cNvSpPr/>
          <p:nvPr/>
        </p:nvSpPr>
        <p:spPr>
          <a:xfrm flipH="1">
            <a:off x="6227315" y="5522803"/>
            <a:ext cx="596468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a:solidFill>
                  <a:prstClr val="black"/>
                </a:solidFill>
                <a:latin typeface="Times New Roman" panose="02020603050405020304" pitchFamily="18" charset="0"/>
                <a:cs typeface="Times New Roman" panose="02020603050405020304" pitchFamily="18" charset="0"/>
              </a:rPr>
              <a:t>D.</a:t>
            </a:r>
            <a:r>
              <a:rPr lang="en-US" sz="2800">
                <a:solidFill>
                  <a:prstClr val="black"/>
                </a:solidFill>
                <a:latin typeface="Times New Roman" panose="02020603050405020304" pitchFamily="18" charset="0"/>
                <a:cs typeface="Times New Roman" panose="02020603050405020304" pitchFamily="18" charset="0"/>
              </a:rPr>
              <a:t>“Lấy được ít nhất 6 thỏ trắng”.</a:t>
            </a:r>
          </a:p>
        </p:txBody>
      </p:sp>
      <p:sp>
        <p:nvSpPr>
          <p:cNvPr id="16" name="Rounded Rectangle 1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20</a:t>
            </a:r>
          </a:p>
        </p:txBody>
      </p:sp>
      <p:sp>
        <p:nvSpPr>
          <p:cNvPr id="17" name="Rounded Rectangle 1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19</a:t>
            </a:r>
          </a:p>
        </p:txBody>
      </p:sp>
      <p:sp>
        <p:nvSpPr>
          <p:cNvPr id="18" name="Rounded Rectangle 1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18</a:t>
            </a:r>
          </a:p>
        </p:txBody>
      </p:sp>
      <p:sp>
        <p:nvSpPr>
          <p:cNvPr id="19" name="Rounded Rectangle 1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17</a:t>
            </a:r>
          </a:p>
        </p:txBody>
      </p:sp>
      <p:sp>
        <p:nvSpPr>
          <p:cNvPr id="20" name="Rounded Rectangle 1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16</a:t>
            </a:r>
          </a:p>
        </p:txBody>
      </p:sp>
      <p:sp>
        <p:nvSpPr>
          <p:cNvPr id="21" name="Rounded Rectangle 2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15</a:t>
            </a:r>
          </a:p>
        </p:txBody>
      </p:sp>
      <p:sp>
        <p:nvSpPr>
          <p:cNvPr id="22" name="Rounded Rectangle 2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14</a:t>
            </a:r>
          </a:p>
        </p:txBody>
      </p:sp>
      <p:sp>
        <p:nvSpPr>
          <p:cNvPr id="23" name="Rounded Rectangle 2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13</a:t>
            </a:r>
          </a:p>
        </p:txBody>
      </p:sp>
      <p:sp>
        <p:nvSpPr>
          <p:cNvPr id="24" name="Rounded Rectangle 2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12</a:t>
            </a:r>
          </a:p>
        </p:txBody>
      </p:sp>
      <p:sp>
        <p:nvSpPr>
          <p:cNvPr id="25" name="Rounded Rectangle 2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11</a:t>
            </a:r>
          </a:p>
        </p:txBody>
      </p:sp>
      <p:sp>
        <p:nvSpPr>
          <p:cNvPr id="26" name="Rounded Rectangle 2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10</a:t>
            </a:r>
          </a:p>
        </p:txBody>
      </p:sp>
      <p:sp>
        <p:nvSpPr>
          <p:cNvPr id="27" name="Rounded Rectangle 2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09</a:t>
            </a:r>
          </a:p>
        </p:txBody>
      </p:sp>
      <p:sp>
        <p:nvSpPr>
          <p:cNvPr id="28" name="Rounded Rectangle 2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08</a:t>
            </a:r>
          </a:p>
        </p:txBody>
      </p:sp>
      <p:sp>
        <p:nvSpPr>
          <p:cNvPr id="29" name="Rounded Rectangle 2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07</a:t>
            </a:r>
          </a:p>
        </p:txBody>
      </p:sp>
      <p:sp>
        <p:nvSpPr>
          <p:cNvPr id="30" name="Rounded Rectangle 2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06</a:t>
            </a:r>
          </a:p>
        </p:txBody>
      </p:sp>
      <p:sp>
        <p:nvSpPr>
          <p:cNvPr id="31" name="Rounded Rectangle 3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05</a:t>
            </a:r>
          </a:p>
        </p:txBody>
      </p:sp>
      <p:sp>
        <p:nvSpPr>
          <p:cNvPr id="32" name="Rounded Rectangle 3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04</a:t>
            </a:r>
          </a:p>
        </p:txBody>
      </p:sp>
      <p:sp>
        <p:nvSpPr>
          <p:cNvPr id="33" name="Rounded Rectangle 3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03</a:t>
            </a:r>
          </a:p>
        </p:txBody>
      </p:sp>
      <p:sp>
        <p:nvSpPr>
          <p:cNvPr id="34" name="Rounded Rectangle 3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02</a:t>
            </a:r>
          </a:p>
        </p:txBody>
      </p:sp>
      <p:sp>
        <p:nvSpPr>
          <p:cNvPr id="35" name="Rounded Rectangle 3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01</a:t>
            </a:r>
          </a:p>
        </p:txBody>
      </p:sp>
      <p:sp>
        <p:nvSpPr>
          <p:cNvPr id="36" name="Rounded Rectangle 3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dirty="0">
                <a:solidFill>
                  <a:prstClr val="white"/>
                </a:solidFill>
              </a:rPr>
              <a:t>00</a:t>
            </a:r>
          </a:p>
        </p:txBody>
      </p:sp>
      <p:pic>
        <p:nvPicPr>
          <p:cNvPr id="9218" name="Picture 2" descr="Kết quả hình ảnh cho dọn rác png"/>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flipH="1">
            <a:off x="1524003" y="137568"/>
            <a:ext cx="1720159" cy="1727837"/>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frac{x}{3}"/>
          <p:cNvSpPr>
            <a:spLocks noChangeAspect="1" noChangeArrowheads="1"/>
          </p:cNvSpPr>
          <p:nvPr/>
        </p:nvSpPr>
        <p:spPr bwMode="auto">
          <a:xfrm>
            <a:off x="3382964" y="52393"/>
            <a:ext cx="161925" cy="352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solidFill>
                <a:prstClr val="black"/>
              </a:solidFill>
            </a:endParaRPr>
          </a:p>
        </p:txBody>
      </p:sp>
      <p:sp>
        <p:nvSpPr>
          <p:cNvPr id="4" name="AutoShape 3" descr="\frac{y}{5}"/>
          <p:cNvSpPr>
            <a:spLocks noChangeAspect="1" noChangeArrowheads="1"/>
          </p:cNvSpPr>
          <p:nvPr/>
        </p:nvSpPr>
        <p:spPr bwMode="auto">
          <a:xfrm>
            <a:off x="3778251" y="52389"/>
            <a:ext cx="152400" cy="371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4" tIns="45718" rIns="91434" bIns="45718" numCol="1" anchor="t" anchorCtr="0" compatLnSpc="1">
            <a:prstTxWarp prst="textNoShape">
              <a:avLst/>
            </a:prstTxWarp>
          </a:bodyPr>
          <a:lstStyle/>
          <a:p>
            <a:endParaRPr lang="en-US">
              <a:solidFill>
                <a:prstClr val="black"/>
              </a:solidFill>
            </a:endParaRPr>
          </a:p>
        </p:txBody>
      </p:sp>
      <p:pic>
        <p:nvPicPr>
          <p:cNvPr id="40" name="Picture 2" descr="Kết quả hình ảnh cho home png">
            <a:hlinkClick r:id="rId7" action="ppaction://hlinksldjump"/>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760860" y="94580"/>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55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30" presetClass="emph" presetSubtype="0" fill="hold" grpId="0" nodeType="clickEffect">
                                  <p:stCondLst>
                                    <p:cond delay="0"/>
                                  </p:stCondLst>
                                  <p:childTnLst>
                                    <p:animClr clrSpc="hsl" dir="cw">
                                      <p:cBhvr override="childStyle">
                                        <p:cTn id="71" dur="500" fill="hold"/>
                                        <p:tgtEl>
                                          <p:spTgt spid="10"/>
                                        </p:tgtEl>
                                        <p:attrNameLst>
                                          <p:attrName>style.color</p:attrName>
                                        </p:attrNameLst>
                                      </p:cBhvr>
                                      <p:by>
                                        <p:hsl h="0" s="12549" l="25098"/>
                                      </p:by>
                                    </p:animClr>
                                    <p:animClr clrSpc="hsl" dir="cw">
                                      <p:cBhvr>
                                        <p:cTn id="72" dur="500" fill="hold"/>
                                        <p:tgtEl>
                                          <p:spTgt spid="10"/>
                                        </p:tgtEl>
                                        <p:attrNameLst>
                                          <p:attrName>fillcolor</p:attrName>
                                        </p:attrNameLst>
                                      </p:cBhvr>
                                      <p:by>
                                        <p:hsl h="0" s="12549" l="25098"/>
                                      </p:by>
                                    </p:animClr>
                                    <p:animClr clrSpc="hsl" dir="cw">
                                      <p:cBhvr>
                                        <p:cTn id="73" dur="500" fill="hold"/>
                                        <p:tgtEl>
                                          <p:spTgt spid="10"/>
                                        </p:tgtEl>
                                        <p:attrNameLst>
                                          <p:attrName>stroke.color</p:attrName>
                                        </p:attrNameLst>
                                      </p:cBhvr>
                                      <p:by>
                                        <p:hsl h="0" s="12549" l="25098"/>
                                      </p:by>
                                    </p:animClr>
                                    <p:set>
                                      <p:cBhvr>
                                        <p:cTn id="74"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grpId="0" nodeType="clickEffect">
                                  <p:stCondLst>
                                    <p:cond delay="0"/>
                                  </p:stCondLst>
                                  <p:childTnLst>
                                    <p:animEffect transition="out" filter="fade">
                                      <p:cBhvr>
                                        <p:cTn id="79" dur="500" tmFilter="0, 0; .2, .5; .8, .5; 1, 0"/>
                                        <p:tgtEl>
                                          <p:spTgt spid="11"/>
                                        </p:tgtEl>
                                      </p:cBhvr>
                                    </p:animEffect>
                                    <p:animScale>
                                      <p:cBhvr>
                                        <p:cTn id="80" dur="250" autoRev="1" fill="hold"/>
                                        <p:tgtEl>
                                          <p:spTgt spid="11"/>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81" restart="whenNotActive" fill="hold" evtFilter="cancelBubble" nodeType="interactiveSeq">
                <p:stCondLst>
                  <p:cond evt="onClick" delay="0">
                    <p:tgtEl>
                      <p:spTgt spid="12"/>
                    </p:tgtEl>
                  </p:cond>
                </p:stCondLst>
                <p:endSync evt="end" delay="0">
                  <p:rtn val="all"/>
                </p:endSync>
                <p:childTnLst>
                  <p:par>
                    <p:cTn id="82" fill="hold">
                      <p:stCondLst>
                        <p:cond delay="0"/>
                      </p:stCondLst>
                      <p:childTnLst>
                        <p:par>
                          <p:cTn id="83" fill="hold">
                            <p:stCondLst>
                              <p:cond delay="0"/>
                            </p:stCondLst>
                            <p:childTnLst>
                              <p:par>
                                <p:cTn id="84" presetID="26" presetClass="emph" presetSubtype="0" fill="hold" grpId="0" nodeType="clickEffect">
                                  <p:stCondLst>
                                    <p:cond delay="0"/>
                                  </p:stCondLst>
                                  <p:childTnLst>
                                    <p:animEffect transition="out" filter="fade">
                                      <p:cBhvr>
                                        <p:cTn id="85" dur="500" tmFilter="0, 0; .2, .5; .8, .5; 1, 0"/>
                                        <p:tgtEl>
                                          <p:spTgt spid="12"/>
                                        </p:tgtEl>
                                      </p:cBhvr>
                                    </p:animEffect>
                                    <p:animScale>
                                      <p:cBhvr>
                                        <p:cTn id="86" dur="250" autoRev="1" fill="hold"/>
                                        <p:tgtEl>
                                          <p:spTgt spid="12"/>
                                        </p:tgtEl>
                                      </p:cBhvr>
                                      <p:by x="105000" y="105000"/>
                                    </p:animScale>
                                  </p:childTnLst>
                                  <p:subTnLst>
                                    <p:audio>
                                      <p:cMediaNode>
                                        <p:cTn display="0" masterRel="sameClick">
                                          <p:stCondLst>
                                            <p:cond evt="begin" delay="0">
                                              <p:tn val="8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87" restart="whenNotActive" fill="hold" evtFilter="cancelBubble" nodeType="interactiveSeq">
                <p:stCondLst>
                  <p:cond evt="onClick" delay="0">
                    <p:tgtEl>
                      <p:spTgt spid="13"/>
                    </p:tgtEl>
                  </p:cond>
                </p:stCondLst>
                <p:endSync evt="end" delay="0">
                  <p:rtn val="all"/>
                </p:endSync>
                <p:childTnLst>
                  <p:par>
                    <p:cTn id="88" fill="hold">
                      <p:stCondLst>
                        <p:cond delay="0"/>
                      </p:stCondLst>
                      <p:childTnLst>
                        <p:par>
                          <p:cTn id="89" fill="hold">
                            <p:stCondLst>
                              <p:cond delay="0"/>
                            </p:stCondLst>
                            <p:childTnLst>
                              <p:par>
                                <p:cTn id="90" presetID="26" presetClass="emph" presetSubtype="0" fill="hold" grpId="0" nodeType="clickEffect">
                                  <p:stCondLst>
                                    <p:cond delay="0"/>
                                  </p:stCondLst>
                                  <p:childTnLst>
                                    <p:animEffect transition="out" filter="fade">
                                      <p:cBhvr>
                                        <p:cTn id="91" dur="500" tmFilter="0, 0; .2, .5; .8, .5; 1, 0"/>
                                        <p:tgtEl>
                                          <p:spTgt spid="13"/>
                                        </p:tgtEl>
                                      </p:cBhvr>
                                    </p:animEffect>
                                    <p:animScale>
                                      <p:cBhvr>
                                        <p:cTn id="92" dur="250" autoRev="1" fill="hold"/>
                                        <p:tgtEl>
                                          <p:spTgt spid="13"/>
                                        </p:tgtEl>
                                      </p:cBhvr>
                                      <p:by x="105000" y="105000"/>
                                    </p:animScale>
                                  </p:childTnLst>
                                  <p:subTnLst>
                                    <p:audio>
                                      <p:cMediaNode>
                                        <p:cTn display="0" masterRel="sameClick">
                                          <p:stCondLst>
                                            <p:cond evt="begin" delay="0">
                                              <p:tn val="9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94449" y="1859281"/>
            <a:ext cx="11403107" cy="1569720"/>
          </a:xfrm>
          <a:prstGeom prst="rect">
            <a:avLst/>
          </a:prstGeom>
          <a:noFill/>
        </p:spPr>
        <p:style>
          <a:lnRef idx="2">
            <a:schemeClr val="accent2"/>
          </a:lnRef>
          <a:fillRef idx="1">
            <a:schemeClr val="lt1"/>
          </a:fillRef>
          <a:effectRef idx="0">
            <a:schemeClr val="accent2"/>
          </a:effectRef>
          <a:fontRef idx="minor">
            <a:schemeClr val="dk1"/>
          </a:fontRef>
        </p:style>
        <p:txBody>
          <a:bodyPr lIns="91434" tIns="45718" rIns="91434" bIns="45718" rtlCol="0" anchor="ctr"/>
          <a:lstStyle/>
          <a:p>
            <a:pPr algn="ctr">
              <a:lnSpc>
                <a:spcPct val="200000"/>
              </a:lnSpc>
            </a:pPr>
            <a:r>
              <a:rPr lang="en-US" sz="2800" b="1" err="1">
                <a:solidFill>
                  <a:prstClr val="black"/>
                </a:solidFill>
                <a:latin typeface="Times New Roman" panose="02020603050405020304" pitchFamily="18" charset="0"/>
                <a:cs typeface="Times New Roman" panose="02020603050405020304" pitchFamily="18" charset="0"/>
              </a:rPr>
              <a:t>Câu</a:t>
            </a:r>
            <a:r>
              <a:rPr lang="en-US" sz="2800" b="1">
                <a:solidFill>
                  <a:prstClr val="black"/>
                </a:solidFill>
                <a:latin typeface="Times New Roman" panose="02020603050405020304" pitchFamily="18" charset="0"/>
                <a:cs typeface="Times New Roman" panose="02020603050405020304" pitchFamily="18" charset="0"/>
              </a:rPr>
              <a:t> 4:</a:t>
            </a:r>
            <a:r>
              <a:rPr lang="en-US" sz="2800">
                <a:solidFill>
                  <a:prstClr val="black"/>
                </a:solidFill>
                <a:latin typeface="Times New Roman" panose="02020603050405020304" pitchFamily="18" charset="0"/>
                <a:cs typeface="Times New Roman" panose="02020603050405020304" pitchFamily="18" charset="0"/>
              </a:rPr>
              <a:t> </a:t>
            </a:r>
            <a:r>
              <a:rPr lang="en-US" sz="2800">
                <a:solidFill>
                  <a:prstClr val="black"/>
                </a:solidFill>
                <a:latin typeface="Times New Roman" panose="02020603050405020304" pitchFamily="18" charset="0"/>
                <a:ea typeface="Calibri" panose="020F0502020204030204" pitchFamily="34" charset="0"/>
              </a:rPr>
              <a:t>Trông một hộp bút có 2 bút xanh, 1 bút đỏ và 1 bút đen, rút ngẫu nhiên 2 bút từ hộp, biến cố nào sau đây là </a:t>
            </a:r>
            <a:r>
              <a:rPr lang="en-US" sz="2800" b="1">
                <a:solidFill>
                  <a:prstClr val="black"/>
                </a:solidFill>
                <a:latin typeface="Times New Roman" panose="02020603050405020304" pitchFamily="18" charset="0"/>
                <a:ea typeface="Calibri" panose="020F0502020204030204" pitchFamily="34" charset="0"/>
              </a:rPr>
              <a:t>biến cố không thể</a:t>
            </a:r>
            <a:r>
              <a:rPr lang="en-US" sz="2800">
                <a:solidFill>
                  <a:prstClr val="black"/>
                </a:solidFill>
                <a:latin typeface="Times New Roman" panose="02020603050405020304" pitchFamily="18" charset="0"/>
                <a:ea typeface="Calibri" panose="020F0502020204030204" pitchFamily="34" charset="0"/>
              </a:rPr>
              <a:t>?</a:t>
            </a:r>
            <a:endParaRPr lang="en-US" sz="2800">
              <a:solidFill>
                <a:prstClr val="black"/>
              </a:solidFill>
              <a:latin typeface="Times New Roman" panose="02020603050405020304" pitchFamily="18" charset="0"/>
              <a:ea typeface="Times New Roman" panose="02020603050405020304" pitchFamily="18" charset="0"/>
            </a:endParaRPr>
          </a:p>
        </p:txBody>
      </p:sp>
      <p:sp>
        <p:nvSpPr>
          <p:cNvPr id="10" name="A"/>
          <p:cNvSpPr/>
          <p:nvPr/>
        </p:nvSpPr>
        <p:spPr>
          <a:xfrm>
            <a:off x="3" y="5522803"/>
            <a:ext cx="586739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a:solidFill>
                  <a:prstClr val="black"/>
                </a:solidFill>
                <a:latin typeface="Times New Roman" panose="02020603050405020304" pitchFamily="18" charset="0"/>
                <a:cs typeface="Times New Roman" panose="02020603050405020304" pitchFamily="18" charset="0"/>
              </a:rPr>
              <a:t>C. </a:t>
            </a:r>
            <a:r>
              <a:rPr lang="en-US" sz="2800">
                <a:solidFill>
                  <a:prstClr val="black"/>
                </a:solidFill>
                <a:latin typeface="Times New Roman" panose="02020603050405020304" pitchFamily="18" charset="0"/>
                <a:cs typeface="Times New Roman" panose="02020603050405020304" pitchFamily="18" charset="0"/>
              </a:rPr>
              <a:t>“Rút được 2 bút đỏ”.</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1" name="B"/>
          <p:cNvSpPr/>
          <p:nvPr/>
        </p:nvSpPr>
        <p:spPr>
          <a:xfrm flipH="1">
            <a:off x="6139095" y="5522803"/>
            <a:ext cx="605290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endParaRPr lang="en-US" sz="2800" b="1" dirty="0">
              <a:solidFill>
                <a:prstClr val="black"/>
              </a:solidFill>
              <a:latin typeface="Times New Roman" panose="02020603050405020304" pitchFamily="18" charset="0"/>
              <a:cs typeface="Times New Roman" panose="02020603050405020304" pitchFamily="18" charset="0"/>
            </a:endParaRPr>
          </a:p>
          <a:p>
            <a:pPr algn="ctr"/>
            <a:r>
              <a:rPr lang="en-US" sz="2800" b="1">
                <a:solidFill>
                  <a:prstClr val="black"/>
                </a:solidFill>
                <a:latin typeface="Times New Roman" panose="02020603050405020304" pitchFamily="18" charset="0"/>
                <a:cs typeface="Times New Roman" panose="02020603050405020304" pitchFamily="18" charset="0"/>
              </a:rPr>
              <a:t>D. </a:t>
            </a:r>
            <a:r>
              <a:rPr lang="en-US" sz="2800">
                <a:solidFill>
                  <a:prstClr val="black"/>
                </a:solidFill>
                <a:latin typeface="Times New Roman" panose="02020603050405020304" pitchFamily="18" charset="0"/>
                <a:cs typeface="Times New Roman" panose="02020603050405020304" pitchFamily="18" charset="0"/>
              </a:rPr>
              <a:t>“Rút được 1 bút đỏ và 1 bút đen”.</a:t>
            </a:r>
            <a:endParaRPr lang="vi-VN" sz="2800" dirty="0">
              <a:solidFill>
                <a:prstClr val="black"/>
              </a:solidFill>
              <a:latin typeface="Times New Roman" panose="02020603050405020304" pitchFamily="18" charset="0"/>
              <a:cs typeface="Times New Roman" panose="02020603050405020304" pitchFamily="18" charset="0"/>
            </a:endParaRPr>
          </a:p>
          <a:p>
            <a:pPr algn="ct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2" name="C"/>
          <p:cNvSpPr/>
          <p:nvPr/>
        </p:nvSpPr>
        <p:spPr>
          <a:xfrm flipH="1">
            <a:off x="6205541" y="4358031"/>
            <a:ext cx="598645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“Rút đươc 1 bút xanh và một bút đỏ”.</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3" name="D"/>
          <p:cNvSpPr/>
          <p:nvPr/>
        </p:nvSpPr>
        <p:spPr>
          <a:xfrm>
            <a:off x="1" y="4360947"/>
            <a:ext cx="5863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endParaRPr lang="en-US" sz="2800" b="1" dirty="0">
              <a:solidFill>
                <a:prstClr val="black"/>
              </a:solidFill>
              <a:latin typeface="Times New Roman" panose="02020603050405020304" pitchFamily="18" charset="0"/>
              <a:cs typeface="Times New Roman" panose="02020603050405020304" pitchFamily="18" charset="0"/>
            </a:endParaRPr>
          </a:p>
          <a:p>
            <a:pPr algn="ctr"/>
            <a:r>
              <a:rPr lang="en-US" sz="2800" b="1">
                <a:solidFill>
                  <a:prstClr val="black"/>
                </a:solidFill>
                <a:latin typeface="Times New Roman" panose="02020603050405020304" pitchFamily="18" charset="0"/>
                <a:cs typeface="Times New Roman" panose="02020603050405020304" pitchFamily="18" charset="0"/>
              </a:rPr>
              <a:t>A. </a:t>
            </a:r>
            <a:r>
              <a:rPr lang="en-US" sz="2800">
                <a:solidFill>
                  <a:prstClr val="black"/>
                </a:solidFill>
                <a:latin typeface="Times New Roman" panose="02020603050405020304" pitchFamily="18" charset="0"/>
                <a:cs typeface="Times New Roman" panose="02020603050405020304" pitchFamily="18" charset="0"/>
              </a:rPr>
              <a:t>“Rút được 2 bút xanh”.</a:t>
            </a:r>
            <a:endParaRPr lang="vi-VN" sz="2800" dirty="0">
              <a:solidFill>
                <a:prstClr val="black"/>
              </a:solidFill>
              <a:latin typeface="Times New Roman" panose="02020603050405020304" pitchFamily="18" charset="0"/>
              <a:cs typeface="Times New Roman" panose="02020603050405020304" pitchFamily="18" charset="0"/>
            </a:endParaRPr>
          </a:p>
          <a:p>
            <a:pPr algn="ct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20</a:t>
            </a:r>
          </a:p>
        </p:txBody>
      </p:sp>
      <p:sp>
        <p:nvSpPr>
          <p:cNvPr id="17" name="Rounded Rectangle 1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19</a:t>
            </a:r>
          </a:p>
        </p:txBody>
      </p:sp>
      <p:sp>
        <p:nvSpPr>
          <p:cNvPr id="18" name="Rounded Rectangle 1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18</a:t>
            </a:r>
          </a:p>
        </p:txBody>
      </p:sp>
      <p:sp>
        <p:nvSpPr>
          <p:cNvPr id="19" name="Rounded Rectangle 1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17</a:t>
            </a:r>
          </a:p>
        </p:txBody>
      </p:sp>
      <p:sp>
        <p:nvSpPr>
          <p:cNvPr id="20" name="Rounded Rectangle 1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16</a:t>
            </a:r>
          </a:p>
        </p:txBody>
      </p:sp>
      <p:sp>
        <p:nvSpPr>
          <p:cNvPr id="21" name="Rounded Rectangle 2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15</a:t>
            </a:r>
          </a:p>
        </p:txBody>
      </p:sp>
      <p:sp>
        <p:nvSpPr>
          <p:cNvPr id="22" name="Rounded Rectangle 2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14</a:t>
            </a:r>
          </a:p>
        </p:txBody>
      </p:sp>
      <p:sp>
        <p:nvSpPr>
          <p:cNvPr id="23" name="Rounded Rectangle 2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13</a:t>
            </a:r>
          </a:p>
        </p:txBody>
      </p:sp>
      <p:sp>
        <p:nvSpPr>
          <p:cNvPr id="24" name="Rounded Rectangle 2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12</a:t>
            </a:r>
          </a:p>
        </p:txBody>
      </p:sp>
      <p:sp>
        <p:nvSpPr>
          <p:cNvPr id="25" name="Rounded Rectangle 2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11</a:t>
            </a:r>
          </a:p>
        </p:txBody>
      </p:sp>
      <p:sp>
        <p:nvSpPr>
          <p:cNvPr id="26" name="Rounded Rectangle 2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10</a:t>
            </a:r>
          </a:p>
        </p:txBody>
      </p:sp>
      <p:sp>
        <p:nvSpPr>
          <p:cNvPr id="27" name="Rounded Rectangle 2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09</a:t>
            </a:r>
          </a:p>
        </p:txBody>
      </p:sp>
      <p:sp>
        <p:nvSpPr>
          <p:cNvPr id="28" name="Rounded Rectangle 2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08</a:t>
            </a:r>
          </a:p>
        </p:txBody>
      </p:sp>
      <p:sp>
        <p:nvSpPr>
          <p:cNvPr id="29" name="Rounded Rectangle 2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07</a:t>
            </a:r>
          </a:p>
        </p:txBody>
      </p:sp>
      <p:sp>
        <p:nvSpPr>
          <p:cNvPr id="30" name="Rounded Rectangle 2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06</a:t>
            </a:r>
          </a:p>
        </p:txBody>
      </p:sp>
      <p:sp>
        <p:nvSpPr>
          <p:cNvPr id="31" name="Rounded Rectangle 3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05</a:t>
            </a:r>
          </a:p>
        </p:txBody>
      </p:sp>
      <p:sp>
        <p:nvSpPr>
          <p:cNvPr id="32" name="Rounded Rectangle 3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04</a:t>
            </a:r>
          </a:p>
        </p:txBody>
      </p:sp>
      <p:sp>
        <p:nvSpPr>
          <p:cNvPr id="33" name="Rounded Rectangle 3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03</a:t>
            </a:r>
          </a:p>
        </p:txBody>
      </p:sp>
      <p:sp>
        <p:nvSpPr>
          <p:cNvPr id="34" name="Rounded Rectangle 3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02</a:t>
            </a:r>
          </a:p>
        </p:txBody>
      </p:sp>
      <p:sp>
        <p:nvSpPr>
          <p:cNvPr id="35" name="Rounded Rectangle 3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01</a:t>
            </a:r>
          </a:p>
        </p:txBody>
      </p:sp>
      <p:sp>
        <p:nvSpPr>
          <p:cNvPr id="36" name="Rounded Rectangle 3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dirty="0">
                <a:solidFill>
                  <a:prstClr val="white"/>
                </a:solidFill>
              </a:rPr>
              <a:t>00</a:t>
            </a:r>
          </a:p>
        </p:txBody>
      </p:sp>
      <p:pic>
        <p:nvPicPr>
          <p:cNvPr id="10242" name="Picture 2" descr="Kết quả hình ảnh cho dọn rác png"/>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24000" y="-9627"/>
            <a:ext cx="1569720" cy="156972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home png">
            <a:hlinkClick r:id="rId7" action="ppaction://hlinksldjump"/>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760860" y="94580"/>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7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30" presetClass="emph" presetSubtype="0" fill="hold" grpId="0" nodeType="clickEffect">
                                  <p:stCondLst>
                                    <p:cond delay="0"/>
                                  </p:stCondLst>
                                  <p:childTnLst>
                                    <p:animClr clrSpc="hsl" dir="cw">
                                      <p:cBhvr override="childStyle">
                                        <p:cTn id="71" dur="500" fill="hold"/>
                                        <p:tgtEl>
                                          <p:spTgt spid="10"/>
                                        </p:tgtEl>
                                        <p:attrNameLst>
                                          <p:attrName>style.color</p:attrName>
                                        </p:attrNameLst>
                                      </p:cBhvr>
                                      <p:by>
                                        <p:hsl h="0" s="12549" l="25098"/>
                                      </p:by>
                                    </p:animClr>
                                    <p:animClr clrSpc="hsl" dir="cw">
                                      <p:cBhvr>
                                        <p:cTn id="72" dur="500" fill="hold"/>
                                        <p:tgtEl>
                                          <p:spTgt spid="10"/>
                                        </p:tgtEl>
                                        <p:attrNameLst>
                                          <p:attrName>fillcolor</p:attrName>
                                        </p:attrNameLst>
                                      </p:cBhvr>
                                      <p:by>
                                        <p:hsl h="0" s="12549" l="25098"/>
                                      </p:by>
                                    </p:animClr>
                                    <p:animClr clrSpc="hsl" dir="cw">
                                      <p:cBhvr>
                                        <p:cTn id="73" dur="500" fill="hold"/>
                                        <p:tgtEl>
                                          <p:spTgt spid="10"/>
                                        </p:tgtEl>
                                        <p:attrNameLst>
                                          <p:attrName>stroke.color</p:attrName>
                                        </p:attrNameLst>
                                      </p:cBhvr>
                                      <p:by>
                                        <p:hsl h="0" s="12549" l="25098"/>
                                      </p:by>
                                    </p:animClr>
                                    <p:set>
                                      <p:cBhvr>
                                        <p:cTn id="74"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grpId="0" nodeType="clickEffect">
                                  <p:stCondLst>
                                    <p:cond delay="0"/>
                                  </p:stCondLst>
                                  <p:childTnLst>
                                    <p:animEffect transition="out" filter="fade">
                                      <p:cBhvr>
                                        <p:cTn id="79" dur="500" tmFilter="0, 0; .2, .5; .8, .5; 1, 0"/>
                                        <p:tgtEl>
                                          <p:spTgt spid="11"/>
                                        </p:tgtEl>
                                      </p:cBhvr>
                                    </p:animEffect>
                                    <p:animScale>
                                      <p:cBhvr>
                                        <p:cTn id="80" dur="250" autoRev="1" fill="hold"/>
                                        <p:tgtEl>
                                          <p:spTgt spid="11"/>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81" restart="whenNotActive" fill="hold" evtFilter="cancelBubble" nodeType="interactiveSeq">
                <p:stCondLst>
                  <p:cond evt="onClick" delay="0">
                    <p:tgtEl>
                      <p:spTgt spid="12"/>
                    </p:tgtEl>
                  </p:cond>
                </p:stCondLst>
                <p:endSync evt="end" delay="0">
                  <p:rtn val="all"/>
                </p:endSync>
                <p:childTnLst>
                  <p:par>
                    <p:cTn id="82" fill="hold">
                      <p:stCondLst>
                        <p:cond delay="0"/>
                      </p:stCondLst>
                      <p:childTnLst>
                        <p:par>
                          <p:cTn id="83" fill="hold">
                            <p:stCondLst>
                              <p:cond delay="0"/>
                            </p:stCondLst>
                            <p:childTnLst>
                              <p:par>
                                <p:cTn id="84" presetID="26" presetClass="emph" presetSubtype="0" fill="hold" grpId="0" nodeType="clickEffect">
                                  <p:stCondLst>
                                    <p:cond delay="0"/>
                                  </p:stCondLst>
                                  <p:childTnLst>
                                    <p:animEffect transition="out" filter="fade">
                                      <p:cBhvr>
                                        <p:cTn id="85" dur="500" tmFilter="0, 0; .2, .5; .8, .5; 1, 0"/>
                                        <p:tgtEl>
                                          <p:spTgt spid="12"/>
                                        </p:tgtEl>
                                      </p:cBhvr>
                                    </p:animEffect>
                                    <p:animScale>
                                      <p:cBhvr>
                                        <p:cTn id="86" dur="250" autoRev="1" fill="hold"/>
                                        <p:tgtEl>
                                          <p:spTgt spid="12"/>
                                        </p:tgtEl>
                                      </p:cBhvr>
                                      <p:by x="105000" y="105000"/>
                                    </p:animScale>
                                  </p:childTnLst>
                                  <p:subTnLst>
                                    <p:audio>
                                      <p:cMediaNode>
                                        <p:cTn display="0" masterRel="sameClick">
                                          <p:stCondLst>
                                            <p:cond evt="begin" delay="0">
                                              <p:tn val="8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87" restart="whenNotActive" fill="hold" evtFilter="cancelBubble" nodeType="interactiveSeq">
                <p:stCondLst>
                  <p:cond evt="onClick" delay="0">
                    <p:tgtEl>
                      <p:spTgt spid="13"/>
                    </p:tgtEl>
                  </p:cond>
                </p:stCondLst>
                <p:endSync evt="end" delay="0">
                  <p:rtn val="all"/>
                </p:endSync>
                <p:childTnLst>
                  <p:par>
                    <p:cTn id="88" fill="hold">
                      <p:stCondLst>
                        <p:cond delay="0"/>
                      </p:stCondLst>
                      <p:childTnLst>
                        <p:par>
                          <p:cTn id="89" fill="hold">
                            <p:stCondLst>
                              <p:cond delay="0"/>
                            </p:stCondLst>
                            <p:childTnLst>
                              <p:par>
                                <p:cTn id="90" presetID="26" presetClass="emph" presetSubtype="0" fill="hold" grpId="0" nodeType="clickEffect">
                                  <p:stCondLst>
                                    <p:cond delay="0"/>
                                  </p:stCondLst>
                                  <p:childTnLst>
                                    <p:animEffect transition="out" filter="fade">
                                      <p:cBhvr>
                                        <p:cTn id="91" dur="500" tmFilter="0, 0; .2, .5; .8, .5; 1, 0"/>
                                        <p:tgtEl>
                                          <p:spTgt spid="13"/>
                                        </p:tgtEl>
                                      </p:cBhvr>
                                    </p:animEffect>
                                    <p:animScale>
                                      <p:cBhvr>
                                        <p:cTn id="92" dur="250" autoRev="1" fill="hold"/>
                                        <p:tgtEl>
                                          <p:spTgt spid="13"/>
                                        </p:tgtEl>
                                      </p:cBhvr>
                                      <p:by x="105000" y="105000"/>
                                    </p:animScale>
                                  </p:childTnLst>
                                  <p:subTnLst>
                                    <p:audio>
                                      <p:cMediaNode>
                                        <p:cTn display="0" masterRel="sameClick">
                                          <p:stCondLst>
                                            <p:cond evt="begin" delay="0">
                                              <p:tn val="9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78973" y="1831158"/>
            <a:ext cx="11342915" cy="2418487"/>
          </a:xfrm>
          <a:prstGeom prst="rect">
            <a:avLst/>
          </a:prstGeom>
          <a:noFill/>
        </p:spPr>
        <p:style>
          <a:lnRef idx="2">
            <a:schemeClr val="accent2"/>
          </a:lnRef>
          <a:fillRef idx="1">
            <a:schemeClr val="lt1"/>
          </a:fillRef>
          <a:effectRef idx="0">
            <a:schemeClr val="accent2"/>
          </a:effectRef>
          <a:fontRef idx="minor">
            <a:schemeClr val="dk1"/>
          </a:fontRef>
        </p:style>
        <p:txBody>
          <a:bodyPr lIns="91434" tIns="45718" rIns="91434" bIns="45718" rtlCol="0" anchor="ctr"/>
          <a:lstStyle/>
          <a:p>
            <a:pPr algn="ctr">
              <a:lnSpc>
                <a:spcPct val="200000"/>
              </a:lnSpc>
            </a:pPr>
            <a:r>
              <a:rPr lang="en-US" sz="2800" b="1" err="1">
                <a:solidFill>
                  <a:prstClr val="black"/>
                </a:solidFill>
                <a:latin typeface="Times New Roman" panose="02020603050405020304" pitchFamily="18" charset="0"/>
                <a:cs typeface="Times New Roman" panose="02020603050405020304" pitchFamily="18" charset="0"/>
              </a:rPr>
              <a:t>Câu</a:t>
            </a:r>
            <a:r>
              <a:rPr lang="en-US" sz="2800" b="1">
                <a:solidFill>
                  <a:prstClr val="black"/>
                </a:solidFill>
                <a:latin typeface="Times New Roman" panose="02020603050405020304" pitchFamily="18" charset="0"/>
                <a:cs typeface="Times New Roman" panose="02020603050405020304" pitchFamily="18" charset="0"/>
              </a:rPr>
              <a:t> 5: </a:t>
            </a:r>
            <a:r>
              <a:rPr lang="en-US" sz="2800">
                <a:solidFill>
                  <a:prstClr val="black"/>
                </a:solidFill>
                <a:latin typeface="Times New Roman" panose="02020603050405020304" pitchFamily="18" charset="0"/>
                <a:ea typeface="Calibri" panose="020F0502020204030204" pitchFamily="34" charset="0"/>
              </a:rPr>
              <a:t>Theo kết quả khảo sát năm 2022, chiều cao trung bình của nam giới tại Việt Nam là 1m65, chọn ngẫu nhiên một thanh niên ở độ tuổi trưởng thành và có sức khỏe bình thường. Biến cố nào sau đây không thể xảy ra?</a:t>
            </a:r>
            <a:endParaRPr lang="en-US" sz="2800">
              <a:solidFill>
                <a:prstClr val="black"/>
              </a:solidFill>
              <a:latin typeface="Times New Roman" panose="02020603050405020304" pitchFamily="18" charset="0"/>
              <a:ea typeface="Times New Roman" panose="02020603050405020304" pitchFamily="18" charset="0"/>
            </a:endParaRPr>
          </a:p>
        </p:txBody>
      </p:sp>
      <p:sp>
        <p:nvSpPr>
          <p:cNvPr id="10" name="A"/>
          <p:cNvSpPr/>
          <p:nvPr/>
        </p:nvSpPr>
        <p:spPr>
          <a:xfrm flipH="1">
            <a:off x="6205768" y="5522075"/>
            <a:ext cx="5986232"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a:solidFill>
                  <a:prstClr val="black"/>
                </a:solidFill>
                <a:latin typeface="Times New Roman" panose="02020603050405020304" pitchFamily="18" charset="0"/>
                <a:cs typeface="Times New Roman" panose="02020603050405020304" pitchFamily="18" charset="0"/>
              </a:rPr>
              <a:t>D.</a:t>
            </a:r>
            <a:r>
              <a:rPr lang="en-US" sz="2800">
                <a:solidFill>
                  <a:prstClr val="black"/>
                </a:solidFill>
                <a:latin typeface="Times New Roman" panose="02020603050405020304" pitchFamily="18" charset="0"/>
                <a:cs typeface="Times New Roman" panose="02020603050405020304" pitchFamily="18" charset="0"/>
              </a:rPr>
              <a:t> “Nam thanh niên có chiều cao 165mm”.</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1" name="B"/>
          <p:cNvSpPr/>
          <p:nvPr/>
        </p:nvSpPr>
        <p:spPr>
          <a:xfrm>
            <a:off x="0" y="4372778"/>
            <a:ext cx="604542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a:solidFill>
                  <a:prstClr val="black"/>
                </a:solidFill>
                <a:latin typeface="Times New Roman" panose="02020603050405020304" pitchFamily="18" charset="0"/>
                <a:cs typeface="Times New Roman" panose="02020603050405020304" pitchFamily="18" charset="0"/>
              </a:rPr>
              <a:t>A.</a:t>
            </a:r>
            <a:r>
              <a:rPr lang="en-US" sz="2800">
                <a:solidFill>
                  <a:prstClr val="black"/>
                </a:solidFill>
                <a:latin typeface="Times New Roman" panose="02020603050405020304" pitchFamily="18" charset="0"/>
                <a:cs typeface="Times New Roman" panose="02020603050405020304" pitchFamily="18" charset="0"/>
              </a:rPr>
              <a:t> “Nam thanh niên có chiều cao 1m68”.</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2" name="C"/>
          <p:cNvSpPr/>
          <p:nvPr/>
        </p:nvSpPr>
        <p:spPr>
          <a:xfrm flipH="1">
            <a:off x="6255901" y="4372778"/>
            <a:ext cx="593609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“Nam thanh niên có chiều cao 1640mm”.</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3" name="D"/>
          <p:cNvSpPr/>
          <p:nvPr/>
        </p:nvSpPr>
        <p:spPr>
          <a:xfrm>
            <a:off x="-7481" y="5522803"/>
            <a:ext cx="604542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a:solidFill>
                  <a:prstClr val="black"/>
                </a:solidFill>
                <a:latin typeface="Times New Roman" panose="02020603050405020304" pitchFamily="18" charset="0"/>
                <a:cs typeface="Times New Roman" panose="02020603050405020304" pitchFamily="18" charset="0"/>
              </a:rPr>
              <a:t>C.</a:t>
            </a:r>
            <a:r>
              <a:rPr lang="en-US" sz="2800">
                <a:solidFill>
                  <a:prstClr val="black"/>
                </a:solidFill>
                <a:latin typeface="Times New Roman" panose="02020603050405020304" pitchFamily="18" charset="0"/>
                <a:cs typeface="Times New Roman" panose="02020603050405020304" pitchFamily="18" charset="0"/>
              </a:rPr>
              <a:t>“Nam thanh niên có chiều cao150cm”.</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20</a:t>
            </a:r>
          </a:p>
        </p:txBody>
      </p:sp>
      <p:sp>
        <p:nvSpPr>
          <p:cNvPr id="17" name="Rounded Rectangle 1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19</a:t>
            </a:r>
          </a:p>
        </p:txBody>
      </p:sp>
      <p:sp>
        <p:nvSpPr>
          <p:cNvPr id="18" name="Rounded Rectangle 1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18</a:t>
            </a:r>
          </a:p>
        </p:txBody>
      </p:sp>
      <p:sp>
        <p:nvSpPr>
          <p:cNvPr id="19" name="Rounded Rectangle 1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17</a:t>
            </a:r>
          </a:p>
        </p:txBody>
      </p:sp>
      <p:sp>
        <p:nvSpPr>
          <p:cNvPr id="20" name="Rounded Rectangle 1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16</a:t>
            </a:r>
          </a:p>
        </p:txBody>
      </p:sp>
      <p:sp>
        <p:nvSpPr>
          <p:cNvPr id="21" name="Rounded Rectangle 2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15</a:t>
            </a:r>
          </a:p>
        </p:txBody>
      </p:sp>
      <p:sp>
        <p:nvSpPr>
          <p:cNvPr id="22" name="Rounded Rectangle 2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14</a:t>
            </a:r>
          </a:p>
        </p:txBody>
      </p:sp>
      <p:sp>
        <p:nvSpPr>
          <p:cNvPr id="23" name="Rounded Rectangle 2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13</a:t>
            </a:r>
          </a:p>
        </p:txBody>
      </p:sp>
      <p:sp>
        <p:nvSpPr>
          <p:cNvPr id="24" name="Rounded Rectangle 2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12</a:t>
            </a:r>
          </a:p>
        </p:txBody>
      </p:sp>
      <p:sp>
        <p:nvSpPr>
          <p:cNvPr id="25" name="Rounded Rectangle 2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11</a:t>
            </a:r>
          </a:p>
        </p:txBody>
      </p:sp>
      <p:sp>
        <p:nvSpPr>
          <p:cNvPr id="26" name="Rounded Rectangle 2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10</a:t>
            </a:r>
          </a:p>
        </p:txBody>
      </p:sp>
      <p:sp>
        <p:nvSpPr>
          <p:cNvPr id="27" name="Rounded Rectangle 2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09</a:t>
            </a:r>
          </a:p>
        </p:txBody>
      </p:sp>
      <p:sp>
        <p:nvSpPr>
          <p:cNvPr id="28" name="Rounded Rectangle 2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08</a:t>
            </a:r>
          </a:p>
        </p:txBody>
      </p:sp>
      <p:sp>
        <p:nvSpPr>
          <p:cNvPr id="29" name="Rounded Rectangle 2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07</a:t>
            </a:r>
          </a:p>
        </p:txBody>
      </p:sp>
      <p:sp>
        <p:nvSpPr>
          <p:cNvPr id="30" name="Rounded Rectangle 2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06</a:t>
            </a:r>
          </a:p>
        </p:txBody>
      </p:sp>
      <p:sp>
        <p:nvSpPr>
          <p:cNvPr id="31" name="Rounded Rectangle 3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05</a:t>
            </a:r>
          </a:p>
        </p:txBody>
      </p:sp>
      <p:sp>
        <p:nvSpPr>
          <p:cNvPr id="32" name="Rounded Rectangle 3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04</a:t>
            </a:r>
          </a:p>
        </p:txBody>
      </p:sp>
      <p:sp>
        <p:nvSpPr>
          <p:cNvPr id="33" name="Rounded Rectangle 3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03</a:t>
            </a:r>
          </a:p>
        </p:txBody>
      </p:sp>
      <p:sp>
        <p:nvSpPr>
          <p:cNvPr id="34" name="Rounded Rectangle 3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02</a:t>
            </a:r>
          </a:p>
        </p:txBody>
      </p:sp>
      <p:sp>
        <p:nvSpPr>
          <p:cNvPr id="35" name="Rounded Rectangle 3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01</a:t>
            </a:r>
          </a:p>
        </p:txBody>
      </p:sp>
      <p:sp>
        <p:nvSpPr>
          <p:cNvPr id="36" name="Rounded Rectangle 3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dirty="0">
                <a:solidFill>
                  <a:prstClr val="white"/>
                </a:solidFill>
              </a:rPr>
              <a:t>00</a:t>
            </a:r>
          </a:p>
        </p:txBody>
      </p:sp>
      <p:pic>
        <p:nvPicPr>
          <p:cNvPr id="11266" name="Picture 2" descr="Kết quả hình ảnh cho dọn rác png"/>
          <p:cNvPicPr>
            <a:picLocks noChangeAspect="1" noChangeArrowheads="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391831" y="47235"/>
            <a:ext cx="2195511" cy="142928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home png">
            <a:hlinkClick r:id="rId7" action="ppaction://hlinksldjump"/>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698720" y="217716"/>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84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30" presetClass="emph" presetSubtype="0" fill="hold" grpId="0" nodeType="clickEffect">
                                  <p:stCondLst>
                                    <p:cond delay="0"/>
                                  </p:stCondLst>
                                  <p:childTnLst>
                                    <p:animClr clrSpc="hsl" dir="cw">
                                      <p:cBhvr override="childStyle">
                                        <p:cTn id="71" dur="500" fill="hold"/>
                                        <p:tgtEl>
                                          <p:spTgt spid="10"/>
                                        </p:tgtEl>
                                        <p:attrNameLst>
                                          <p:attrName>style.color</p:attrName>
                                        </p:attrNameLst>
                                      </p:cBhvr>
                                      <p:by>
                                        <p:hsl h="0" s="12549" l="25098"/>
                                      </p:by>
                                    </p:animClr>
                                    <p:animClr clrSpc="hsl" dir="cw">
                                      <p:cBhvr>
                                        <p:cTn id="72" dur="500" fill="hold"/>
                                        <p:tgtEl>
                                          <p:spTgt spid="10"/>
                                        </p:tgtEl>
                                        <p:attrNameLst>
                                          <p:attrName>fillcolor</p:attrName>
                                        </p:attrNameLst>
                                      </p:cBhvr>
                                      <p:by>
                                        <p:hsl h="0" s="12549" l="25098"/>
                                      </p:by>
                                    </p:animClr>
                                    <p:animClr clrSpc="hsl" dir="cw">
                                      <p:cBhvr>
                                        <p:cTn id="73" dur="500" fill="hold"/>
                                        <p:tgtEl>
                                          <p:spTgt spid="10"/>
                                        </p:tgtEl>
                                        <p:attrNameLst>
                                          <p:attrName>stroke.color</p:attrName>
                                        </p:attrNameLst>
                                      </p:cBhvr>
                                      <p:by>
                                        <p:hsl h="0" s="12549" l="25098"/>
                                      </p:by>
                                    </p:animClr>
                                    <p:set>
                                      <p:cBhvr>
                                        <p:cTn id="74"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grpId="0" nodeType="clickEffect">
                                  <p:stCondLst>
                                    <p:cond delay="0"/>
                                  </p:stCondLst>
                                  <p:childTnLst>
                                    <p:animEffect transition="out" filter="fade">
                                      <p:cBhvr>
                                        <p:cTn id="79" dur="500" tmFilter="0, 0; .2, .5; .8, .5; 1, 0"/>
                                        <p:tgtEl>
                                          <p:spTgt spid="11"/>
                                        </p:tgtEl>
                                      </p:cBhvr>
                                    </p:animEffect>
                                    <p:animScale>
                                      <p:cBhvr>
                                        <p:cTn id="80" dur="250" autoRev="1" fill="hold"/>
                                        <p:tgtEl>
                                          <p:spTgt spid="11"/>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81" restart="whenNotActive" fill="hold" evtFilter="cancelBubble" nodeType="interactiveSeq">
                <p:stCondLst>
                  <p:cond evt="onClick" delay="0">
                    <p:tgtEl>
                      <p:spTgt spid="12"/>
                    </p:tgtEl>
                  </p:cond>
                </p:stCondLst>
                <p:endSync evt="end" delay="0">
                  <p:rtn val="all"/>
                </p:endSync>
                <p:childTnLst>
                  <p:par>
                    <p:cTn id="82" fill="hold">
                      <p:stCondLst>
                        <p:cond delay="0"/>
                      </p:stCondLst>
                      <p:childTnLst>
                        <p:par>
                          <p:cTn id="83" fill="hold">
                            <p:stCondLst>
                              <p:cond delay="0"/>
                            </p:stCondLst>
                            <p:childTnLst>
                              <p:par>
                                <p:cTn id="84" presetID="26" presetClass="emph" presetSubtype="0" fill="hold" grpId="0" nodeType="clickEffect">
                                  <p:stCondLst>
                                    <p:cond delay="0"/>
                                  </p:stCondLst>
                                  <p:childTnLst>
                                    <p:animEffect transition="out" filter="fade">
                                      <p:cBhvr>
                                        <p:cTn id="85" dur="500" tmFilter="0, 0; .2, .5; .8, .5; 1, 0"/>
                                        <p:tgtEl>
                                          <p:spTgt spid="12"/>
                                        </p:tgtEl>
                                      </p:cBhvr>
                                    </p:animEffect>
                                    <p:animScale>
                                      <p:cBhvr>
                                        <p:cTn id="86" dur="250" autoRev="1" fill="hold"/>
                                        <p:tgtEl>
                                          <p:spTgt spid="12"/>
                                        </p:tgtEl>
                                      </p:cBhvr>
                                      <p:by x="105000" y="105000"/>
                                    </p:animScale>
                                  </p:childTnLst>
                                  <p:subTnLst>
                                    <p:audio>
                                      <p:cMediaNode>
                                        <p:cTn display="0" masterRel="sameClick">
                                          <p:stCondLst>
                                            <p:cond evt="begin" delay="0">
                                              <p:tn val="8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87" restart="whenNotActive" fill="hold" evtFilter="cancelBubble" nodeType="interactiveSeq">
                <p:stCondLst>
                  <p:cond evt="onClick" delay="0">
                    <p:tgtEl>
                      <p:spTgt spid="13"/>
                    </p:tgtEl>
                  </p:cond>
                </p:stCondLst>
                <p:endSync evt="end" delay="0">
                  <p:rtn val="all"/>
                </p:endSync>
                <p:childTnLst>
                  <p:par>
                    <p:cTn id="88" fill="hold">
                      <p:stCondLst>
                        <p:cond delay="0"/>
                      </p:stCondLst>
                      <p:childTnLst>
                        <p:par>
                          <p:cTn id="89" fill="hold">
                            <p:stCondLst>
                              <p:cond delay="0"/>
                            </p:stCondLst>
                            <p:childTnLst>
                              <p:par>
                                <p:cTn id="90" presetID="26" presetClass="emph" presetSubtype="0" fill="hold" grpId="0" nodeType="clickEffect">
                                  <p:stCondLst>
                                    <p:cond delay="0"/>
                                  </p:stCondLst>
                                  <p:childTnLst>
                                    <p:animEffect transition="out" filter="fade">
                                      <p:cBhvr>
                                        <p:cTn id="91" dur="500" tmFilter="0, 0; .2, .5; .8, .5; 1, 0"/>
                                        <p:tgtEl>
                                          <p:spTgt spid="13"/>
                                        </p:tgtEl>
                                      </p:cBhvr>
                                    </p:animEffect>
                                    <p:animScale>
                                      <p:cBhvr>
                                        <p:cTn id="92" dur="250" autoRev="1" fill="hold"/>
                                        <p:tgtEl>
                                          <p:spTgt spid="13"/>
                                        </p:tgtEl>
                                      </p:cBhvr>
                                      <p:by x="105000" y="105000"/>
                                    </p:animScale>
                                  </p:childTnLst>
                                  <p:subTnLst>
                                    <p:audio>
                                      <p:cMediaNode>
                                        <p:cTn display="0" masterRel="sameClick">
                                          <p:stCondLst>
                                            <p:cond evt="begin" delay="0">
                                              <p:tn val="9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
          <p:cNvSpPr/>
          <p:nvPr/>
        </p:nvSpPr>
        <p:spPr>
          <a:xfrm>
            <a:off x="5" y="5522803"/>
            <a:ext cx="604883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dirty="0">
                <a:solidFill>
                  <a:prstClr val="black"/>
                </a:solidFill>
                <a:latin typeface="Times New Roman" panose="02020603050405020304" pitchFamily="18" charset="0"/>
                <a:cs typeface="Times New Roman" panose="02020603050405020304" pitchFamily="18" charset="0"/>
              </a:rPr>
              <a:t>C</a:t>
            </a:r>
            <a:r>
              <a:rPr lang="en-US" sz="2800" b="1">
                <a:solidFill>
                  <a:prstClr val="black"/>
                </a:solidFill>
                <a:latin typeface="Times New Roman" panose="02020603050405020304" pitchFamily="18" charset="0"/>
                <a:cs typeface="Times New Roman" panose="02020603050405020304" pitchFamily="18" charset="0"/>
              </a:rPr>
              <a:t>. </a:t>
            </a:r>
            <a:r>
              <a:rPr lang="en-US" sz="2800">
                <a:solidFill>
                  <a:prstClr val="black"/>
                </a:solidFill>
                <a:latin typeface="Times New Roman" panose="02020603050405020304" pitchFamily="18" charset="0"/>
                <a:cs typeface="Times New Roman" panose="02020603050405020304" pitchFamily="18" charset="0"/>
              </a:rPr>
              <a:t>“Bạn nam hoặc bạn nữ sẽ làm lớp trưởng”.</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1" name="B"/>
          <p:cNvSpPr/>
          <p:nvPr/>
        </p:nvSpPr>
        <p:spPr>
          <a:xfrm>
            <a:off x="0" y="4372778"/>
            <a:ext cx="604542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dirty="0">
                <a:solidFill>
                  <a:prstClr val="black"/>
                </a:solidFill>
                <a:latin typeface="Times New Roman" panose="02020603050405020304" pitchFamily="18" charset="0"/>
                <a:cs typeface="Times New Roman" panose="02020603050405020304" pitchFamily="18" charset="0"/>
              </a:rPr>
              <a:t>A</a:t>
            </a:r>
            <a:r>
              <a:rPr lang="en-US" sz="2800">
                <a:solidFill>
                  <a:prstClr val="black"/>
                </a:solidFill>
                <a:latin typeface="Times New Roman" panose="02020603050405020304" pitchFamily="18" charset="0"/>
                <a:cs typeface="Times New Roman" panose="02020603050405020304" pitchFamily="18" charset="0"/>
              </a:rPr>
              <a:t>. “Bạn nam làm lớp trưởng và bạn nữ làm lớp phó”.</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2" name="C"/>
          <p:cNvSpPr/>
          <p:nvPr/>
        </p:nvSpPr>
        <p:spPr>
          <a:xfrm flipH="1">
            <a:off x="6045429" y="4358031"/>
            <a:ext cx="614657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a:solidFill>
                  <a:prstClr val="black"/>
                </a:solidFill>
                <a:latin typeface="Times New Roman" panose="02020603050405020304" pitchFamily="18" charset="0"/>
                <a:cs typeface="Times New Roman" panose="02020603050405020304" pitchFamily="18" charset="0"/>
              </a:rPr>
              <a:t>          B. </a:t>
            </a:r>
            <a:r>
              <a:rPr lang="en-US" sz="2800">
                <a:solidFill>
                  <a:prstClr val="black"/>
                </a:solidFill>
                <a:latin typeface="Times New Roman" panose="02020603050405020304" pitchFamily="18" charset="0"/>
                <a:cs typeface="Times New Roman" panose="02020603050405020304" pitchFamily="18" charset="0"/>
              </a:rPr>
              <a:t>“Bạn nam làm lớp phó và bạn nữ làm lớp trưởng”.</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3" name="D"/>
          <p:cNvSpPr/>
          <p:nvPr/>
        </p:nvSpPr>
        <p:spPr>
          <a:xfrm flipH="1">
            <a:off x="6227315" y="5522803"/>
            <a:ext cx="5964687"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a:solidFill>
                  <a:prstClr val="black"/>
                </a:solidFill>
                <a:latin typeface="Times New Roman" panose="02020603050405020304" pitchFamily="18" charset="0"/>
                <a:cs typeface="Times New Roman" panose="02020603050405020304" pitchFamily="18" charset="0"/>
              </a:rPr>
              <a:t>         D. </a:t>
            </a:r>
            <a:r>
              <a:rPr lang="en-US" sz="2800">
                <a:solidFill>
                  <a:prstClr val="black"/>
                </a:solidFill>
                <a:latin typeface="Times New Roman" panose="02020603050405020304" pitchFamily="18" charset="0"/>
                <a:cs typeface="Times New Roman" panose="02020603050405020304" pitchFamily="18" charset="0"/>
              </a:rPr>
              <a:t>“Không có bạn nam nào làm lớp trưởng cả”.</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20</a:t>
            </a:r>
          </a:p>
        </p:txBody>
      </p:sp>
      <p:sp>
        <p:nvSpPr>
          <p:cNvPr id="17" name="Rounded Rectangle 1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19</a:t>
            </a:r>
          </a:p>
        </p:txBody>
      </p:sp>
      <p:sp>
        <p:nvSpPr>
          <p:cNvPr id="18" name="Rounded Rectangle 1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18</a:t>
            </a:r>
          </a:p>
        </p:txBody>
      </p:sp>
      <p:sp>
        <p:nvSpPr>
          <p:cNvPr id="19" name="Rounded Rectangle 1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17</a:t>
            </a:r>
          </a:p>
        </p:txBody>
      </p:sp>
      <p:sp>
        <p:nvSpPr>
          <p:cNvPr id="20" name="Rounded Rectangle 1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16</a:t>
            </a:r>
          </a:p>
        </p:txBody>
      </p:sp>
      <p:sp>
        <p:nvSpPr>
          <p:cNvPr id="21" name="Rounded Rectangle 2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15</a:t>
            </a:r>
          </a:p>
        </p:txBody>
      </p:sp>
      <p:sp>
        <p:nvSpPr>
          <p:cNvPr id="22" name="Rounded Rectangle 2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14</a:t>
            </a:r>
          </a:p>
        </p:txBody>
      </p:sp>
      <p:sp>
        <p:nvSpPr>
          <p:cNvPr id="23" name="Rounded Rectangle 2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13</a:t>
            </a:r>
          </a:p>
        </p:txBody>
      </p:sp>
      <p:sp>
        <p:nvSpPr>
          <p:cNvPr id="24" name="Rounded Rectangle 2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12</a:t>
            </a:r>
          </a:p>
        </p:txBody>
      </p:sp>
      <p:sp>
        <p:nvSpPr>
          <p:cNvPr id="25" name="Rounded Rectangle 2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11</a:t>
            </a:r>
          </a:p>
        </p:txBody>
      </p:sp>
      <p:sp>
        <p:nvSpPr>
          <p:cNvPr id="26" name="Rounded Rectangle 2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10</a:t>
            </a:r>
          </a:p>
        </p:txBody>
      </p:sp>
      <p:sp>
        <p:nvSpPr>
          <p:cNvPr id="27" name="Rounded Rectangle 2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09</a:t>
            </a:r>
          </a:p>
        </p:txBody>
      </p:sp>
      <p:sp>
        <p:nvSpPr>
          <p:cNvPr id="28" name="Rounded Rectangle 2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08</a:t>
            </a:r>
          </a:p>
        </p:txBody>
      </p:sp>
      <p:sp>
        <p:nvSpPr>
          <p:cNvPr id="29" name="Rounded Rectangle 2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07</a:t>
            </a:r>
          </a:p>
        </p:txBody>
      </p:sp>
      <p:sp>
        <p:nvSpPr>
          <p:cNvPr id="30" name="Rounded Rectangle 2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06</a:t>
            </a:r>
          </a:p>
        </p:txBody>
      </p:sp>
      <p:sp>
        <p:nvSpPr>
          <p:cNvPr id="31" name="Rounded Rectangle 3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05</a:t>
            </a:r>
          </a:p>
        </p:txBody>
      </p:sp>
      <p:sp>
        <p:nvSpPr>
          <p:cNvPr id="32" name="Rounded Rectangle 3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04</a:t>
            </a:r>
          </a:p>
        </p:txBody>
      </p:sp>
      <p:sp>
        <p:nvSpPr>
          <p:cNvPr id="33" name="Rounded Rectangle 3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03</a:t>
            </a:r>
          </a:p>
        </p:txBody>
      </p:sp>
      <p:sp>
        <p:nvSpPr>
          <p:cNvPr id="34" name="Rounded Rectangle 3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02</a:t>
            </a:r>
          </a:p>
        </p:txBody>
      </p:sp>
      <p:sp>
        <p:nvSpPr>
          <p:cNvPr id="35" name="Rounded Rectangle 3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01</a:t>
            </a:r>
          </a:p>
        </p:txBody>
      </p:sp>
      <p:sp>
        <p:nvSpPr>
          <p:cNvPr id="36" name="Rounded Rectangle 3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dirty="0">
                <a:solidFill>
                  <a:prstClr val="white"/>
                </a:solidFill>
              </a:rPr>
              <a:t>00</a:t>
            </a:r>
          </a:p>
        </p:txBody>
      </p:sp>
      <p:pic>
        <p:nvPicPr>
          <p:cNvPr id="12290" name="Picture 2" descr="Kết quả hình ảnh cho dọn rác png"/>
          <p:cNvPicPr>
            <a:picLocks noChangeAspect="1" noChangeArrowheads="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24005" y="24914"/>
            <a:ext cx="1903231" cy="170688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home png">
            <a:hlinkClick r:id="rId7" action="ppaction://hlinksldjump"/>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698720" y="217716"/>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78975" y="1935598"/>
            <a:ext cx="11212287" cy="1706881"/>
          </a:xfrm>
          <a:prstGeom prst="rect">
            <a:avLst/>
          </a:prstGeom>
          <a:noFill/>
        </p:spPr>
        <p:style>
          <a:lnRef idx="2">
            <a:schemeClr val="accent2"/>
          </a:lnRef>
          <a:fillRef idx="1">
            <a:schemeClr val="lt1"/>
          </a:fillRef>
          <a:effectRef idx="0">
            <a:schemeClr val="accent2"/>
          </a:effectRef>
          <a:fontRef idx="minor">
            <a:schemeClr val="dk1"/>
          </a:fontRef>
        </p:style>
        <p:txBody>
          <a:bodyPr lIns="91434" tIns="45718" rIns="91434" bIns="45718" rtlCol="0" anchor="ctr"/>
          <a:lstStyle/>
          <a:p>
            <a:pPr>
              <a:lnSpc>
                <a:spcPct val="150000"/>
              </a:lnSpc>
            </a:pPr>
            <a:r>
              <a:rPr lang="en-US" sz="2800" b="1" err="1">
                <a:solidFill>
                  <a:prstClr val="black"/>
                </a:solidFill>
                <a:latin typeface="Times New Roman" panose="02020603050405020304" pitchFamily="18" charset="0"/>
                <a:cs typeface="Times New Roman" panose="02020603050405020304" pitchFamily="18" charset="0"/>
              </a:rPr>
              <a:t>Câu</a:t>
            </a:r>
            <a:r>
              <a:rPr lang="en-US" sz="2800" b="1">
                <a:solidFill>
                  <a:prstClr val="black"/>
                </a:solidFill>
                <a:latin typeface="Times New Roman" panose="02020603050405020304" pitchFamily="18" charset="0"/>
                <a:cs typeface="Times New Roman" panose="02020603050405020304" pitchFamily="18" charset="0"/>
              </a:rPr>
              <a:t> 6: </a:t>
            </a:r>
            <a:r>
              <a:rPr lang="en-US" sz="2800">
                <a:solidFill>
                  <a:prstClr val="black"/>
                </a:solidFill>
                <a:latin typeface="Times New Roman" panose="02020603050405020304" pitchFamily="18" charset="0"/>
                <a:ea typeface="Calibri" panose="020F0502020204030204" pitchFamily="34" charset="0"/>
              </a:rPr>
              <a:t>Lớp 7C có 40 học sinh gồm 19 bạn nam và 21 bạn nữ, chọn ngẫu nhiên một bạn nam và một bạn nữ để làm lớp trưởng và lớp phó, trong các biến cố sau đây biến cố nào là </a:t>
            </a:r>
            <a:r>
              <a:rPr lang="en-US" sz="2800" b="1">
                <a:solidFill>
                  <a:prstClr val="black"/>
                </a:solidFill>
                <a:latin typeface="Times New Roman" panose="02020603050405020304" pitchFamily="18" charset="0"/>
                <a:ea typeface="Calibri" panose="020F0502020204030204" pitchFamily="34" charset="0"/>
              </a:rPr>
              <a:t>biến cố chắc chắn</a:t>
            </a:r>
            <a:r>
              <a:rPr lang="en-US" sz="2800">
                <a:solidFill>
                  <a:prstClr val="black"/>
                </a:solidFill>
                <a:latin typeface="Times New Roman" panose="02020603050405020304" pitchFamily="18" charset="0"/>
                <a:ea typeface="Calibri" panose="020F0502020204030204" pitchFamily="34" charset="0"/>
              </a:rPr>
              <a:t>?</a:t>
            </a:r>
            <a:endParaRPr lang="en-US" sz="280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0140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30" presetClass="emph" presetSubtype="0" fill="hold" grpId="0" nodeType="clickEffect">
                                  <p:stCondLst>
                                    <p:cond delay="0"/>
                                  </p:stCondLst>
                                  <p:childTnLst>
                                    <p:animClr clrSpc="hsl" dir="cw">
                                      <p:cBhvr override="childStyle">
                                        <p:cTn id="71" dur="500" fill="hold"/>
                                        <p:tgtEl>
                                          <p:spTgt spid="10"/>
                                        </p:tgtEl>
                                        <p:attrNameLst>
                                          <p:attrName>style.color</p:attrName>
                                        </p:attrNameLst>
                                      </p:cBhvr>
                                      <p:by>
                                        <p:hsl h="0" s="12549" l="25098"/>
                                      </p:by>
                                    </p:animClr>
                                    <p:animClr clrSpc="hsl" dir="cw">
                                      <p:cBhvr>
                                        <p:cTn id="72" dur="500" fill="hold"/>
                                        <p:tgtEl>
                                          <p:spTgt spid="10"/>
                                        </p:tgtEl>
                                        <p:attrNameLst>
                                          <p:attrName>fillcolor</p:attrName>
                                        </p:attrNameLst>
                                      </p:cBhvr>
                                      <p:by>
                                        <p:hsl h="0" s="12549" l="25098"/>
                                      </p:by>
                                    </p:animClr>
                                    <p:animClr clrSpc="hsl" dir="cw">
                                      <p:cBhvr>
                                        <p:cTn id="73" dur="500" fill="hold"/>
                                        <p:tgtEl>
                                          <p:spTgt spid="10"/>
                                        </p:tgtEl>
                                        <p:attrNameLst>
                                          <p:attrName>stroke.color</p:attrName>
                                        </p:attrNameLst>
                                      </p:cBhvr>
                                      <p:by>
                                        <p:hsl h="0" s="12549" l="25098"/>
                                      </p:by>
                                    </p:animClr>
                                    <p:set>
                                      <p:cBhvr>
                                        <p:cTn id="74"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grpId="0" nodeType="clickEffect">
                                  <p:stCondLst>
                                    <p:cond delay="0"/>
                                  </p:stCondLst>
                                  <p:childTnLst>
                                    <p:animEffect transition="out" filter="fade">
                                      <p:cBhvr>
                                        <p:cTn id="79" dur="500" tmFilter="0, 0; .2, .5; .8, .5; 1, 0"/>
                                        <p:tgtEl>
                                          <p:spTgt spid="11"/>
                                        </p:tgtEl>
                                      </p:cBhvr>
                                    </p:animEffect>
                                    <p:animScale>
                                      <p:cBhvr>
                                        <p:cTn id="80" dur="250" autoRev="1" fill="hold"/>
                                        <p:tgtEl>
                                          <p:spTgt spid="11"/>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81" restart="whenNotActive" fill="hold" evtFilter="cancelBubble" nodeType="interactiveSeq">
                <p:stCondLst>
                  <p:cond evt="onClick" delay="0">
                    <p:tgtEl>
                      <p:spTgt spid="12"/>
                    </p:tgtEl>
                  </p:cond>
                </p:stCondLst>
                <p:endSync evt="end" delay="0">
                  <p:rtn val="all"/>
                </p:endSync>
                <p:childTnLst>
                  <p:par>
                    <p:cTn id="82" fill="hold">
                      <p:stCondLst>
                        <p:cond delay="0"/>
                      </p:stCondLst>
                      <p:childTnLst>
                        <p:par>
                          <p:cTn id="83" fill="hold">
                            <p:stCondLst>
                              <p:cond delay="0"/>
                            </p:stCondLst>
                            <p:childTnLst>
                              <p:par>
                                <p:cTn id="84" presetID="26" presetClass="emph" presetSubtype="0" fill="hold" grpId="0" nodeType="clickEffect">
                                  <p:stCondLst>
                                    <p:cond delay="0"/>
                                  </p:stCondLst>
                                  <p:childTnLst>
                                    <p:animEffect transition="out" filter="fade">
                                      <p:cBhvr>
                                        <p:cTn id="85" dur="500" tmFilter="0, 0; .2, .5; .8, .5; 1, 0"/>
                                        <p:tgtEl>
                                          <p:spTgt spid="12"/>
                                        </p:tgtEl>
                                      </p:cBhvr>
                                    </p:animEffect>
                                    <p:animScale>
                                      <p:cBhvr>
                                        <p:cTn id="86" dur="250" autoRev="1" fill="hold"/>
                                        <p:tgtEl>
                                          <p:spTgt spid="12"/>
                                        </p:tgtEl>
                                      </p:cBhvr>
                                      <p:by x="105000" y="105000"/>
                                    </p:animScale>
                                  </p:childTnLst>
                                  <p:subTnLst>
                                    <p:audio>
                                      <p:cMediaNode>
                                        <p:cTn display="0" masterRel="sameClick">
                                          <p:stCondLst>
                                            <p:cond evt="begin" delay="0">
                                              <p:tn val="8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87" restart="whenNotActive" fill="hold" evtFilter="cancelBubble" nodeType="interactiveSeq">
                <p:stCondLst>
                  <p:cond evt="onClick" delay="0">
                    <p:tgtEl>
                      <p:spTgt spid="13"/>
                    </p:tgtEl>
                  </p:cond>
                </p:stCondLst>
                <p:endSync evt="end" delay="0">
                  <p:rtn val="all"/>
                </p:endSync>
                <p:childTnLst>
                  <p:par>
                    <p:cTn id="88" fill="hold">
                      <p:stCondLst>
                        <p:cond delay="0"/>
                      </p:stCondLst>
                      <p:childTnLst>
                        <p:par>
                          <p:cTn id="89" fill="hold">
                            <p:stCondLst>
                              <p:cond delay="0"/>
                            </p:stCondLst>
                            <p:childTnLst>
                              <p:par>
                                <p:cTn id="90" presetID="26" presetClass="emph" presetSubtype="0" fill="hold" grpId="0" nodeType="clickEffect">
                                  <p:stCondLst>
                                    <p:cond delay="0"/>
                                  </p:stCondLst>
                                  <p:childTnLst>
                                    <p:animEffect transition="out" filter="fade">
                                      <p:cBhvr>
                                        <p:cTn id="91" dur="500" tmFilter="0, 0; .2, .5; .8, .5; 1, 0"/>
                                        <p:tgtEl>
                                          <p:spTgt spid="13"/>
                                        </p:tgtEl>
                                      </p:cBhvr>
                                    </p:animEffect>
                                    <p:animScale>
                                      <p:cBhvr>
                                        <p:cTn id="92" dur="250" autoRev="1" fill="hold"/>
                                        <p:tgtEl>
                                          <p:spTgt spid="13"/>
                                        </p:tgtEl>
                                      </p:cBhvr>
                                      <p:by x="105000" y="105000"/>
                                    </p:animScale>
                                  </p:childTnLst>
                                  <p:subTnLst>
                                    <p:audio>
                                      <p:cMediaNode>
                                        <p:cTn display="0" masterRel="sameClick">
                                          <p:stCondLst>
                                            <p:cond evt="begin" delay="0">
                                              <p:tn val="9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55857" y="1830589"/>
            <a:ext cx="11299371" cy="2518560"/>
          </a:xfrm>
          <a:prstGeom prst="rect">
            <a:avLst/>
          </a:prstGeom>
          <a:noFill/>
        </p:spPr>
        <p:style>
          <a:lnRef idx="2">
            <a:schemeClr val="accent2"/>
          </a:lnRef>
          <a:fillRef idx="1">
            <a:schemeClr val="lt1"/>
          </a:fillRef>
          <a:effectRef idx="0">
            <a:schemeClr val="accent2"/>
          </a:effectRef>
          <a:fontRef idx="minor">
            <a:schemeClr val="dk1"/>
          </a:fontRef>
        </p:style>
        <p:txBody>
          <a:bodyPr lIns="91434" tIns="45718" rIns="91434" bIns="45718" rtlCol="0" anchor="ctr"/>
          <a:lstStyle/>
          <a:p>
            <a:pPr>
              <a:lnSpc>
                <a:spcPct val="200000"/>
              </a:lnSpc>
            </a:pPr>
            <a:r>
              <a:rPr lang="en-US" sz="2800" b="1" err="1">
                <a:solidFill>
                  <a:prstClr val="black"/>
                </a:solidFill>
                <a:latin typeface="Times New Roman" panose="02020603050405020304" pitchFamily="18" charset="0"/>
                <a:cs typeface="Times New Roman" panose="02020603050405020304" pitchFamily="18" charset="0"/>
              </a:rPr>
              <a:t>Câu</a:t>
            </a:r>
            <a:r>
              <a:rPr lang="en-US" sz="2800" b="1">
                <a:solidFill>
                  <a:prstClr val="black"/>
                </a:solidFill>
                <a:latin typeface="Times New Roman" panose="02020603050405020304" pitchFamily="18" charset="0"/>
                <a:cs typeface="Times New Roman" panose="02020603050405020304" pitchFamily="18" charset="0"/>
              </a:rPr>
              <a:t> 7: </a:t>
            </a:r>
            <a:r>
              <a:rPr lang="en-US" sz="2800">
                <a:solidFill>
                  <a:prstClr val="black"/>
                </a:solidFill>
                <a:latin typeface="Times New Roman" panose="02020603050405020304" pitchFamily="18" charset="0"/>
                <a:ea typeface="Calibri" panose="020F0502020204030204" pitchFamily="34" charset="0"/>
              </a:rPr>
              <a:t>Hai đội bóng A và B cùng tham gia trận chung kết bóng đá tranh chức vô địch, trong các biến cố sau, biến cố nào là biến cố không thể xảy ra sau khi trận đấu giữa hai đội kết thúc?</a:t>
            </a:r>
            <a:endParaRPr lang="en-US" sz="2800">
              <a:solidFill>
                <a:prstClr val="black"/>
              </a:solidFill>
              <a:latin typeface="Times New Roman" panose="02020603050405020304" pitchFamily="18" charset="0"/>
              <a:ea typeface="Times New Roman" panose="02020603050405020304" pitchFamily="18" charset="0"/>
            </a:endParaRPr>
          </a:p>
        </p:txBody>
      </p:sp>
      <p:sp>
        <p:nvSpPr>
          <p:cNvPr id="10" name="A"/>
          <p:cNvSpPr/>
          <p:nvPr/>
        </p:nvSpPr>
        <p:spPr>
          <a:xfrm flipH="1">
            <a:off x="6205543" y="5522803"/>
            <a:ext cx="5986460"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a:solidFill>
                  <a:prstClr val="black"/>
                </a:solidFill>
                <a:latin typeface="Times New Roman" panose="02020603050405020304" pitchFamily="18" charset="0"/>
                <a:cs typeface="Times New Roman" panose="02020603050405020304" pitchFamily="18" charset="0"/>
              </a:rPr>
              <a:t>D.</a:t>
            </a:r>
            <a:r>
              <a:rPr lang="en-US" sz="2800">
                <a:solidFill>
                  <a:prstClr val="black"/>
                </a:solidFill>
                <a:latin typeface="Times New Roman" panose="02020603050405020304" pitchFamily="18" charset="0"/>
                <a:cs typeface="Times New Roman" panose="02020603050405020304" pitchFamily="18" charset="0"/>
              </a:rPr>
              <a:t>“Không đội nào bị thua cả”.</a:t>
            </a:r>
          </a:p>
        </p:txBody>
      </p:sp>
      <p:sp>
        <p:nvSpPr>
          <p:cNvPr id="11" name="B"/>
          <p:cNvSpPr/>
          <p:nvPr/>
        </p:nvSpPr>
        <p:spPr>
          <a:xfrm>
            <a:off x="1702034" y="4372778"/>
            <a:ext cx="434339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a:solidFill>
                  <a:prstClr val="black"/>
                </a:solidFill>
                <a:latin typeface="Times New Roman" panose="02020603050405020304" pitchFamily="18" charset="0"/>
                <a:cs typeface="Times New Roman" panose="02020603050405020304" pitchFamily="18" charset="0"/>
              </a:rPr>
              <a:t>A.</a:t>
            </a:r>
            <a:r>
              <a:rPr lang="en-US" sz="2800">
                <a:solidFill>
                  <a:prstClr val="black"/>
                </a:solidFill>
                <a:latin typeface="Times New Roman" panose="02020603050405020304" pitchFamily="18" charset="0"/>
                <a:cs typeface="Times New Roman" panose="02020603050405020304" pitchFamily="18" charset="0"/>
              </a:rPr>
              <a:t>“Đội A thắng đội B”.</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2" name="C"/>
          <p:cNvSpPr/>
          <p:nvPr/>
        </p:nvSpPr>
        <p:spPr>
          <a:xfrm flipH="1">
            <a:off x="6205541" y="4358031"/>
            <a:ext cx="5986459"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“Đội B thắng hoặc thua đội A”.</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3" name="D"/>
          <p:cNvSpPr/>
          <p:nvPr/>
        </p:nvSpPr>
        <p:spPr>
          <a:xfrm>
            <a:off x="1698857" y="5522803"/>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r>
              <a:rPr lang="en-US" sz="2800" b="1">
                <a:solidFill>
                  <a:prstClr val="black"/>
                </a:solidFill>
                <a:latin typeface="Times New Roman" panose="02020603050405020304" pitchFamily="18" charset="0"/>
                <a:cs typeface="Times New Roman" panose="02020603050405020304" pitchFamily="18" charset="0"/>
              </a:rPr>
              <a:t>C.</a:t>
            </a:r>
            <a:r>
              <a:rPr lang="en-US" sz="2800">
                <a:solidFill>
                  <a:prstClr val="black"/>
                </a:solidFill>
                <a:latin typeface="Times New Roman" panose="02020603050405020304" pitchFamily="18" charset="0"/>
                <a:cs typeface="Times New Roman" panose="02020603050405020304" pitchFamily="18" charset="0"/>
              </a:rPr>
              <a:t>“Đội B thắng đội A”.</a:t>
            </a:r>
            <a:endParaRPr lang="vi-VN" sz="2800" dirty="0">
              <a:solidFill>
                <a:prstClr val="black"/>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20</a:t>
            </a:r>
          </a:p>
        </p:txBody>
      </p:sp>
      <p:sp>
        <p:nvSpPr>
          <p:cNvPr id="17" name="Rounded Rectangle 1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19</a:t>
            </a:r>
          </a:p>
        </p:txBody>
      </p:sp>
      <p:sp>
        <p:nvSpPr>
          <p:cNvPr id="18" name="Rounded Rectangle 1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18</a:t>
            </a:r>
          </a:p>
        </p:txBody>
      </p:sp>
      <p:sp>
        <p:nvSpPr>
          <p:cNvPr id="19" name="Rounded Rectangle 1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17</a:t>
            </a:r>
          </a:p>
        </p:txBody>
      </p:sp>
      <p:sp>
        <p:nvSpPr>
          <p:cNvPr id="20" name="Rounded Rectangle 1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16</a:t>
            </a:r>
          </a:p>
        </p:txBody>
      </p:sp>
      <p:sp>
        <p:nvSpPr>
          <p:cNvPr id="21" name="Rounded Rectangle 2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15</a:t>
            </a:r>
          </a:p>
        </p:txBody>
      </p:sp>
      <p:sp>
        <p:nvSpPr>
          <p:cNvPr id="22" name="Rounded Rectangle 2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14</a:t>
            </a:r>
          </a:p>
        </p:txBody>
      </p:sp>
      <p:sp>
        <p:nvSpPr>
          <p:cNvPr id="23" name="Rounded Rectangle 2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13</a:t>
            </a:r>
          </a:p>
        </p:txBody>
      </p:sp>
      <p:sp>
        <p:nvSpPr>
          <p:cNvPr id="24" name="Rounded Rectangle 2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12</a:t>
            </a:r>
          </a:p>
        </p:txBody>
      </p:sp>
      <p:sp>
        <p:nvSpPr>
          <p:cNvPr id="25" name="Rounded Rectangle 2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11</a:t>
            </a:r>
          </a:p>
        </p:txBody>
      </p:sp>
      <p:sp>
        <p:nvSpPr>
          <p:cNvPr id="26" name="Rounded Rectangle 2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10</a:t>
            </a:r>
          </a:p>
        </p:txBody>
      </p:sp>
      <p:sp>
        <p:nvSpPr>
          <p:cNvPr id="27" name="Rounded Rectangle 26"/>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09</a:t>
            </a:r>
          </a:p>
        </p:txBody>
      </p:sp>
      <p:sp>
        <p:nvSpPr>
          <p:cNvPr id="28" name="Rounded Rectangle 27"/>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08</a:t>
            </a:r>
          </a:p>
        </p:txBody>
      </p:sp>
      <p:sp>
        <p:nvSpPr>
          <p:cNvPr id="29" name="Rounded Rectangle 28"/>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07</a:t>
            </a:r>
          </a:p>
        </p:txBody>
      </p:sp>
      <p:sp>
        <p:nvSpPr>
          <p:cNvPr id="30" name="Rounded Rectangle 29"/>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06</a:t>
            </a:r>
          </a:p>
        </p:txBody>
      </p:sp>
      <p:sp>
        <p:nvSpPr>
          <p:cNvPr id="31" name="Rounded Rectangle 30"/>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05</a:t>
            </a:r>
          </a:p>
        </p:txBody>
      </p:sp>
      <p:sp>
        <p:nvSpPr>
          <p:cNvPr id="32" name="Rounded Rectangle 31"/>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04</a:t>
            </a:r>
          </a:p>
        </p:txBody>
      </p:sp>
      <p:sp>
        <p:nvSpPr>
          <p:cNvPr id="33" name="Rounded Rectangle 32"/>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03</a:t>
            </a:r>
          </a:p>
        </p:txBody>
      </p:sp>
      <p:sp>
        <p:nvSpPr>
          <p:cNvPr id="34" name="Rounded Rectangle 33"/>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02</a:t>
            </a:r>
          </a:p>
        </p:txBody>
      </p:sp>
      <p:sp>
        <p:nvSpPr>
          <p:cNvPr id="35" name="Rounded Rectangle 34"/>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a:solidFill>
                  <a:prstClr val="white"/>
                </a:solidFill>
              </a:rPr>
              <a:t>01</a:t>
            </a:r>
          </a:p>
        </p:txBody>
      </p:sp>
      <p:sp>
        <p:nvSpPr>
          <p:cNvPr id="36" name="Rounded Rectangle 35"/>
          <p:cNvSpPr/>
          <p:nvPr/>
        </p:nvSpPr>
        <p:spPr>
          <a:xfrm>
            <a:off x="8377467" y="344951"/>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2800" dirty="0">
                <a:solidFill>
                  <a:prstClr val="white"/>
                </a:solidFill>
              </a:rPr>
              <a:t>00</a:t>
            </a:r>
          </a:p>
        </p:txBody>
      </p:sp>
      <p:pic>
        <p:nvPicPr>
          <p:cNvPr id="13314" name="Picture 2" descr="Kết quả hình ảnh cho dọn rác png"/>
          <p:cNvPicPr>
            <a:picLocks noChangeAspect="1" noChangeArrowheads="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flipH="1">
            <a:off x="1558653" y="-102394"/>
            <a:ext cx="1828800" cy="179843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home png">
            <a:hlinkClick r:id="rId7" action="ppaction://hlinksldjump"/>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698720" y="217716"/>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58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grpId="0" nodeType="clickEffect">
                                  <p:stCondLst>
                                    <p:cond delay="0"/>
                                  </p:stCondLst>
                                  <p:childTnLst>
                                    <p:set>
                                      <p:cBhvr>
                                        <p:cTn id="6" dur="1000">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7"/>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9"/>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0"/>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1"/>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2"/>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23"/>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4"/>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5"/>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6"/>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7"/>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8"/>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9"/>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30"/>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31"/>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32"/>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33"/>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4"/>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5"/>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30" presetClass="emph" presetSubtype="0" fill="hold" grpId="0" nodeType="clickEffect">
                                  <p:stCondLst>
                                    <p:cond delay="0"/>
                                  </p:stCondLst>
                                  <p:childTnLst>
                                    <p:animClr clrSpc="hsl" dir="cw">
                                      <p:cBhvr override="childStyle">
                                        <p:cTn id="71" dur="500" fill="hold"/>
                                        <p:tgtEl>
                                          <p:spTgt spid="10"/>
                                        </p:tgtEl>
                                        <p:attrNameLst>
                                          <p:attrName>style.color</p:attrName>
                                        </p:attrNameLst>
                                      </p:cBhvr>
                                      <p:by>
                                        <p:hsl h="0" s="12549" l="25098"/>
                                      </p:by>
                                    </p:animClr>
                                    <p:animClr clrSpc="hsl" dir="cw">
                                      <p:cBhvr>
                                        <p:cTn id="72" dur="500" fill="hold"/>
                                        <p:tgtEl>
                                          <p:spTgt spid="10"/>
                                        </p:tgtEl>
                                        <p:attrNameLst>
                                          <p:attrName>fillcolor</p:attrName>
                                        </p:attrNameLst>
                                      </p:cBhvr>
                                      <p:by>
                                        <p:hsl h="0" s="12549" l="25098"/>
                                      </p:by>
                                    </p:animClr>
                                    <p:animClr clrSpc="hsl" dir="cw">
                                      <p:cBhvr>
                                        <p:cTn id="73" dur="500" fill="hold"/>
                                        <p:tgtEl>
                                          <p:spTgt spid="10"/>
                                        </p:tgtEl>
                                        <p:attrNameLst>
                                          <p:attrName>stroke.color</p:attrName>
                                        </p:attrNameLst>
                                      </p:cBhvr>
                                      <p:by>
                                        <p:hsl h="0" s="12549" l="25098"/>
                                      </p:by>
                                    </p:animClr>
                                    <p:set>
                                      <p:cBhvr>
                                        <p:cTn id="74"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grpId="0" nodeType="clickEffect">
                                  <p:stCondLst>
                                    <p:cond delay="0"/>
                                  </p:stCondLst>
                                  <p:childTnLst>
                                    <p:animEffect transition="out" filter="fade">
                                      <p:cBhvr>
                                        <p:cTn id="79" dur="500" tmFilter="0, 0; .2, .5; .8, .5; 1, 0"/>
                                        <p:tgtEl>
                                          <p:spTgt spid="11"/>
                                        </p:tgtEl>
                                      </p:cBhvr>
                                    </p:animEffect>
                                    <p:animScale>
                                      <p:cBhvr>
                                        <p:cTn id="80" dur="250" autoRev="1" fill="hold"/>
                                        <p:tgtEl>
                                          <p:spTgt spid="11"/>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81" restart="whenNotActive" fill="hold" evtFilter="cancelBubble" nodeType="interactiveSeq">
                <p:stCondLst>
                  <p:cond evt="onClick" delay="0">
                    <p:tgtEl>
                      <p:spTgt spid="12"/>
                    </p:tgtEl>
                  </p:cond>
                </p:stCondLst>
                <p:endSync evt="end" delay="0">
                  <p:rtn val="all"/>
                </p:endSync>
                <p:childTnLst>
                  <p:par>
                    <p:cTn id="82" fill="hold">
                      <p:stCondLst>
                        <p:cond delay="0"/>
                      </p:stCondLst>
                      <p:childTnLst>
                        <p:par>
                          <p:cTn id="83" fill="hold">
                            <p:stCondLst>
                              <p:cond delay="0"/>
                            </p:stCondLst>
                            <p:childTnLst>
                              <p:par>
                                <p:cTn id="84" presetID="26" presetClass="emph" presetSubtype="0" fill="hold" grpId="0" nodeType="clickEffect">
                                  <p:stCondLst>
                                    <p:cond delay="0"/>
                                  </p:stCondLst>
                                  <p:childTnLst>
                                    <p:animEffect transition="out" filter="fade">
                                      <p:cBhvr>
                                        <p:cTn id="85" dur="500" tmFilter="0, 0; .2, .5; .8, .5; 1, 0"/>
                                        <p:tgtEl>
                                          <p:spTgt spid="12"/>
                                        </p:tgtEl>
                                      </p:cBhvr>
                                    </p:animEffect>
                                    <p:animScale>
                                      <p:cBhvr>
                                        <p:cTn id="86" dur="250" autoRev="1" fill="hold"/>
                                        <p:tgtEl>
                                          <p:spTgt spid="12"/>
                                        </p:tgtEl>
                                      </p:cBhvr>
                                      <p:by x="105000" y="105000"/>
                                    </p:animScale>
                                  </p:childTnLst>
                                  <p:subTnLst>
                                    <p:audio>
                                      <p:cMediaNode>
                                        <p:cTn display="0" masterRel="sameClick">
                                          <p:stCondLst>
                                            <p:cond evt="begin" delay="0">
                                              <p:tn val="84"/>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87" restart="whenNotActive" fill="hold" evtFilter="cancelBubble" nodeType="interactiveSeq">
                <p:stCondLst>
                  <p:cond evt="onClick" delay="0">
                    <p:tgtEl>
                      <p:spTgt spid="13"/>
                    </p:tgtEl>
                  </p:cond>
                </p:stCondLst>
                <p:endSync evt="end" delay="0">
                  <p:rtn val="all"/>
                </p:endSync>
                <p:childTnLst>
                  <p:par>
                    <p:cTn id="88" fill="hold">
                      <p:stCondLst>
                        <p:cond delay="0"/>
                      </p:stCondLst>
                      <p:childTnLst>
                        <p:par>
                          <p:cTn id="89" fill="hold">
                            <p:stCondLst>
                              <p:cond delay="0"/>
                            </p:stCondLst>
                            <p:childTnLst>
                              <p:par>
                                <p:cTn id="90" presetID="26" presetClass="emph" presetSubtype="0" fill="hold" grpId="0" nodeType="clickEffect">
                                  <p:stCondLst>
                                    <p:cond delay="0"/>
                                  </p:stCondLst>
                                  <p:childTnLst>
                                    <p:animEffect transition="out" filter="fade">
                                      <p:cBhvr>
                                        <p:cTn id="91" dur="500" tmFilter="0, 0; .2, .5; .8, .5; 1, 0"/>
                                        <p:tgtEl>
                                          <p:spTgt spid="13"/>
                                        </p:tgtEl>
                                      </p:cBhvr>
                                    </p:animEffect>
                                    <p:animScale>
                                      <p:cBhvr>
                                        <p:cTn id="92" dur="250" autoRev="1" fill="hold"/>
                                        <p:tgtEl>
                                          <p:spTgt spid="13"/>
                                        </p:tgtEl>
                                      </p:cBhvr>
                                      <p:by x="105000" y="105000"/>
                                    </p:animScale>
                                  </p:childTnLst>
                                  <p:subTnLst>
                                    <p:audio>
                                      <p:cMediaNode>
                                        <p:cTn display="0" masterRel="sameClick">
                                          <p:stCondLst>
                                            <p:cond evt="begin" delay="0">
                                              <p:tn val="9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0"/>
            <a:ext cx="9144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40049" y="1847095"/>
            <a:ext cx="905347" cy="150891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37281" y="2497435"/>
            <a:ext cx="905347" cy="150891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84609" y="4677717"/>
            <a:ext cx="905347" cy="15089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51841" y="5203100"/>
            <a:ext cx="905347" cy="1508912"/>
          </a:xfrm>
          <a:prstGeom prst="rect">
            <a:avLst/>
          </a:prstGeom>
        </p:spPr>
      </p:pic>
      <p:sp>
        <p:nvSpPr>
          <p:cNvPr id="9" name="Rectangle 8"/>
          <p:cNvSpPr/>
          <p:nvPr/>
        </p:nvSpPr>
        <p:spPr>
          <a:xfrm>
            <a:off x="3497641" y="649653"/>
            <a:ext cx="5196723" cy="707887"/>
          </a:xfrm>
          <a:prstGeom prst="rect">
            <a:avLst/>
          </a:prstGeom>
          <a:noFill/>
        </p:spPr>
        <p:txBody>
          <a:bodyPr wrap="none" lIns="91434" tIns="45718" rIns="91434" bIns="45718">
            <a:spAutoFit/>
          </a:bodyPr>
          <a:lstStyle/>
          <a:p>
            <a:pPr algn="ctr"/>
            <a:r>
              <a:rPr lang="en-US" sz="4000" b="1" dirty="0">
                <a:ln w="6600">
                  <a:solidFill>
                    <a:srgbClr val="DE478E"/>
                  </a:solidFill>
                  <a:prstDash val="solid"/>
                </a:ln>
                <a:solidFill>
                  <a:srgbClr val="FFFFFF"/>
                </a:solidFill>
                <a:effectLst>
                  <a:outerShdw dist="38100" dir="2700000" algn="tl" rotWithShape="0">
                    <a:srgbClr val="DE478E"/>
                  </a:outerShdw>
                </a:effectLst>
              </a:rPr>
              <a:t>CẢM ƠN CÁC BẠN!</a:t>
            </a:r>
          </a:p>
        </p:txBody>
      </p:sp>
    </p:spTree>
    <p:extLst>
      <p:ext uri="{BB962C8B-B14F-4D97-AF65-F5344CB8AC3E}">
        <p14:creationId xmlns:p14="http://schemas.microsoft.com/office/powerpoint/2010/main" val="341228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xmlns="" id="{23B62C5C-06F2-4B12-0F28-3CC6C2AB8143}"/>
              </a:ext>
            </a:extLst>
          </p:cNvPr>
          <p:cNvCxnSpPr>
            <a:cxnSpLocks/>
          </p:cNvCxnSpPr>
          <p:nvPr/>
        </p:nvCxnSpPr>
        <p:spPr>
          <a:xfrm>
            <a:off x="10521005" y="4806509"/>
            <a:ext cx="0" cy="140810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BCCFCA1B-4A2F-A309-B783-00DF561B4F4E}"/>
              </a:ext>
            </a:extLst>
          </p:cNvPr>
          <p:cNvCxnSpPr>
            <a:cxnSpLocks/>
          </p:cNvCxnSpPr>
          <p:nvPr/>
        </p:nvCxnSpPr>
        <p:spPr>
          <a:xfrm>
            <a:off x="10959797" y="5158429"/>
            <a:ext cx="0" cy="1192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A6301B3C-7C4B-43A6-4E74-809043B474C6}"/>
              </a:ext>
            </a:extLst>
          </p:cNvPr>
          <p:cNvCxnSpPr>
            <a:cxnSpLocks/>
          </p:cNvCxnSpPr>
          <p:nvPr/>
        </p:nvCxnSpPr>
        <p:spPr>
          <a:xfrm>
            <a:off x="11375037" y="4118135"/>
            <a:ext cx="0" cy="20964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Cloud 35">
            <a:hlinkClick r:id="rId3" action="ppaction://hlinksldjump"/>
            <a:extLst>
              <a:ext uri="{FF2B5EF4-FFF2-40B4-BE49-F238E27FC236}">
                <a16:creationId xmlns:a16="http://schemas.microsoft.com/office/drawing/2014/main" xmlns="" id="{01698520-F599-7560-4491-C891D2E6726C}"/>
              </a:ext>
            </a:extLst>
          </p:cNvPr>
          <p:cNvSpPr/>
          <p:nvPr/>
        </p:nvSpPr>
        <p:spPr>
          <a:xfrm>
            <a:off x="9780193" y="5642823"/>
            <a:ext cx="2359211" cy="1104900"/>
          </a:xfrm>
          <a:prstGeom prst="cloud">
            <a:avLst/>
          </a:prstGeom>
          <a:solidFill>
            <a:schemeClr val="bg1"/>
          </a:solidFill>
          <a:ln>
            <a:solidFill>
              <a:schemeClr val="bg1"/>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sz="2400" b="1" dirty="0">
              <a:solidFill>
                <a:srgbClr val="FF0000"/>
              </a:solidFill>
            </a:endParaRPr>
          </a:p>
        </p:txBody>
      </p:sp>
      <p:pic>
        <p:nvPicPr>
          <p:cNvPr id="39" name="Picture 38">
            <a:extLst>
              <a:ext uri="{FF2B5EF4-FFF2-40B4-BE49-F238E27FC236}">
                <a16:creationId xmlns:a16="http://schemas.microsoft.com/office/drawing/2014/main" xmlns="" id="{06FFA2CE-83A1-86D1-6A15-FC18B56E6CDE}"/>
              </a:ext>
            </a:extLst>
          </p:cNvPr>
          <p:cNvPicPr>
            <a:picLocks noChangeAspect="1"/>
          </p:cNvPicPr>
          <p:nvPr/>
        </p:nvPicPr>
        <p:blipFill>
          <a:blip r:embed="rId4" cstate="email">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831787" y="3526673"/>
            <a:ext cx="1086500" cy="1182927"/>
          </a:xfrm>
          <a:prstGeom prst="rect">
            <a:avLst/>
          </a:prstGeom>
        </p:spPr>
      </p:pic>
      <p:pic>
        <p:nvPicPr>
          <p:cNvPr id="42" name="Picture 41">
            <a:extLst>
              <a:ext uri="{FF2B5EF4-FFF2-40B4-BE49-F238E27FC236}">
                <a16:creationId xmlns:a16="http://schemas.microsoft.com/office/drawing/2014/main" xmlns="" id="{4762F835-16F7-87B2-AFD7-EBD33AA1395F}"/>
              </a:ext>
            </a:extLst>
          </p:cNvPr>
          <p:cNvPicPr>
            <a:picLocks noChangeAspect="1"/>
          </p:cNvPicPr>
          <p:nvPr/>
        </p:nvPicPr>
        <p:blipFill>
          <a:blip r:embed="rId6" cstate="email">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114565" y="4273392"/>
            <a:ext cx="812889" cy="885032"/>
          </a:xfrm>
          <a:prstGeom prst="rect">
            <a:avLst/>
          </a:prstGeom>
        </p:spPr>
      </p:pic>
      <p:pic>
        <p:nvPicPr>
          <p:cNvPr id="43" name="Picture 42">
            <a:extLst>
              <a:ext uri="{FF2B5EF4-FFF2-40B4-BE49-F238E27FC236}">
                <a16:creationId xmlns:a16="http://schemas.microsoft.com/office/drawing/2014/main" xmlns="" id="{55B9BCEF-F9CC-7EE1-5571-ECDB212527F4}"/>
              </a:ext>
            </a:extLst>
          </p:cNvPr>
          <p:cNvPicPr>
            <a:picLocks noChangeAspect="1"/>
          </p:cNvPicPr>
          <p:nvPr/>
        </p:nvPicPr>
        <p:blipFill>
          <a:blip r:embed="rId8" cstate="email">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699606" y="4887931"/>
            <a:ext cx="520391" cy="566575"/>
          </a:xfrm>
          <a:prstGeom prst="rect">
            <a:avLst/>
          </a:prstGeom>
        </p:spPr>
      </p:pic>
      <p:sp>
        <p:nvSpPr>
          <p:cNvPr id="41" name="Rectangle: Rounded Corners 40">
            <a:extLst>
              <a:ext uri="{FF2B5EF4-FFF2-40B4-BE49-F238E27FC236}">
                <a16:creationId xmlns:a16="http://schemas.microsoft.com/office/drawing/2014/main" xmlns="" id="{EC2CFAE5-40AA-DC52-BB7B-5765D29EF178}"/>
              </a:ext>
            </a:extLst>
          </p:cNvPr>
          <p:cNvSpPr/>
          <p:nvPr/>
        </p:nvSpPr>
        <p:spPr>
          <a:xfrm>
            <a:off x="9613837" y="2867453"/>
            <a:ext cx="2523200" cy="54249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34" tIns="45718" rIns="91434" bIns="45718" numCol="1" spcCol="0" rtlCol="0" fromWordArt="0" anchor="ctr" anchorCtr="0" forceAA="0" compatLnSpc="1">
            <a:prstTxWarp prst="textNoShape">
              <a:avLst/>
            </a:prstTxWarp>
            <a:noAutofit/>
          </a:bodyPr>
          <a:lstStyle/>
          <a:p>
            <a:pPr algn="ctr"/>
            <a:r>
              <a:rPr lang="en-US" sz="2000" b="1" dirty="0">
                <a:solidFill>
                  <a:srgbClr val="0000FF"/>
                </a:solidFill>
                <a:latin typeface="Times New Roman" panose="02020603050405020304" pitchFamily="18" charset="0"/>
                <a:ea typeface="Times New Roman" panose="02020603050405020304" pitchFamily="18" charset="0"/>
              </a:rPr>
              <a:t>   </a:t>
            </a:r>
            <a:r>
              <a:rPr lang="en-US" sz="2000" b="1" dirty="0" err="1">
                <a:solidFill>
                  <a:srgbClr val="0000FF"/>
                </a:solidFill>
                <a:latin typeface="Times New Roman" panose="02020603050405020304" pitchFamily="18" charset="0"/>
                <a:ea typeface="Times New Roman" panose="02020603050405020304" pitchFamily="18" charset="0"/>
              </a:rPr>
              <a:t>Biến</a:t>
            </a:r>
            <a:r>
              <a:rPr lang="en-US" sz="2000" b="1" dirty="0">
                <a:solidFill>
                  <a:srgbClr val="0000FF"/>
                </a:solidFill>
                <a:latin typeface="Times New Roman" panose="02020603050405020304" pitchFamily="18" charset="0"/>
                <a:ea typeface="Times New Roman" panose="02020603050405020304" pitchFamily="18" charset="0"/>
              </a:rPr>
              <a:t> </a:t>
            </a:r>
            <a:r>
              <a:rPr lang="en-US" sz="2000" b="1" dirty="0" err="1">
                <a:solidFill>
                  <a:srgbClr val="0000FF"/>
                </a:solidFill>
                <a:latin typeface="Times New Roman" panose="02020603050405020304" pitchFamily="18" charset="0"/>
                <a:ea typeface="Times New Roman" panose="02020603050405020304" pitchFamily="18" charset="0"/>
              </a:rPr>
              <a:t>cố</a:t>
            </a:r>
            <a:r>
              <a:rPr lang="en-US" sz="2000" b="1" dirty="0">
                <a:solidFill>
                  <a:srgbClr val="0000FF"/>
                </a:solidFill>
                <a:latin typeface="Times New Roman" panose="02020603050405020304" pitchFamily="18" charset="0"/>
                <a:ea typeface="Times New Roman" panose="02020603050405020304" pitchFamily="18" charset="0"/>
              </a:rPr>
              <a:t> </a:t>
            </a:r>
            <a:r>
              <a:rPr lang="en-US" sz="2000" b="1" dirty="0" err="1">
                <a:solidFill>
                  <a:srgbClr val="0000FF"/>
                </a:solidFill>
                <a:latin typeface="Times New Roman" panose="02020603050405020304" pitchFamily="18" charset="0"/>
                <a:ea typeface="Times New Roman" panose="02020603050405020304" pitchFamily="18" charset="0"/>
              </a:rPr>
              <a:t>ngẫu</a:t>
            </a:r>
            <a:r>
              <a:rPr lang="en-US" sz="2000" b="1" dirty="0">
                <a:solidFill>
                  <a:srgbClr val="0000FF"/>
                </a:solidFill>
                <a:latin typeface="Times New Roman" panose="02020603050405020304" pitchFamily="18" charset="0"/>
                <a:ea typeface="Times New Roman" panose="02020603050405020304" pitchFamily="18" charset="0"/>
              </a:rPr>
              <a:t> </a:t>
            </a:r>
            <a:r>
              <a:rPr lang="en-US" sz="2000" b="1" dirty="0" err="1">
                <a:solidFill>
                  <a:srgbClr val="0000FF"/>
                </a:solidFill>
                <a:latin typeface="Times New Roman" panose="02020603050405020304" pitchFamily="18" charset="0"/>
                <a:ea typeface="Times New Roman" panose="02020603050405020304" pitchFamily="18" charset="0"/>
              </a:rPr>
              <a:t>nhiên</a:t>
            </a:r>
            <a:endParaRPr lang="en-US" sz="2000" dirty="0">
              <a:solidFill>
                <a:srgbClr val="0000FF"/>
              </a:solidFill>
              <a:latin typeface="Times New Roman" panose="02020603050405020304" pitchFamily="18" charset="0"/>
              <a:ea typeface="Times New Roman" panose="02020603050405020304" pitchFamily="18" charset="0"/>
            </a:endParaRPr>
          </a:p>
        </p:txBody>
      </p:sp>
      <p:sp>
        <p:nvSpPr>
          <p:cNvPr id="45" name="Rectangle: Rounded Corners 44">
            <a:extLst>
              <a:ext uri="{FF2B5EF4-FFF2-40B4-BE49-F238E27FC236}">
                <a16:creationId xmlns:a16="http://schemas.microsoft.com/office/drawing/2014/main" xmlns="" id="{F0410559-207F-DC7E-6350-9F74097D5249}"/>
              </a:ext>
            </a:extLst>
          </p:cNvPr>
          <p:cNvSpPr/>
          <p:nvPr/>
        </p:nvSpPr>
        <p:spPr>
          <a:xfrm>
            <a:off x="9613837" y="2086739"/>
            <a:ext cx="2523200" cy="54315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34" tIns="45718" rIns="91434" bIns="45718" numCol="1" spcCol="0" rtlCol="0" fromWordArt="0" anchor="ctr" anchorCtr="0" forceAA="0" compatLnSpc="1">
            <a:prstTxWarp prst="textNoShape">
              <a:avLst/>
            </a:prstTxWarp>
            <a:noAutofit/>
          </a:bodyPr>
          <a:lstStyle/>
          <a:p>
            <a:pPr algn="ctr"/>
            <a:r>
              <a:rPr lang="en-US" sz="2000" b="1" dirty="0">
                <a:solidFill>
                  <a:srgbClr val="0000FF"/>
                </a:solidFill>
                <a:latin typeface="Times New Roman" panose="02020603050405020304" pitchFamily="18" charset="0"/>
                <a:ea typeface="Times New Roman" panose="02020603050405020304" pitchFamily="18" charset="0"/>
              </a:rPr>
              <a:t>   </a:t>
            </a:r>
            <a:r>
              <a:rPr lang="en-US" sz="2000" b="1" dirty="0" err="1">
                <a:solidFill>
                  <a:srgbClr val="0000FF"/>
                </a:solidFill>
                <a:latin typeface="Times New Roman" panose="02020603050405020304" pitchFamily="18" charset="0"/>
                <a:ea typeface="Times New Roman" panose="02020603050405020304" pitchFamily="18" charset="0"/>
              </a:rPr>
              <a:t>Biến</a:t>
            </a:r>
            <a:r>
              <a:rPr lang="en-US" sz="2000" b="1" dirty="0">
                <a:solidFill>
                  <a:srgbClr val="0000FF"/>
                </a:solidFill>
                <a:latin typeface="Times New Roman" panose="02020603050405020304" pitchFamily="18" charset="0"/>
                <a:ea typeface="Times New Roman" panose="02020603050405020304" pitchFamily="18" charset="0"/>
              </a:rPr>
              <a:t> </a:t>
            </a:r>
            <a:r>
              <a:rPr lang="en-US" sz="2000" b="1" dirty="0" err="1">
                <a:solidFill>
                  <a:srgbClr val="0000FF"/>
                </a:solidFill>
                <a:latin typeface="Times New Roman" panose="02020603050405020304" pitchFamily="18" charset="0"/>
                <a:ea typeface="Times New Roman" panose="02020603050405020304" pitchFamily="18" charset="0"/>
              </a:rPr>
              <a:t>cố</a:t>
            </a:r>
            <a:r>
              <a:rPr lang="en-US" sz="2000" b="1" dirty="0">
                <a:solidFill>
                  <a:srgbClr val="0000FF"/>
                </a:solidFill>
                <a:latin typeface="Times New Roman" panose="02020603050405020304" pitchFamily="18" charset="0"/>
                <a:ea typeface="Times New Roman" panose="02020603050405020304" pitchFamily="18" charset="0"/>
              </a:rPr>
              <a:t> </a:t>
            </a:r>
            <a:r>
              <a:rPr lang="en-US" sz="2000" b="1" dirty="0" err="1">
                <a:solidFill>
                  <a:srgbClr val="0000FF"/>
                </a:solidFill>
                <a:latin typeface="Times New Roman" panose="02020603050405020304" pitchFamily="18" charset="0"/>
                <a:ea typeface="Times New Roman" panose="02020603050405020304" pitchFamily="18" charset="0"/>
              </a:rPr>
              <a:t>không</a:t>
            </a:r>
            <a:r>
              <a:rPr lang="en-US" sz="2000" b="1" dirty="0">
                <a:solidFill>
                  <a:srgbClr val="0000FF"/>
                </a:solidFill>
                <a:latin typeface="Times New Roman" panose="02020603050405020304" pitchFamily="18" charset="0"/>
                <a:ea typeface="Times New Roman" panose="02020603050405020304" pitchFamily="18" charset="0"/>
              </a:rPr>
              <a:t> </a:t>
            </a:r>
            <a:r>
              <a:rPr lang="en-US" sz="2000" b="1" dirty="0" err="1">
                <a:solidFill>
                  <a:srgbClr val="0000FF"/>
                </a:solidFill>
                <a:latin typeface="Times New Roman" panose="02020603050405020304" pitchFamily="18" charset="0"/>
                <a:ea typeface="Times New Roman" panose="02020603050405020304" pitchFamily="18" charset="0"/>
              </a:rPr>
              <a:t>thể</a:t>
            </a:r>
            <a:endParaRPr lang="en-US" sz="2000" dirty="0">
              <a:solidFill>
                <a:srgbClr val="0000FF"/>
              </a:solidFill>
              <a:latin typeface="Times New Roman" panose="02020603050405020304" pitchFamily="18" charset="0"/>
              <a:ea typeface="Times New Roman" panose="02020603050405020304" pitchFamily="18" charset="0"/>
            </a:endParaRPr>
          </a:p>
        </p:txBody>
      </p:sp>
      <p:sp>
        <p:nvSpPr>
          <p:cNvPr id="46" name="Rectangle: Rounded Corners 45">
            <a:extLst>
              <a:ext uri="{FF2B5EF4-FFF2-40B4-BE49-F238E27FC236}">
                <a16:creationId xmlns:a16="http://schemas.microsoft.com/office/drawing/2014/main" xmlns="" id="{E856A389-3E01-BCF3-32B1-9F2763B6325B}"/>
              </a:ext>
            </a:extLst>
          </p:cNvPr>
          <p:cNvSpPr/>
          <p:nvPr/>
        </p:nvSpPr>
        <p:spPr>
          <a:xfrm>
            <a:off x="9613837" y="1263236"/>
            <a:ext cx="2523200" cy="54315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34" tIns="45718" rIns="91434" bIns="45718" numCol="1" spcCol="0" rtlCol="0" fromWordArt="0" anchor="ctr" anchorCtr="0" forceAA="0" compatLnSpc="1">
            <a:prstTxWarp prst="textNoShape">
              <a:avLst/>
            </a:prstTxWarp>
            <a:noAutofit/>
          </a:bodyPr>
          <a:lstStyle/>
          <a:p>
            <a:pPr algn="ctr"/>
            <a:r>
              <a:rPr lang="en-US" sz="2000" b="1" dirty="0" err="1">
                <a:solidFill>
                  <a:srgbClr val="0000FF"/>
                </a:solidFill>
                <a:latin typeface="Times New Roman" panose="02020603050405020304" pitchFamily="18" charset="0"/>
                <a:ea typeface="Times New Roman" panose="02020603050405020304" pitchFamily="18" charset="0"/>
              </a:rPr>
              <a:t>Biến</a:t>
            </a:r>
            <a:r>
              <a:rPr lang="en-US" sz="2000" b="1" dirty="0">
                <a:solidFill>
                  <a:srgbClr val="0000FF"/>
                </a:solidFill>
                <a:latin typeface="Times New Roman" panose="02020603050405020304" pitchFamily="18" charset="0"/>
                <a:ea typeface="Times New Roman" panose="02020603050405020304" pitchFamily="18" charset="0"/>
              </a:rPr>
              <a:t> </a:t>
            </a:r>
            <a:r>
              <a:rPr lang="en-US" sz="2000" b="1" dirty="0" err="1">
                <a:solidFill>
                  <a:srgbClr val="0000FF"/>
                </a:solidFill>
                <a:latin typeface="Times New Roman" panose="02020603050405020304" pitchFamily="18" charset="0"/>
                <a:ea typeface="Times New Roman" panose="02020603050405020304" pitchFamily="18" charset="0"/>
              </a:rPr>
              <a:t>cố</a:t>
            </a:r>
            <a:r>
              <a:rPr lang="en-US" sz="2000" b="1" dirty="0">
                <a:solidFill>
                  <a:srgbClr val="0000FF"/>
                </a:solidFill>
                <a:latin typeface="Times New Roman" panose="02020603050405020304" pitchFamily="18" charset="0"/>
                <a:ea typeface="Times New Roman" panose="02020603050405020304" pitchFamily="18" charset="0"/>
              </a:rPr>
              <a:t> </a:t>
            </a:r>
            <a:r>
              <a:rPr lang="en-US" sz="2000" b="1" dirty="0" err="1">
                <a:solidFill>
                  <a:srgbClr val="0000FF"/>
                </a:solidFill>
                <a:latin typeface="Times New Roman" panose="02020603050405020304" pitchFamily="18" charset="0"/>
                <a:ea typeface="Times New Roman" panose="02020603050405020304" pitchFamily="18" charset="0"/>
              </a:rPr>
              <a:t>chắc</a:t>
            </a:r>
            <a:r>
              <a:rPr lang="en-US" sz="2000" b="1" dirty="0">
                <a:solidFill>
                  <a:srgbClr val="0000FF"/>
                </a:solidFill>
                <a:latin typeface="Times New Roman" panose="02020603050405020304" pitchFamily="18" charset="0"/>
                <a:ea typeface="Times New Roman" panose="02020603050405020304" pitchFamily="18" charset="0"/>
              </a:rPr>
              <a:t> </a:t>
            </a:r>
            <a:r>
              <a:rPr lang="en-US" sz="2000" b="1" dirty="0" err="1">
                <a:solidFill>
                  <a:srgbClr val="0000FF"/>
                </a:solidFill>
                <a:latin typeface="Times New Roman" panose="02020603050405020304" pitchFamily="18" charset="0"/>
                <a:ea typeface="Times New Roman" panose="02020603050405020304" pitchFamily="18" charset="0"/>
              </a:rPr>
              <a:t>chắn</a:t>
            </a:r>
            <a:endParaRPr lang="en-US" sz="2000" dirty="0">
              <a:solidFill>
                <a:srgbClr val="0000FF"/>
              </a:solidFill>
              <a:latin typeface="Times New Roman" panose="02020603050405020304" pitchFamily="18" charset="0"/>
              <a:ea typeface="Times New Roman" panose="02020603050405020304" pitchFamily="18" charset="0"/>
            </a:endParaRPr>
          </a:p>
        </p:txBody>
      </p:sp>
      <p:sp>
        <p:nvSpPr>
          <p:cNvPr id="57" name="Arrow: Right 56">
            <a:extLst>
              <a:ext uri="{FF2B5EF4-FFF2-40B4-BE49-F238E27FC236}">
                <a16:creationId xmlns:a16="http://schemas.microsoft.com/office/drawing/2014/main" xmlns="" id="{E64C4746-427B-4715-E09B-45328CAC07F7}"/>
              </a:ext>
            </a:extLst>
          </p:cNvPr>
          <p:cNvSpPr/>
          <p:nvPr/>
        </p:nvSpPr>
        <p:spPr>
          <a:xfrm>
            <a:off x="2412380" y="2235455"/>
            <a:ext cx="626509" cy="227767"/>
          </a:xfrm>
          <a:prstGeom prst="rightArrow">
            <a:avLst/>
          </a:prstGeom>
        </p:spPr>
        <p:style>
          <a:lnRef idx="0">
            <a:schemeClr val="accent4"/>
          </a:lnRef>
          <a:fillRef idx="3">
            <a:schemeClr val="accent4"/>
          </a:fillRef>
          <a:effectRef idx="3">
            <a:schemeClr val="accent4"/>
          </a:effectRef>
          <a:fontRef idx="minor">
            <a:schemeClr val="lt1"/>
          </a:fontRef>
        </p:style>
        <p:txBody>
          <a:bodyPr rot="0" spcFirstLastPara="0" vert="horz" wrap="square" lIns="91434" tIns="45718" rIns="91434" bIns="45718" numCol="1" spcCol="0" rtlCol="0" fromWordArt="0" anchor="ctr" anchorCtr="0" forceAA="0" compatLnSpc="1">
            <a:prstTxWarp prst="textNoShape">
              <a:avLst/>
            </a:prstTxWarp>
            <a:noAutofit/>
          </a:bodyPr>
          <a:lstStyle/>
          <a:p>
            <a:endParaRPr lang="en-US">
              <a:solidFill>
                <a:prstClr val="white"/>
              </a:solidFill>
            </a:endParaRPr>
          </a:p>
        </p:txBody>
      </p:sp>
      <p:grpSp>
        <p:nvGrpSpPr>
          <p:cNvPr id="7" name="Group 6">
            <a:extLst>
              <a:ext uri="{FF2B5EF4-FFF2-40B4-BE49-F238E27FC236}">
                <a16:creationId xmlns:a16="http://schemas.microsoft.com/office/drawing/2014/main" xmlns="" id="{77F9D007-F1D2-205F-8C0A-8469CFA739BF}"/>
              </a:ext>
            </a:extLst>
          </p:cNvPr>
          <p:cNvGrpSpPr/>
          <p:nvPr/>
        </p:nvGrpSpPr>
        <p:grpSpPr>
          <a:xfrm>
            <a:off x="3963582" y="1172429"/>
            <a:ext cx="5709273" cy="2317299"/>
            <a:chOff x="3963578" y="1172430"/>
            <a:chExt cx="5709273" cy="2317298"/>
          </a:xfrm>
        </p:grpSpPr>
        <p:sp>
          <p:nvSpPr>
            <p:cNvPr id="50" name="Arrow: Bent 49">
              <a:extLst>
                <a:ext uri="{FF2B5EF4-FFF2-40B4-BE49-F238E27FC236}">
                  <a16:creationId xmlns:a16="http://schemas.microsoft.com/office/drawing/2014/main" xmlns="" id="{EFCA85E4-F682-E51B-3EB1-2307301D289A}"/>
                </a:ext>
              </a:extLst>
            </p:cNvPr>
            <p:cNvSpPr/>
            <p:nvPr/>
          </p:nvSpPr>
          <p:spPr>
            <a:xfrm flipV="1">
              <a:off x="4001629" y="2465053"/>
              <a:ext cx="5667171" cy="1024675"/>
            </a:xfrm>
            <a:prstGeom prst="bentArrow">
              <a:avLst>
                <a:gd name="adj1" fmla="val 38382"/>
                <a:gd name="adj2" fmla="val 29713"/>
                <a:gd name="adj3" fmla="val 32070"/>
                <a:gd name="adj4" fmla="val 43750"/>
              </a:avLst>
            </a:prstGeom>
          </p:spPr>
          <p:style>
            <a:lnRef idx="0">
              <a:schemeClr val="accent4"/>
            </a:lnRef>
            <a:fillRef idx="3">
              <a:schemeClr val="accent4"/>
            </a:fillRef>
            <a:effectRef idx="3">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51" name="Arrow: Right 50">
              <a:extLst>
                <a:ext uri="{FF2B5EF4-FFF2-40B4-BE49-F238E27FC236}">
                  <a16:creationId xmlns:a16="http://schemas.microsoft.com/office/drawing/2014/main" xmlns="" id="{2D57A2FC-9C7B-EE9D-F5A6-4375FB9B2F0D}"/>
                </a:ext>
              </a:extLst>
            </p:cNvPr>
            <p:cNvSpPr/>
            <p:nvPr/>
          </p:nvSpPr>
          <p:spPr>
            <a:xfrm>
              <a:off x="4768555" y="1981868"/>
              <a:ext cx="4900245" cy="755656"/>
            </a:xfrm>
            <a:prstGeom prst="rightArrow">
              <a:avLst/>
            </a:prstGeom>
          </p:spPr>
          <p:style>
            <a:lnRef idx="0">
              <a:schemeClr val="accent4"/>
            </a:lnRef>
            <a:fillRef idx="3">
              <a:schemeClr val="accent4"/>
            </a:fillRef>
            <a:effectRef idx="3">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52" name="Arrow: Bent 51">
              <a:extLst>
                <a:ext uri="{FF2B5EF4-FFF2-40B4-BE49-F238E27FC236}">
                  <a16:creationId xmlns:a16="http://schemas.microsoft.com/office/drawing/2014/main" xmlns="" id="{AE1CFF9B-DE1D-37C3-2A1A-B5ECCD04514D}"/>
                </a:ext>
              </a:extLst>
            </p:cNvPr>
            <p:cNvSpPr/>
            <p:nvPr/>
          </p:nvSpPr>
          <p:spPr>
            <a:xfrm>
              <a:off x="3963578" y="1172430"/>
              <a:ext cx="5709273" cy="720757"/>
            </a:xfrm>
            <a:prstGeom prst="bentArrow">
              <a:avLst>
                <a:gd name="adj1" fmla="val 59426"/>
                <a:gd name="adj2" fmla="val 50000"/>
                <a:gd name="adj3" fmla="val 38217"/>
                <a:gd name="adj4" fmla="val 43750"/>
              </a:avLst>
            </a:prstGeom>
          </p:spPr>
          <p:style>
            <a:lnRef idx="0">
              <a:schemeClr val="accent4"/>
            </a:lnRef>
            <a:fillRef idx="3">
              <a:schemeClr val="accent4"/>
            </a:fillRef>
            <a:effectRef idx="3">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grpSp>
      <p:sp>
        <p:nvSpPr>
          <p:cNvPr id="53" name="Explosion: 8 Points 52">
            <a:extLst>
              <a:ext uri="{FF2B5EF4-FFF2-40B4-BE49-F238E27FC236}">
                <a16:creationId xmlns:a16="http://schemas.microsoft.com/office/drawing/2014/main" xmlns="" id="{C2D95EEE-0FD9-9B4F-CD49-B4BB9CFD76BE}"/>
              </a:ext>
            </a:extLst>
          </p:cNvPr>
          <p:cNvSpPr/>
          <p:nvPr/>
        </p:nvSpPr>
        <p:spPr>
          <a:xfrm>
            <a:off x="2671389" y="1326411"/>
            <a:ext cx="2939747" cy="1888548"/>
          </a:xfrm>
          <a:prstGeom prst="irregularSeal1">
            <a:avLst/>
          </a:prstGeom>
        </p:spPr>
        <p:style>
          <a:lnRef idx="0">
            <a:schemeClr val="accent2"/>
          </a:lnRef>
          <a:fillRef idx="3">
            <a:schemeClr val="accent2"/>
          </a:fillRef>
          <a:effectRef idx="3">
            <a:schemeClr val="accent2"/>
          </a:effectRef>
          <a:fontRef idx="minor">
            <a:schemeClr val="lt1"/>
          </a:fontRef>
        </p:style>
        <p:txBody>
          <a:bodyPr rot="0" spcFirstLastPara="0" vert="horz" wrap="square" lIns="91434" tIns="45718" rIns="91434" bIns="45718" numCol="1" spcCol="0" rtlCol="0" fromWordArt="0" anchor="ctr" anchorCtr="0" forceAA="0" compatLnSpc="1">
            <a:prstTxWarp prst="textNoShape">
              <a:avLst/>
            </a:prstTxWarp>
            <a:noAutofit/>
          </a:bodyPr>
          <a:lstStyle/>
          <a:p>
            <a:pPr algn="ctr"/>
            <a:r>
              <a:rPr lang="en-US" sz="2400" b="1" dirty="0">
                <a:solidFill>
                  <a:srgbClr val="000000"/>
                </a:solidFill>
                <a:effectLst>
                  <a:outerShdw blurRad="38100" dist="19050" dir="2700000" algn="tl">
                    <a:prstClr val="black">
                      <a:alpha val="40000"/>
                    </a:prstClr>
                  </a:outerShdw>
                </a:effectLst>
                <a:latin typeface="Times New Roman" panose="02020603050405020304" pitchFamily="18" charset="0"/>
                <a:ea typeface="Times New Roman" panose="02020603050405020304" pitchFamily="18" charset="0"/>
              </a:rPr>
              <a:t>BIẾN CỐ</a:t>
            </a: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54" name="Text Box 34">
            <a:extLst>
              <a:ext uri="{FF2B5EF4-FFF2-40B4-BE49-F238E27FC236}">
                <a16:creationId xmlns:a16="http://schemas.microsoft.com/office/drawing/2014/main" xmlns="" id="{BDAD0FD3-CD35-7A26-E961-501BADA1F758}"/>
              </a:ext>
            </a:extLst>
          </p:cNvPr>
          <p:cNvSpPr txBox="1"/>
          <p:nvPr/>
        </p:nvSpPr>
        <p:spPr>
          <a:xfrm>
            <a:off x="5892872" y="1229664"/>
            <a:ext cx="2882007" cy="623353"/>
          </a:xfrm>
          <a:prstGeom prst="rect">
            <a:avLst/>
          </a:prstGeom>
          <a:noFill/>
          <a:ln w="6350">
            <a:noFill/>
          </a:ln>
        </p:spPr>
        <p:txBody>
          <a:bodyPr rot="0" spcFirstLastPara="0" vert="horz" wrap="square" lIns="91434" tIns="45718" rIns="91434" bIns="45718" numCol="1" spcCol="0" rtlCol="0" fromWordArt="0" anchor="t" anchorCtr="0" forceAA="0" compatLnSpc="1">
            <a:prstTxWarp prst="textNoShape">
              <a:avLst/>
            </a:prstTxWarp>
            <a:noAutofit/>
          </a:bodyPr>
          <a:lstStyle/>
          <a:p>
            <a:r>
              <a:rPr lang="en-US" sz="2800" b="1" dirty="0" err="1">
                <a:solidFill>
                  <a:prstClr val="black"/>
                </a:solidFill>
                <a:latin typeface="Times New Roman" panose="02020603050405020304" pitchFamily="18" charset="0"/>
                <a:ea typeface="Times New Roman" panose="02020603050405020304" pitchFamily="18" charset="0"/>
              </a:rPr>
              <a:t>luôn</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xảy</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ra</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55" name="Text Box 35">
            <a:extLst>
              <a:ext uri="{FF2B5EF4-FFF2-40B4-BE49-F238E27FC236}">
                <a16:creationId xmlns:a16="http://schemas.microsoft.com/office/drawing/2014/main" xmlns="" id="{92587302-3991-1AF2-D9B0-AD626A43A0F3}"/>
              </a:ext>
            </a:extLst>
          </p:cNvPr>
          <p:cNvSpPr txBox="1"/>
          <p:nvPr/>
        </p:nvSpPr>
        <p:spPr>
          <a:xfrm>
            <a:off x="5499263" y="2047172"/>
            <a:ext cx="4018272" cy="623033"/>
          </a:xfrm>
          <a:prstGeom prst="rect">
            <a:avLst/>
          </a:prstGeom>
          <a:noFill/>
          <a:ln w="6350">
            <a:noFill/>
          </a:ln>
        </p:spPr>
        <p:txBody>
          <a:bodyPr rot="0" spcFirstLastPara="0" vert="horz" wrap="square" lIns="91434" tIns="45718" rIns="91434" bIns="45718" numCol="1" spcCol="0" rtlCol="0" fromWordArt="0" anchor="t" anchorCtr="0" forceAA="0" compatLnSpc="1">
            <a:prstTxWarp prst="textNoShape">
              <a:avLst/>
            </a:prstTxWarp>
            <a:noAutofit/>
          </a:bodyPr>
          <a:lstStyle/>
          <a:p>
            <a:r>
              <a:rPr lang="en-US" sz="2800" b="1" dirty="0" err="1">
                <a:solidFill>
                  <a:prstClr val="black"/>
                </a:solidFill>
                <a:latin typeface="Times New Roman" panose="02020603050405020304" pitchFamily="18" charset="0"/>
                <a:ea typeface="Times New Roman" panose="02020603050405020304" pitchFamily="18" charset="0"/>
              </a:rPr>
              <a:t>không</a:t>
            </a:r>
            <a:r>
              <a:rPr lang="en-US" sz="2800" b="1" dirty="0">
                <a:solidFill>
                  <a:prstClr val="black"/>
                </a:solidFill>
                <a:latin typeface="Times New Roman" panose="02020603050405020304" pitchFamily="18" charset="0"/>
                <a:ea typeface="Times New Roman" panose="02020603050405020304" pitchFamily="18" charset="0"/>
              </a:rPr>
              <a:t> bao </a:t>
            </a:r>
            <a:r>
              <a:rPr lang="en-US" sz="2800" b="1" dirty="0" err="1">
                <a:solidFill>
                  <a:prstClr val="black"/>
                </a:solidFill>
                <a:latin typeface="Times New Roman" panose="02020603050405020304" pitchFamily="18" charset="0"/>
                <a:ea typeface="Times New Roman" panose="02020603050405020304" pitchFamily="18" charset="0"/>
              </a:rPr>
              <a:t>giờ</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xảy</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ra</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56" name="Text Box 36">
            <a:extLst>
              <a:ext uri="{FF2B5EF4-FFF2-40B4-BE49-F238E27FC236}">
                <a16:creationId xmlns:a16="http://schemas.microsoft.com/office/drawing/2014/main" xmlns="" id="{9E091D75-C347-B8F6-6580-5F7381CB289F}"/>
              </a:ext>
            </a:extLst>
          </p:cNvPr>
          <p:cNvSpPr txBox="1"/>
          <p:nvPr/>
        </p:nvSpPr>
        <p:spPr>
          <a:xfrm>
            <a:off x="4130381" y="2903640"/>
            <a:ext cx="5538423" cy="623033"/>
          </a:xfrm>
          <a:prstGeom prst="rect">
            <a:avLst/>
          </a:prstGeom>
          <a:noFill/>
          <a:ln w="6350">
            <a:noFill/>
          </a:ln>
        </p:spPr>
        <p:txBody>
          <a:bodyPr rot="0" spcFirstLastPara="0" vert="horz" wrap="square" lIns="91434" tIns="45718" rIns="91434" bIns="45718" numCol="1" spcCol="0" rtlCol="0" fromWordArt="0" anchor="t" anchorCtr="0" forceAA="0" compatLnSpc="1">
            <a:prstTxWarp prst="textNoShape">
              <a:avLst/>
            </a:prstTxWarp>
            <a:noAutofit/>
          </a:bodyPr>
          <a:lstStyle/>
          <a:p>
            <a:r>
              <a:rPr lang="en-US" sz="2800" b="1" dirty="0" err="1">
                <a:solidFill>
                  <a:prstClr val="black"/>
                </a:solidFill>
                <a:latin typeface="Times New Roman" panose="02020603050405020304" pitchFamily="18" charset="0"/>
                <a:ea typeface="Times New Roman" panose="02020603050405020304" pitchFamily="18" charset="0"/>
              </a:rPr>
              <a:t>không</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biết</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trước</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xảy</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ra</a:t>
            </a:r>
            <a:r>
              <a:rPr lang="en-US" sz="2800" b="1" dirty="0">
                <a:solidFill>
                  <a:prstClr val="black"/>
                </a:solidFill>
                <a:latin typeface="Times New Roman" panose="02020603050405020304" pitchFamily="18" charset="0"/>
                <a:ea typeface="Times New Roman" panose="02020603050405020304" pitchFamily="18" charset="0"/>
              </a:rPr>
              <a:t> hay </a:t>
            </a:r>
            <a:r>
              <a:rPr lang="en-US" sz="2800" b="1" dirty="0" err="1">
                <a:solidFill>
                  <a:prstClr val="black"/>
                </a:solidFill>
                <a:latin typeface="Times New Roman" panose="02020603050405020304" pitchFamily="18" charset="0"/>
                <a:ea typeface="Times New Roman" panose="02020603050405020304" pitchFamily="18" charset="0"/>
              </a:rPr>
              <a:t>không</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xmlns="" id="{1EF005C4-F413-9C9E-0F57-06CC9C1B2861}"/>
              </a:ext>
            </a:extLst>
          </p:cNvPr>
          <p:cNvSpPr/>
          <p:nvPr/>
        </p:nvSpPr>
        <p:spPr>
          <a:xfrm>
            <a:off x="2185948" y="118952"/>
            <a:ext cx="6953613" cy="933589"/>
          </a:xfrm>
          <a:prstGeom prst="rect">
            <a:avLst/>
          </a:prstGeom>
          <a:noFill/>
        </p:spPr>
        <p:txBody>
          <a:bodyPr wrap="none" lIns="91434" tIns="45718" rIns="91434" bIns="45718">
            <a:spAutoFit/>
          </a:bodyPr>
          <a:lstStyle/>
          <a:p>
            <a:pPr algn="ctr"/>
            <a:r>
              <a:rPr lang="en-US" sz="5500" b="1" dirty="0" err="1">
                <a:ln w="22225">
                  <a:solidFill>
                    <a:srgbClr val="FFFF00"/>
                  </a:solidFill>
                  <a:prstDash val="solid"/>
                </a:ln>
                <a:solidFill>
                  <a:srgbClr val="FF0000"/>
                </a:solidFill>
                <a:effectLst>
                  <a:glow rad="228600">
                    <a:srgbClr val="DE478E">
                      <a:satMod val="175000"/>
                      <a:alpha val="40000"/>
                    </a:srgbClr>
                  </a:glow>
                  <a:outerShdw blurRad="50800" dist="38100" dir="5400000" algn="t" rotWithShape="0">
                    <a:prstClr val="black">
                      <a:alpha val="40000"/>
                    </a:prstClr>
                  </a:outerShdw>
                </a:effectLst>
              </a:rPr>
              <a:t>Kiến</a:t>
            </a:r>
            <a:r>
              <a:rPr lang="en-US" sz="5500" b="1" dirty="0">
                <a:ln w="22225">
                  <a:solidFill>
                    <a:srgbClr val="FFFF00"/>
                  </a:solidFill>
                  <a:prstDash val="solid"/>
                </a:ln>
                <a:solidFill>
                  <a:srgbClr val="FF0000"/>
                </a:solidFill>
                <a:effectLst>
                  <a:glow rad="228600">
                    <a:srgbClr val="DE478E">
                      <a:satMod val="175000"/>
                      <a:alpha val="40000"/>
                    </a:srgbClr>
                  </a:glow>
                  <a:outerShdw blurRad="50800" dist="38100" dir="5400000" algn="t" rotWithShape="0">
                    <a:prstClr val="black">
                      <a:alpha val="40000"/>
                    </a:prstClr>
                  </a:outerShdw>
                </a:effectLst>
              </a:rPr>
              <a:t> </a:t>
            </a:r>
            <a:r>
              <a:rPr lang="en-US" sz="5500" b="1" dirty="0" err="1">
                <a:ln w="22225">
                  <a:solidFill>
                    <a:srgbClr val="FFFF00"/>
                  </a:solidFill>
                  <a:prstDash val="solid"/>
                </a:ln>
                <a:solidFill>
                  <a:srgbClr val="FF0000"/>
                </a:solidFill>
                <a:effectLst>
                  <a:glow rad="228600">
                    <a:srgbClr val="DE478E">
                      <a:satMod val="175000"/>
                      <a:alpha val="40000"/>
                    </a:srgbClr>
                  </a:glow>
                  <a:outerShdw blurRad="50800" dist="38100" dir="5400000" algn="t" rotWithShape="0">
                    <a:prstClr val="black">
                      <a:alpha val="40000"/>
                    </a:prstClr>
                  </a:outerShdw>
                </a:effectLst>
              </a:rPr>
              <a:t>thức</a:t>
            </a:r>
            <a:r>
              <a:rPr lang="en-US" sz="5500" b="1" dirty="0">
                <a:ln w="22225">
                  <a:solidFill>
                    <a:srgbClr val="FFFF00"/>
                  </a:solidFill>
                  <a:prstDash val="solid"/>
                </a:ln>
                <a:solidFill>
                  <a:srgbClr val="FF0000"/>
                </a:solidFill>
                <a:effectLst>
                  <a:glow rad="228600">
                    <a:srgbClr val="DE478E">
                      <a:satMod val="175000"/>
                      <a:alpha val="40000"/>
                    </a:srgbClr>
                  </a:glow>
                  <a:outerShdw blurRad="50800" dist="38100" dir="5400000" algn="t" rotWithShape="0">
                    <a:prstClr val="black">
                      <a:alpha val="40000"/>
                    </a:prstClr>
                  </a:outerShdw>
                </a:effectLst>
              </a:rPr>
              <a:t> </a:t>
            </a:r>
            <a:r>
              <a:rPr lang="en-US" sz="5500" b="1" dirty="0" err="1">
                <a:ln w="22225">
                  <a:solidFill>
                    <a:srgbClr val="FFFF00"/>
                  </a:solidFill>
                  <a:prstDash val="solid"/>
                </a:ln>
                <a:solidFill>
                  <a:srgbClr val="FF0000"/>
                </a:solidFill>
                <a:effectLst>
                  <a:glow rad="228600">
                    <a:srgbClr val="DE478E">
                      <a:satMod val="175000"/>
                      <a:alpha val="40000"/>
                    </a:srgbClr>
                  </a:glow>
                  <a:outerShdw blurRad="50800" dist="38100" dir="5400000" algn="t" rotWithShape="0">
                    <a:prstClr val="black">
                      <a:alpha val="40000"/>
                    </a:prstClr>
                  </a:outerShdw>
                </a:effectLst>
              </a:rPr>
              <a:t>trọng</a:t>
            </a:r>
            <a:r>
              <a:rPr lang="en-US" sz="5500" b="1" dirty="0">
                <a:ln w="22225">
                  <a:solidFill>
                    <a:srgbClr val="FFFF00"/>
                  </a:solidFill>
                  <a:prstDash val="solid"/>
                </a:ln>
                <a:solidFill>
                  <a:srgbClr val="FF0000"/>
                </a:solidFill>
                <a:effectLst>
                  <a:glow rad="228600">
                    <a:srgbClr val="DE478E">
                      <a:satMod val="175000"/>
                      <a:alpha val="40000"/>
                    </a:srgbClr>
                  </a:glow>
                  <a:outerShdw blurRad="50800" dist="38100" dir="5400000" algn="t" rotWithShape="0">
                    <a:prstClr val="black">
                      <a:alpha val="40000"/>
                    </a:prstClr>
                  </a:outerShdw>
                </a:effectLst>
              </a:rPr>
              <a:t> </a:t>
            </a:r>
            <a:r>
              <a:rPr lang="en-US" sz="5500" b="1" dirty="0" err="1">
                <a:ln w="22225">
                  <a:solidFill>
                    <a:srgbClr val="FFFF00"/>
                  </a:solidFill>
                  <a:prstDash val="solid"/>
                </a:ln>
                <a:solidFill>
                  <a:srgbClr val="FF0000"/>
                </a:solidFill>
                <a:effectLst>
                  <a:glow rad="228600">
                    <a:srgbClr val="DE478E">
                      <a:satMod val="175000"/>
                      <a:alpha val="40000"/>
                    </a:srgbClr>
                  </a:glow>
                  <a:outerShdw blurRad="50800" dist="38100" dir="5400000" algn="t" rotWithShape="0">
                    <a:prstClr val="black">
                      <a:alpha val="40000"/>
                    </a:prstClr>
                  </a:outerShdw>
                </a:effectLst>
              </a:rPr>
              <a:t>tâm</a:t>
            </a:r>
            <a:endParaRPr lang="en-US" sz="5500" b="1" dirty="0">
              <a:ln w="22225">
                <a:solidFill>
                  <a:srgbClr val="FFFF00"/>
                </a:solidFill>
                <a:prstDash val="solid"/>
              </a:ln>
              <a:solidFill>
                <a:srgbClr val="FF0000"/>
              </a:solidFill>
              <a:effectLst>
                <a:glow rad="228600">
                  <a:srgbClr val="DE478E">
                    <a:satMod val="175000"/>
                    <a:alpha val="40000"/>
                  </a:srgbClr>
                </a:glow>
                <a:outerShdw blurRad="50800" dist="38100" dir="5400000" algn="t" rotWithShape="0">
                  <a:prstClr val="black">
                    <a:alpha val="40000"/>
                  </a:prstClr>
                </a:outerShdw>
              </a:effectLst>
            </a:endParaRPr>
          </a:p>
        </p:txBody>
      </p:sp>
      <p:grpSp>
        <p:nvGrpSpPr>
          <p:cNvPr id="4" name="Group 3">
            <a:extLst>
              <a:ext uri="{FF2B5EF4-FFF2-40B4-BE49-F238E27FC236}">
                <a16:creationId xmlns:a16="http://schemas.microsoft.com/office/drawing/2014/main" xmlns="" id="{3001AFE4-7124-0C23-E07D-42D4D662E409}"/>
              </a:ext>
            </a:extLst>
          </p:cNvPr>
          <p:cNvGrpSpPr/>
          <p:nvPr/>
        </p:nvGrpSpPr>
        <p:grpSpPr>
          <a:xfrm>
            <a:off x="13036" y="1722189"/>
            <a:ext cx="2418427" cy="1253999"/>
            <a:chOff x="4057179" y="4937661"/>
            <a:chExt cx="2418427" cy="1253998"/>
          </a:xfrm>
        </p:grpSpPr>
        <p:pic>
          <p:nvPicPr>
            <p:cNvPr id="62" name="Picture 61">
              <a:extLst>
                <a:ext uri="{FF2B5EF4-FFF2-40B4-BE49-F238E27FC236}">
                  <a16:creationId xmlns:a16="http://schemas.microsoft.com/office/drawing/2014/main" xmlns="" id="{318F925F-A06A-7CA9-4DA3-33053D625D79}"/>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313" b="99531" l="0" r="100000">
                          <a14:foregroundMark x1="60750" y1="94836" x2="59757" y2="94679"/>
                          <a14:foregroundMark x1="58765" y1="94679" x2="58765" y2="94679"/>
                          <a14:foregroundMark x1="59647" y1="94679" x2="59647" y2="94679"/>
                          <a14:foregroundMark x1="51929" y1="94523" x2="51929" y2="94523"/>
                          <a14:foregroundMark x1="49835" y1="94992" x2="49835" y2="94992"/>
                          <a14:foregroundMark x1="47078" y1="94679" x2="47078" y2="94679"/>
                          <a14:foregroundMark x1="46968" y1="95149" x2="46968" y2="95149"/>
                        </a14:backgroundRemoval>
                      </a14:imgEffect>
                    </a14:imgLayer>
                  </a14:imgProps>
                </a:ext>
                <a:ext uri="{28A0092B-C50C-407E-A947-70E740481C1C}">
                  <a14:useLocalDpi xmlns:a14="http://schemas.microsoft.com/office/drawing/2010/main"/>
                </a:ext>
              </a:extLst>
            </a:blip>
            <a:stretch>
              <a:fillRect/>
            </a:stretch>
          </p:blipFill>
          <p:spPr>
            <a:xfrm>
              <a:off x="4057179" y="4937661"/>
              <a:ext cx="2399343" cy="1104900"/>
            </a:xfrm>
            <a:prstGeom prst="rect">
              <a:avLst/>
            </a:prstGeom>
          </p:spPr>
        </p:pic>
        <p:sp>
          <p:nvSpPr>
            <p:cNvPr id="63" name="TextBox 62">
              <a:extLst>
                <a:ext uri="{FF2B5EF4-FFF2-40B4-BE49-F238E27FC236}">
                  <a16:creationId xmlns:a16="http://schemas.microsoft.com/office/drawing/2014/main" xmlns="" id="{8F94EA0C-4C59-786A-1EB4-24A1806BF3FE}"/>
                </a:ext>
              </a:extLst>
            </p:cNvPr>
            <p:cNvSpPr txBox="1"/>
            <p:nvPr/>
          </p:nvSpPr>
          <p:spPr>
            <a:xfrm>
              <a:off x="4076263" y="5494032"/>
              <a:ext cx="2399343" cy="697627"/>
            </a:xfrm>
            <a:prstGeom prst="rect">
              <a:avLst/>
            </a:prstGeom>
            <a:noFill/>
          </p:spPr>
          <p:txBody>
            <a:bodyPr wrap="square">
              <a:spAutoFit/>
            </a:bodyPr>
            <a:lstStyle/>
            <a:p>
              <a:pPr algn="ctr"/>
              <a:r>
                <a:rPr lang="en-US" b="1" dirty="0">
                  <a:solidFill>
                    <a:srgbClr val="000000"/>
                  </a:solidFill>
                  <a:effectLst>
                    <a:outerShdw blurRad="38100" dist="19050" dir="2700000" algn="tl">
                      <a:prstClr val="black">
                        <a:alpha val="40000"/>
                      </a:prstClr>
                    </a:outerShdw>
                  </a:effectLst>
                  <a:latin typeface="Times New Roman" panose="02020603050405020304" pitchFamily="18" charset="0"/>
                  <a:ea typeface="Times New Roman" panose="02020603050405020304" pitchFamily="18" charset="0"/>
                </a:rPr>
                <a:t>PHÉP THỬ NGHIỆM</a:t>
              </a:r>
              <a:endParaRPr lang="en-US" b="1" dirty="0">
                <a:solidFill>
                  <a:prstClr val="black"/>
                </a:solidFill>
                <a:latin typeface="Times New Roman" panose="02020603050405020304" pitchFamily="18" charset="0"/>
                <a:ea typeface="Times New Roman" panose="02020603050405020304" pitchFamily="18" charset="0"/>
              </a:endParaRPr>
            </a:p>
          </p:txBody>
        </p:sp>
      </p:grpSp>
      <p:pic>
        <p:nvPicPr>
          <p:cNvPr id="70" name="Picture 69">
            <a:extLst>
              <a:ext uri="{FF2B5EF4-FFF2-40B4-BE49-F238E27FC236}">
                <a16:creationId xmlns:a16="http://schemas.microsoft.com/office/drawing/2014/main" xmlns="" id="{66281D25-8E76-5AD8-DE64-F70D8EE1FB3E}"/>
              </a:ext>
            </a:extLst>
          </p:cNvPr>
          <p:cNvPicPr>
            <a:picLocks noChangeAspect="1"/>
          </p:cNvPicPr>
          <p:nvPr/>
        </p:nvPicPr>
        <p:blipFill>
          <a:blip r:embed="rId12" cstate="email">
            <a:extLst>
              <a:ext uri="{BEBA8EAE-BF5A-486C-A8C5-ECC9F3942E4B}">
                <a14:imgProps xmlns:a14="http://schemas.microsoft.com/office/drawing/2010/main">
                  <a14:imgLayer r:embed="rId13">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spTree>
    <p:extLst>
      <p:ext uri="{BB962C8B-B14F-4D97-AF65-F5344CB8AC3E}">
        <p14:creationId xmlns:p14="http://schemas.microsoft.com/office/powerpoint/2010/main" val="140911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39"/>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42"/>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43"/>
                                        </p:tgtEl>
                                        <p:attrNameLst>
                                          <p:attrName>r</p:attrName>
                                        </p:attrNameLst>
                                      </p:cBhvr>
                                    </p:animRot>
                                  </p:childTnLst>
                                </p:cTn>
                              </p:par>
                              <p:par>
                                <p:cTn id="11" presetID="41" presetClass="entr" presetSubtype="0" fill="hold" grpId="0" nodeType="withEffect">
                                  <p:stCondLst>
                                    <p:cond delay="0"/>
                                  </p:stCondLst>
                                  <p:iterate type="wd">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1000" fill="hold"/>
                                        <p:tgtEl>
                                          <p:spTgt spid="2"/>
                                        </p:tgtEl>
                                        <p:attrNameLst>
                                          <p:attrName>ppt_y</p:attrName>
                                        </p:attrNameLst>
                                      </p:cBhvr>
                                      <p:tavLst>
                                        <p:tav tm="0">
                                          <p:val>
                                            <p:strVal val="#ppt_y"/>
                                          </p:val>
                                        </p:tav>
                                        <p:tav tm="100000">
                                          <p:val>
                                            <p:strVal val="#ppt_y"/>
                                          </p:val>
                                        </p:tav>
                                      </p:tavLst>
                                    </p:anim>
                                    <p:anim calcmode="lin" valueType="num">
                                      <p:cBhvr>
                                        <p:cTn id="15" dur="1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1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1000" tmFilter="0,0; .5, 1; 1, 1"/>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6"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strips(downRight)">
                                      <p:cBhvr>
                                        <p:cTn id="30" dur="500"/>
                                        <p:tgtEl>
                                          <p:spTgt spid="57"/>
                                        </p:tgtEl>
                                      </p:cBhvr>
                                    </p:animEffect>
                                  </p:childTnLst>
                                </p:cTn>
                              </p:par>
                            </p:childTnLst>
                          </p:cTn>
                        </p:par>
                        <p:par>
                          <p:cTn id="31" fill="hold">
                            <p:stCondLst>
                              <p:cond delay="500"/>
                            </p:stCondLst>
                            <p:childTnLst>
                              <p:par>
                                <p:cTn id="32" presetID="31" presetClass="entr" presetSubtype="0" fill="hold" grpId="0" nodeType="afterEffect">
                                  <p:stCondLst>
                                    <p:cond delay="0"/>
                                  </p:stCondLst>
                                  <p:childTnLst>
                                    <p:set>
                                      <p:cBhvr>
                                        <p:cTn id="33" dur="1" fill="hold">
                                          <p:stCondLst>
                                            <p:cond delay="0"/>
                                          </p:stCondLst>
                                        </p:cTn>
                                        <p:tgtEl>
                                          <p:spTgt spid="53"/>
                                        </p:tgtEl>
                                        <p:attrNameLst>
                                          <p:attrName>style.visibility</p:attrName>
                                        </p:attrNameLst>
                                      </p:cBhvr>
                                      <p:to>
                                        <p:strVal val="visible"/>
                                      </p:to>
                                    </p:set>
                                    <p:anim calcmode="lin" valueType="num">
                                      <p:cBhvr>
                                        <p:cTn id="34" dur="1000" fill="hold"/>
                                        <p:tgtEl>
                                          <p:spTgt spid="53"/>
                                        </p:tgtEl>
                                        <p:attrNameLst>
                                          <p:attrName>ppt_w</p:attrName>
                                        </p:attrNameLst>
                                      </p:cBhvr>
                                      <p:tavLst>
                                        <p:tav tm="0">
                                          <p:val>
                                            <p:fltVal val="0"/>
                                          </p:val>
                                        </p:tav>
                                        <p:tav tm="100000">
                                          <p:val>
                                            <p:strVal val="#ppt_w"/>
                                          </p:val>
                                        </p:tav>
                                      </p:tavLst>
                                    </p:anim>
                                    <p:anim calcmode="lin" valueType="num">
                                      <p:cBhvr>
                                        <p:cTn id="35" dur="1000" fill="hold"/>
                                        <p:tgtEl>
                                          <p:spTgt spid="53"/>
                                        </p:tgtEl>
                                        <p:attrNameLst>
                                          <p:attrName>ppt_h</p:attrName>
                                        </p:attrNameLst>
                                      </p:cBhvr>
                                      <p:tavLst>
                                        <p:tav tm="0">
                                          <p:val>
                                            <p:fltVal val="0"/>
                                          </p:val>
                                        </p:tav>
                                        <p:tav tm="100000">
                                          <p:val>
                                            <p:strVal val="#ppt_h"/>
                                          </p:val>
                                        </p:tav>
                                      </p:tavLst>
                                    </p:anim>
                                    <p:anim calcmode="lin" valueType="num">
                                      <p:cBhvr>
                                        <p:cTn id="36" dur="1000" fill="hold"/>
                                        <p:tgtEl>
                                          <p:spTgt spid="53"/>
                                        </p:tgtEl>
                                        <p:attrNameLst>
                                          <p:attrName>style.rotation</p:attrName>
                                        </p:attrNameLst>
                                      </p:cBhvr>
                                      <p:tavLst>
                                        <p:tav tm="0">
                                          <p:val>
                                            <p:fltVal val="90"/>
                                          </p:val>
                                        </p:tav>
                                        <p:tav tm="100000">
                                          <p:val>
                                            <p:fltVal val="0"/>
                                          </p:val>
                                        </p:tav>
                                      </p:tavLst>
                                    </p:anim>
                                    <p:animEffect transition="in" filter="fade">
                                      <p:cBhvr>
                                        <p:cTn id="37" dur="10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strips(downRigh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wipe(down)">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37"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barn(outVertical)">
                                      <p:cBhvr>
                                        <p:cTn id="52" dur="500"/>
                                        <p:tgtEl>
                                          <p:spTgt spid="4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wipe(down)">
                                      <p:cBhvr>
                                        <p:cTn id="57" dur="500"/>
                                        <p:tgtEl>
                                          <p:spTgt spid="5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37" fill="hold" grpId="0" nodeType="click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barn(outVertical)">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wipe(down)">
                                      <p:cBhvr>
                                        <p:cTn id="67" dur="500"/>
                                        <p:tgtEl>
                                          <p:spTgt spid="5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barn(outVertical)">
                                      <p:cBhvr>
                                        <p:cTn id="7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P spid="46" grpId="0" animBg="1"/>
      <p:bldP spid="57" grpId="0" animBg="1"/>
      <p:bldP spid="53" grpId="0" animBg="1"/>
      <p:bldP spid="54" grpId="0"/>
      <p:bldP spid="55" grpId="0"/>
      <p:bldP spid="56" grpId="0"/>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xmlns="" id="{23B62C5C-06F2-4B12-0F28-3CC6C2AB8143}"/>
              </a:ext>
            </a:extLst>
          </p:cNvPr>
          <p:cNvCxnSpPr>
            <a:cxnSpLocks/>
          </p:cNvCxnSpPr>
          <p:nvPr/>
        </p:nvCxnSpPr>
        <p:spPr>
          <a:xfrm>
            <a:off x="10521005" y="4806509"/>
            <a:ext cx="0" cy="140810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BCCFCA1B-4A2F-A309-B783-00DF561B4F4E}"/>
              </a:ext>
            </a:extLst>
          </p:cNvPr>
          <p:cNvCxnSpPr>
            <a:cxnSpLocks/>
          </p:cNvCxnSpPr>
          <p:nvPr/>
        </p:nvCxnSpPr>
        <p:spPr>
          <a:xfrm>
            <a:off x="10959797" y="5158429"/>
            <a:ext cx="0" cy="1192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A6301B3C-7C4B-43A6-4E74-809043B474C6}"/>
              </a:ext>
            </a:extLst>
          </p:cNvPr>
          <p:cNvCxnSpPr>
            <a:cxnSpLocks/>
          </p:cNvCxnSpPr>
          <p:nvPr/>
        </p:nvCxnSpPr>
        <p:spPr>
          <a:xfrm>
            <a:off x="11375037" y="4118135"/>
            <a:ext cx="0" cy="20964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Cloud 35">
            <a:hlinkClick r:id="rId3" action="ppaction://hlinksldjump"/>
            <a:extLst>
              <a:ext uri="{FF2B5EF4-FFF2-40B4-BE49-F238E27FC236}">
                <a16:creationId xmlns:a16="http://schemas.microsoft.com/office/drawing/2014/main" xmlns="" id="{01698520-F599-7560-4491-C891D2E6726C}"/>
              </a:ext>
            </a:extLst>
          </p:cNvPr>
          <p:cNvSpPr/>
          <p:nvPr/>
        </p:nvSpPr>
        <p:spPr>
          <a:xfrm>
            <a:off x="9780193" y="5642823"/>
            <a:ext cx="2359211" cy="1104900"/>
          </a:xfrm>
          <a:prstGeom prst="cloud">
            <a:avLst/>
          </a:prstGeom>
          <a:solidFill>
            <a:schemeClr val="bg1"/>
          </a:solidFill>
          <a:ln>
            <a:solidFill>
              <a:schemeClr val="bg1"/>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endParaRPr lang="vi-VN" sz="2400" b="1" dirty="0">
              <a:solidFill>
                <a:srgbClr val="FF0000"/>
              </a:solidFill>
            </a:endParaRPr>
          </a:p>
        </p:txBody>
      </p:sp>
      <p:pic>
        <p:nvPicPr>
          <p:cNvPr id="39" name="Picture 38">
            <a:extLst>
              <a:ext uri="{FF2B5EF4-FFF2-40B4-BE49-F238E27FC236}">
                <a16:creationId xmlns:a16="http://schemas.microsoft.com/office/drawing/2014/main" xmlns="" id="{06FFA2CE-83A1-86D1-6A15-FC18B56E6CDE}"/>
              </a:ext>
            </a:extLst>
          </p:cNvPr>
          <p:cNvPicPr>
            <a:picLocks noChangeAspect="1"/>
          </p:cNvPicPr>
          <p:nvPr/>
        </p:nvPicPr>
        <p:blipFill>
          <a:blip r:embed="rId4" cstate="email">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831787" y="3526673"/>
            <a:ext cx="1086500" cy="1182927"/>
          </a:xfrm>
          <a:prstGeom prst="rect">
            <a:avLst/>
          </a:prstGeom>
        </p:spPr>
      </p:pic>
      <p:pic>
        <p:nvPicPr>
          <p:cNvPr id="42" name="Picture 41">
            <a:extLst>
              <a:ext uri="{FF2B5EF4-FFF2-40B4-BE49-F238E27FC236}">
                <a16:creationId xmlns:a16="http://schemas.microsoft.com/office/drawing/2014/main" xmlns="" id="{4762F835-16F7-87B2-AFD7-EBD33AA1395F}"/>
              </a:ext>
            </a:extLst>
          </p:cNvPr>
          <p:cNvPicPr>
            <a:picLocks noChangeAspect="1"/>
          </p:cNvPicPr>
          <p:nvPr/>
        </p:nvPicPr>
        <p:blipFill>
          <a:blip r:embed="rId6" cstate="email">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114565" y="4273392"/>
            <a:ext cx="812889" cy="885032"/>
          </a:xfrm>
          <a:prstGeom prst="rect">
            <a:avLst/>
          </a:prstGeom>
        </p:spPr>
      </p:pic>
      <p:pic>
        <p:nvPicPr>
          <p:cNvPr id="43" name="Picture 42">
            <a:extLst>
              <a:ext uri="{FF2B5EF4-FFF2-40B4-BE49-F238E27FC236}">
                <a16:creationId xmlns:a16="http://schemas.microsoft.com/office/drawing/2014/main" xmlns="" id="{55B9BCEF-F9CC-7EE1-5571-ECDB212527F4}"/>
              </a:ext>
            </a:extLst>
          </p:cNvPr>
          <p:cNvPicPr>
            <a:picLocks noChangeAspect="1"/>
          </p:cNvPicPr>
          <p:nvPr/>
        </p:nvPicPr>
        <p:blipFill>
          <a:blip r:embed="rId8" cstate="email">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699606" y="4887931"/>
            <a:ext cx="520391" cy="566575"/>
          </a:xfrm>
          <a:prstGeom prst="rect">
            <a:avLst/>
          </a:prstGeom>
        </p:spPr>
      </p:pic>
      <p:sp>
        <p:nvSpPr>
          <p:cNvPr id="2" name="Rectangle 1">
            <a:extLst>
              <a:ext uri="{FF2B5EF4-FFF2-40B4-BE49-F238E27FC236}">
                <a16:creationId xmlns:a16="http://schemas.microsoft.com/office/drawing/2014/main" xmlns="" id="{1EF005C4-F413-9C9E-0F57-06CC9C1B2861}"/>
              </a:ext>
            </a:extLst>
          </p:cNvPr>
          <p:cNvSpPr/>
          <p:nvPr/>
        </p:nvSpPr>
        <p:spPr>
          <a:xfrm>
            <a:off x="2519379" y="118952"/>
            <a:ext cx="6286764" cy="933589"/>
          </a:xfrm>
          <a:prstGeom prst="rect">
            <a:avLst/>
          </a:prstGeom>
          <a:noFill/>
        </p:spPr>
        <p:txBody>
          <a:bodyPr wrap="none" lIns="91434" tIns="45718" rIns="91434" bIns="45718">
            <a:spAutoFit/>
          </a:bodyPr>
          <a:lstStyle/>
          <a:p>
            <a:pPr algn="ctr"/>
            <a:r>
              <a:rPr lang="en-US" sz="5500" b="1" dirty="0" err="1">
                <a:ln w="22225">
                  <a:solidFill>
                    <a:srgbClr val="FFFF00"/>
                  </a:solidFill>
                  <a:prstDash val="solid"/>
                </a:ln>
                <a:solidFill>
                  <a:srgbClr val="FF0000"/>
                </a:solidFill>
                <a:effectLst>
                  <a:glow rad="228600">
                    <a:srgbClr val="DE478E">
                      <a:satMod val="175000"/>
                      <a:alpha val="40000"/>
                    </a:srgbClr>
                  </a:glow>
                  <a:outerShdw blurRad="50800" dist="38100" dir="5400000" algn="t" rotWithShape="0">
                    <a:prstClr val="black">
                      <a:alpha val="40000"/>
                    </a:prstClr>
                  </a:outerShdw>
                </a:effectLst>
              </a:rPr>
              <a:t>Hướng</a:t>
            </a:r>
            <a:r>
              <a:rPr lang="en-US" sz="5500" b="1" dirty="0">
                <a:ln w="22225">
                  <a:solidFill>
                    <a:srgbClr val="FFFF00"/>
                  </a:solidFill>
                  <a:prstDash val="solid"/>
                </a:ln>
                <a:solidFill>
                  <a:srgbClr val="FF0000"/>
                </a:solidFill>
                <a:effectLst>
                  <a:glow rad="228600">
                    <a:srgbClr val="DE478E">
                      <a:satMod val="175000"/>
                      <a:alpha val="40000"/>
                    </a:srgbClr>
                  </a:glow>
                  <a:outerShdw blurRad="50800" dist="38100" dir="5400000" algn="t" rotWithShape="0">
                    <a:prstClr val="black">
                      <a:alpha val="40000"/>
                    </a:prstClr>
                  </a:outerShdw>
                </a:effectLst>
              </a:rPr>
              <a:t> </a:t>
            </a:r>
            <a:r>
              <a:rPr lang="en-US" sz="5500" b="1" dirty="0" err="1">
                <a:ln w="22225">
                  <a:solidFill>
                    <a:srgbClr val="FFFF00"/>
                  </a:solidFill>
                  <a:prstDash val="solid"/>
                </a:ln>
                <a:solidFill>
                  <a:srgbClr val="FF0000"/>
                </a:solidFill>
                <a:effectLst>
                  <a:glow rad="228600">
                    <a:srgbClr val="DE478E">
                      <a:satMod val="175000"/>
                      <a:alpha val="40000"/>
                    </a:srgbClr>
                  </a:glow>
                  <a:outerShdw blurRad="50800" dist="38100" dir="5400000" algn="t" rotWithShape="0">
                    <a:prstClr val="black">
                      <a:alpha val="40000"/>
                    </a:prstClr>
                  </a:outerShdw>
                </a:effectLst>
              </a:rPr>
              <a:t>dẫn</a:t>
            </a:r>
            <a:r>
              <a:rPr lang="en-US" sz="5500" b="1" dirty="0">
                <a:ln w="22225">
                  <a:solidFill>
                    <a:srgbClr val="FFFF00"/>
                  </a:solidFill>
                  <a:prstDash val="solid"/>
                </a:ln>
                <a:solidFill>
                  <a:srgbClr val="FF0000"/>
                </a:solidFill>
                <a:effectLst>
                  <a:glow rad="228600">
                    <a:srgbClr val="DE478E">
                      <a:satMod val="175000"/>
                      <a:alpha val="40000"/>
                    </a:srgbClr>
                  </a:glow>
                  <a:outerShdw blurRad="50800" dist="38100" dir="5400000" algn="t" rotWithShape="0">
                    <a:prstClr val="black">
                      <a:alpha val="40000"/>
                    </a:prstClr>
                  </a:outerShdw>
                </a:effectLst>
              </a:rPr>
              <a:t> </a:t>
            </a:r>
            <a:r>
              <a:rPr lang="en-US" sz="5500" b="1" dirty="0" err="1">
                <a:ln w="22225">
                  <a:solidFill>
                    <a:srgbClr val="FFFF00"/>
                  </a:solidFill>
                  <a:prstDash val="solid"/>
                </a:ln>
                <a:solidFill>
                  <a:srgbClr val="FF0000"/>
                </a:solidFill>
                <a:effectLst>
                  <a:glow rad="228600">
                    <a:srgbClr val="DE478E">
                      <a:satMod val="175000"/>
                      <a:alpha val="40000"/>
                    </a:srgbClr>
                  </a:glow>
                  <a:outerShdw blurRad="50800" dist="38100" dir="5400000" algn="t" rotWithShape="0">
                    <a:prstClr val="black">
                      <a:alpha val="40000"/>
                    </a:prstClr>
                  </a:outerShdw>
                </a:effectLst>
              </a:rPr>
              <a:t>về</a:t>
            </a:r>
            <a:r>
              <a:rPr lang="en-US" sz="5500" b="1" dirty="0">
                <a:ln w="22225">
                  <a:solidFill>
                    <a:srgbClr val="FFFF00"/>
                  </a:solidFill>
                  <a:prstDash val="solid"/>
                </a:ln>
                <a:solidFill>
                  <a:srgbClr val="FF0000"/>
                </a:solidFill>
                <a:effectLst>
                  <a:glow rad="228600">
                    <a:srgbClr val="DE478E">
                      <a:satMod val="175000"/>
                      <a:alpha val="40000"/>
                    </a:srgbClr>
                  </a:glow>
                  <a:outerShdw blurRad="50800" dist="38100" dir="5400000" algn="t" rotWithShape="0">
                    <a:prstClr val="black">
                      <a:alpha val="40000"/>
                    </a:prstClr>
                  </a:outerShdw>
                </a:effectLst>
              </a:rPr>
              <a:t> </a:t>
            </a:r>
            <a:r>
              <a:rPr lang="en-US" sz="5500" b="1" dirty="0" err="1">
                <a:ln w="22225">
                  <a:solidFill>
                    <a:srgbClr val="FFFF00"/>
                  </a:solidFill>
                  <a:prstDash val="solid"/>
                </a:ln>
                <a:solidFill>
                  <a:srgbClr val="FF0000"/>
                </a:solidFill>
                <a:effectLst>
                  <a:glow rad="228600">
                    <a:srgbClr val="DE478E">
                      <a:satMod val="175000"/>
                      <a:alpha val="40000"/>
                    </a:srgbClr>
                  </a:glow>
                  <a:outerShdw blurRad="50800" dist="38100" dir="5400000" algn="t" rotWithShape="0">
                    <a:prstClr val="black">
                      <a:alpha val="40000"/>
                    </a:prstClr>
                  </a:outerShdw>
                </a:effectLst>
              </a:rPr>
              <a:t>nhà</a:t>
            </a:r>
            <a:endParaRPr lang="en-US" sz="5500" b="1" dirty="0">
              <a:ln w="22225">
                <a:solidFill>
                  <a:srgbClr val="FFFF00"/>
                </a:solidFill>
                <a:prstDash val="solid"/>
              </a:ln>
              <a:solidFill>
                <a:srgbClr val="FF0000"/>
              </a:solidFill>
              <a:effectLst>
                <a:glow rad="228600">
                  <a:srgbClr val="DE478E">
                    <a:satMod val="175000"/>
                    <a:alpha val="40000"/>
                  </a:srgbClr>
                </a:glow>
                <a:outerShdw blurRad="50800" dist="38100" dir="5400000" algn="t" rotWithShape="0">
                  <a:prstClr val="black">
                    <a:alpha val="40000"/>
                  </a:prstClr>
                </a:outerShdw>
              </a:effectLst>
            </a:endParaRPr>
          </a:p>
        </p:txBody>
      </p:sp>
      <p:pic>
        <p:nvPicPr>
          <p:cNvPr id="70" name="Picture 69">
            <a:extLst>
              <a:ext uri="{FF2B5EF4-FFF2-40B4-BE49-F238E27FC236}">
                <a16:creationId xmlns:a16="http://schemas.microsoft.com/office/drawing/2014/main" xmlns="" id="{66281D25-8E76-5AD8-DE64-F70D8EE1FB3E}"/>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41101"/>
            <a:ext cx="768475" cy="605663"/>
          </a:xfrm>
          <a:prstGeom prst="rect">
            <a:avLst/>
          </a:prstGeom>
        </p:spPr>
      </p:pic>
      <p:sp>
        <p:nvSpPr>
          <p:cNvPr id="27" name="TextBox 26">
            <a:extLst>
              <a:ext uri="{FF2B5EF4-FFF2-40B4-BE49-F238E27FC236}">
                <a16:creationId xmlns:a16="http://schemas.microsoft.com/office/drawing/2014/main" xmlns="" id="{7EB82D9A-E18F-A55E-BE2D-3C823E925056}"/>
              </a:ext>
            </a:extLst>
          </p:cNvPr>
          <p:cNvSpPr txBox="1"/>
          <p:nvPr/>
        </p:nvSpPr>
        <p:spPr>
          <a:xfrm>
            <a:off x="-1" y="1042286"/>
            <a:ext cx="5519461" cy="584775"/>
          </a:xfrm>
          <a:prstGeom prst="rect">
            <a:avLst/>
          </a:prstGeom>
          <a:noFill/>
        </p:spPr>
        <p:txBody>
          <a:bodyPr wrap="square" lIns="91434" tIns="45718" rIns="91434" bIns="45718" rtlCol="0">
            <a:spAutoFit/>
          </a:bodyPr>
          <a:lstStyle/>
          <a:p>
            <a:pPr algn="just">
              <a:spcBef>
                <a:spcPts val="300"/>
              </a:spcBef>
              <a:spcAft>
                <a:spcPts val="300"/>
              </a:spcAft>
            </a:pPr>
            <a:r>
              <a:rPr lang="en-US" sz="3200" b="1" i="1" dirty="0">
                <a:solidFill>
                  <a:srgbClr val="FFFF0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FFFF00"/>
                </a:solidFill>
                <a:latin typeface="Times New Roman" panose="02020603050405020304" pitchFamily="18" charset="0"/>
                <a:ea typeface="Arial" panose="020B0604020202020204" pitchFamily="34" charset="0"/>
                <a:cs typeface="Times New Roman" panose="02020603050405020304" pitchFamily="18" charset="0"/>
              </a:rPr>
              <a:t>Hoàn</a:t>
            </a:r>
            <a:r>
              <a:rPr lang="en-US" sz="3200" b="1" i="1" dirty="0">
                <a:solidFill>
                  <a:srgbClr val="FFFF0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FFFF00"/>
                </a:solidFill>
                <a:latin typeface="Times New Roman" panose="02020603050405020304" pitchFamily="18" charset="0"/>
                <a:ea typeface="Arial" panose="020B0604020202020204" pitchFamily="34" charset="0"/>
                <a:cs typeface="Times New Roman" panose="02020603050405020304" pitchFamily="18" charset="0"/>
              </a:rPr>
              <a:t>thành</a:t>
            </a:r>
            <a:r>
              <a:rPr lang="en-US" sz="3200" b="1" i="1" dirty="0">
                <a:solidFill>
                  <a:srgbClr val="FFFF0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FFFF00"/>
                </a:solidFill>
                <a:latin typeface="Times New Roman" panose="02020603050405020304" pitchFamily="18" charset="0"/>
                <a:ea typeface="Arial" panose="020B0604020202020204" pitchFamily="34" charset="0"/>
                <a:cs typeface="Times New Roman" panose="02020603050405020304" pitchFamily="18" charset="0"/>
              </a:rPr>
              <a:t>phiếu</a:t>
            </a:r>
            <a:r>
              <a:rPr lang="en-US" sz="3200" b="1" i="1" dirty="0">
                <a:solidFill>
                  <a:srgbClr val="FFFF0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FFFF00"/>
                </a:solidFill>
                <a:latin typeface="Times New Roman" panose="02020603050405020304" pitchFamily="18" charset="0"/>
                <a:ea typeface="Arial" panose="020B0604020202020204" pitchFamily="34" charset="0"/>
                <a:cs typeface="Times New Roman" panose="02020603050405020304" pitchFamily="18" charset="0"/>
              </a:rPr>
              <a:t>học</a:t>
            </a:r>
            <a:r>
              <a:rPr lang="en-US" sz="3200" b="1" i="1" dirty="0">
                <a:solidFill>
                  <a:srgbClr val="FFFF0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i="1" dirty="0" err="1">
                <a:solidFill>
                  <a:srgbClr val="FFFF00"/>
                </a:solidFill>
                <a:latin typeface="Times New Roman" panose="02020603050405020304" pitchFamily="18" charset="0"/>
                <a:ea typeface="Arial" panose="020B0604020202020204" pitchFamily="34" charset="0"/>
                <a:cs typeface="Times New Roman" panose="02020603050405020304" pitchFamily="18" charset="0"/>
              </a:rPr>
              <a:t>tập</a:t>
            </a:r>
            <a:r>
              <a:rPr lang="en-US" sz="3200" b="1" i="1" dirty="0">
                <a:solidFill>
                  <a:srgbClr val="FFFF00"/>
                </a:solidFill>
                <a:latin typeface="Times New Roman" panose="02020603050405020304" pitchFamily="18" charset="0"/>
                <a:ea typeface="Arial" panose="020B0604020202020204" pitchFamily="34" charset="0"/>
                <a:cs typeface="Times New Roman" panose="02020603050405020304" pitchFamily="18" charset="0"/>
              </a:rPr>
              <a:t> 2.</a:t>
            </a:r>
            <a:endParaRPr lang="en-US" sz="3200" dirty="0">
              <a:solidFill>
                <a:srgbClr val="FFFF00"/>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64738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39"/>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42"/>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43"/>
                                        </p:tgtEl>
                                        <p:attrNameLst>
                                          <p:attrName>r</p:attrName>
                                        </p:attrNameLst>
                                      </p:cBhvr>
                                    </p:animRot>
                                  </p:childTnLst>
                                </p:cTn>
                              </p:par>
                              <p:par>
                                <p:cTn id="11" presetID="41" presetClass="entr" presetSubtype="0" fill="hold" grpId="0" nodeType="withEffect">
                                  <p:stCondLst>
                                    <p:cond delay="0"/>
                                  </p:stCondLst>
                                  <p:iterate type="wd">
                                    <p:tmPct val="10000"/>
                                  </p:iterate>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4" dur="1000" fill="hold"/>
                                        <p:tgtEl>
                                          <p:spTgt spid="2"/>
                                        </p:tgtEl>
                                        <p:attrNameLst>
                                          <p:attrName>ppt_y</p:attrName>
                                        </p:attrNameLst>
                                      </p:cBhvr>
                                      <p:tavLst>
                                        <p:tav tm="0">
                                          <p:val>
                                            <p:strVal val="#ppt_y"/>
                                          </p:val>
                                        </p:tav>
                                        <p:tav tm="100000">
                                          <p:val>
                                            <p:strVal val="#ppt_y"/>
                                          </p:val>
                                        </p:tav>
                                      </p:tavLst>
                                    </p:anim>
                                    <p:anim calcmode="lin" valueType="num">
                                      <p:cBhvr>
                                        <p:cTn id="15" dur="1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6" dur="1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1000" tmFilter="0,0; .5, 1; 1, 1"/>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1A05AA32-A6C0-EB51-03DB-8F63AE78A477}"/>
              </a:ext>
            </a:extLst>
          </p:cNvPr>
          <p:cNvSpPr/>
          <p:nvPr/>
        </p:nvSpPr>
        <p:spPr>
          <a:xfrm>
            <a:off x="2145169" y="859465"/>
            <a:ext cx="6447009" cy="1231100"/>
          </a:xfrm>
          <a:prstGeom prst="rect">
            <a:avLst/>
          </a:prstGeom>
          <a:noFill/>
        </p:spPr>
        <p:txBody>
          <a:bodyPr wrap="none" lIns="121914" tIns="60957" rIns="121914" bIns="60957">
            <a:spAutoFit/>
          </a:bodyPr>
          <a:lstStyle/>
          <a:p>
            <a:pPr algn="ctr" defTabSz="1219140">
              <a:defRPr/>
            </a:pPr>
            <a:r>
              <a:rPr lang="en-US" sz="7200" b="1" dirty="0">
                <a:ln w="19050">
                  <a:solidFill>
                    <a:srgbClr val="454545">
                      <a:tint val="1000"/>
                    </a:srgbClr>
                  </a:solidFill>
                  <a:prstDash val="solid"/>
                </a:ln>
                <a:solidFill>
                  <a:srgbClr val="003300"/>
                </a:solidFill>
                <a:effectLst>
                  <a:outerShdw blurRad="50000" dist="50800" dir="7500000" algn="tl">
                    <a:srgbClr val="000000">
                      <a:shade val="5000"/>
                      <a:alpha val="35000"/>
                    </a:srgbClr>
                  </a:outerShdw>
                </a:effectLst>
              </a:rPr>
              <a:t>MÔN TOÁN 7</a:t>
            </a:r>
          </a:p>
        </p:txBody>
      </p:sp>
      <p:sp>
        <p:nvSpPr>
          <p:cNvPr id="12" name="TextBox 11">
            <a:extLst>
              <a:ext uri="{FF2B5EF4-FFF2-40B4-BE49-F238E27FC236}">
                <a16:creationId xmlns:a16="http://schemas.microsoft.com/office/drawing/2014/main" xmlns="" id="{6F5571EE-2DC7-249E-9B10-8A13C682F64D}"/>
              </a:ext>
            </a:extLst>
          </p:cNvPr>
          <p:cNvSpPr txBox="1">
            <a:spLocks noChangeArrowheads="1"/>
          </p:cNvSpPr>
          <p:nvPr/>
        </p:nvSpPr>
        <p:spPr bwMode="auto">
          <a:xfrm>
            <a:off x="-26925" y="474063"/>
            <a:ext cx="12192000"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4" tIns="60957" rIns="121914" bIns="60957">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1219140" eaLnBrk="1" hangingPunct="1"/>
            <a:r>
              <a:rPr lang="en-US" sz="2800" b="1">
                <a:solidFill>
                  <a:prstClr val="black"/>
                </a:solidFill>
              </a:rPr>
              <a:t>TRƯỜNG ………………….</a:t>
            </a:r>
            <a:endParaRPr lang="en-US" sz="2800" b="1" dirty="0">
              <a:solidFill>
                <a:prstClr val="black"/>
              </a:solidFill>
            </a:endParaRPr>
          </a:p>
        </p:txBody>
      </p:sp>
      <p:sp>
        <p:nvSpPr>
          <p:cNvPr id="13" name="Rectangle 12">
            <a:extLst>
              <a:ext uri="{FF2B5EF4-FFF2-40B4-BE49-F238E27FC236}">
                <a16:creationId xmlns:a16="http://schemas.microsoft.com/office/drawing/2014/main" xmlns="" id="{91800CAD-D96B-7BCC-884E-0F0AAC440E29}"/>
              </a:ext>
            </a:extLst>
          </p:cNvPr>
          <p:cNvSpPr/>
          <p:nvPr/>
        </p:nvSpPr>
        <p:spPr>
          <a:xfrm>
            <a:off x="-157516" y="5610723"/>
            <a:ext cx="12192000" cy="1323439"/>
          </a:xfrm>
          <a:prstGeom prst="rect">
            <a:avLst/>
          </a:prstGeom>
          <a:noFill/>
        </p:spPr>
        <p:txBody>
          <a:bodyPr wrap="square" lIns="91436" tIns="45718" rIns="91436" bIns="45718">
            <a:spAutoFit/>
          </a:bodyPr>
          <a:lstStyle/>
          <a:p>
            <a:pPr algn="ctr" defTabSz="1219140"/>
            <a:r>
              <a:rPr lang="en-US" sz="2800" dirty="0">
                <a:ln w="0"/>
                <a:solidFill>
                  <a:srgbClr val="00FF00"/>
                </a:solidFill>
                <a:effectLst>
                  <a:outerShdw blurRad="38100" dist="19050" dir="2700000" algn="tl" rotWithShape="0">
                    <a:prstClr val="black">
                      <a:alpha val="40000"/>
                    </a:prstClr>
                  </a:outerShdw>
                </a:effectLst>
              </a:rPr>
              <a:t>GVBM</a:t>
            </a:r>
            <a:r>
              <a:rPr lang="en-US" sz="2800">
                <a:ln w="0"/>
                <a:solidFill>
                  <a:srgbClr val="00FF00"/>
                </a:solidFill>
                <a:effectLst>
                  <a:outerShdw blurRad="38100" dist="19050" dir="2700000" algn="tl" rotWithShape="0">
                    <a:prstClr val="black">
                      <a:alpha val="40000"/>
                    </a:prstClr>
                  </a:outerShdw>
                </a:effectLst>
              </a:rPr>
              <a:t>: LÊ THỊ THANH QUYÊN</a:t>
            </a:r>
            <a:endParaRPr lang="en-US" sz="2800" dirty="0">
              <a:ln w="0"/>
              <a:solidFill>
                <a:srgbClr val="00FF00"/>
              </a:solidFill>
              <a:effectLst>
                <a:outerShdw blurRad="38100" dist="19050" dir="2700000" algn="tl" rotWithShape="0">
                  <a:prstClr val="black">
                    <a:alpha val="40000"/>
                  </a:prstClr>
                </a:outerShdw>
              </a:effectLst>
            </a:endParaRPr>
          </a:p>
          <a:p>
            <a:pPr algn="ctr" defTabSz="1219140"/>
            <a:r>
              <a:rPr lang="en-US" sz="2400" b="1" i="1" dirty="0" err="1">
                <a:solidFill>
                  <a:prstClr val="black"/>
                </a:solidFill>
              </a:rPr>
              <a:t>Năm</a:t>
            </a:r>
            <a:r>
              <a:rPr lang="en-US" sz="2400" b="1" i="1" dirty="0">
                <a:solidFill>
                  <a:prstClr val="black"/>
                </a:solidFill>
              </a:rPr>
              <a:t> </a:t>
            </a:r>
            <a:r>
              <a:rPr lang="en-US" sz="2400" b="1" i="1" dirty="0" err="1">
                <a:solidFill>
                  <a:prstClr val="black"/>
                </a:solidFill>
              </a:rPr>
              <a:t>học</a:t>
            </a:r>
            <a:r>
              <a:rPr lang="en-US" sz="2400" b="1" i="1" dirty="0">
                <a:solidFill>
                  <a:prstClr val="black"/>
                </a:solidFill>
              </a:rPr>
              <a:t>: 2022 - 2023</a:t>
            </a:r>
          </a:p>
          <a:p>
            <a:pPr algn="ctr" defTabSz="1219140"/>
            <a:endParaRPr lang="en-US" sz="2800" dirty="0">
              <a:ln w="0"/>
              <a:solidFill>
                <a:prstClr val="black"/>
              </a:solidFill>
              <a:effectLst>
                <a:outerShdw blurRad="38100" dist="19050" dir="2700000" algn="tl" rotWithShape="0">
                  <a:prstClr val="black">
                    <a:alpha val="40000"/>
                  </a:prstClr>
                </a:outerShdw>
              </a:effectLst>
            </a:endParaRPr>
          </a:p>
        </p:txBody>
      </p:sp>
      <p:sp>
        <p:nvSpPr>
          <p:cNvPr id="14" name="Hộp Văn bản 1">
            <a:extLst>
              <a:ext uri="{FF2B5EF4-FFF2-40B4-BE49-F238E27FC236}">
                <a16:creationId xmlns:a16="http://schemas.microsoft.com/office/drawing/2014/main" xmlns="" id="{B706BE60-8D64-8ACE-2591-FA0D51B5501D}"/>
              </a:ext>
            </a:extLst>
          </p:cNvPr>
          <p:cNvSpPr txBox="1"/>
          <p:nvPr/>
        </p:nvSpPr>
        <p:spPr>
          <a:xfrm>
            <a:off x="2763999" y="62781"/>
            <a:ext cx="6664004" cy="355643"/>
          </a:xfrm>
          <a:prstGeom prst="rect">
            <a:avLst/>
          </a:prstGeom>
        </p:spPr>
        <p:txBody>
          <a:bodyPr vert="horz" lIns="91436" tIns="45718" rIns="91436" bIns="45718" rtlCol="0">
            <a:noAutofit/>
          </a:bodyPr>
          <a:lstStyle/>
          <a:p>
            <a:pPr defTabSz="1219140">
              <a:lnSpc>
                <a:spcPct val="90000"/>
              </a:lnSpc>
              <a:spcAft>
                <a:spcPts val="600"/>
              </a:spcAft>
            </a:pPr>
            <a:r>
              <a:rPr lang="en-US" sz="2400" b="1" dirty="0">
                <a:solidFill>
                  <a:srgbClr val="002060"/>
                </a:solidFill>
                <a:latin typeface="Times New Roman" panose="02020603050405020304" pitchFamily="18" charset="0"/>
                <a:cs typeface="Times New Roman" panose="02020603050405020304" pitchFamily="18" charset="0"/>
              </a:rPr>
              <a:t>PHÒNG GIÁO DỤC VÀ </a:t>
            </a:r>
            <a:r>
              <a:rPr lang="en-US" sz="2400" b="1">
                <a:solidFill>
                  <a:srgbClr val="002060"/>
                </a:solidFill>
                <a:latin typeface="Times New Roman" panose="02020603050405020304" pitchFamily="18" charset="0"/>
                <a:cs typeface="Times New Roman" panose="02020603050405020304" pitchFamily="18" charset="0"/>
              </a:rPr>
              <a:t>ĐÀO TẠO…………….</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xmlns="" id="{9D6C70FA-D8DA-D606-3756-F00744C4858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06925" y="4126673"/>
            <a:ext cx="801643" cy="709147"/>
          </a:xfrm>
          <a:prstGeom prst="rect">
            <a:avLst/>
          </a:prstGeom>
        </p:spPr>
      </p:pic>
      <p:pic>
        <p:nvPicPr>
          <p:cNvPr id="18" name="Picture 17">
            <a:extLst>
              <a:ext uri="{FF2B5EF4-FFF2-40B4-BE49-F238E27FC236}">
                <a16:creationId xmlns:a16="http://schemas.microsoft.com/office/drawing/2014/main" xmlns="" id="{733C8215-4207-BFD5-85AB-7DC49834CC4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95527" y="1627902"/>
            <a:ext cx="495300" cy="438151"/>
          </a:xfrm>
          <a:prstGeom prst="rect">
            <a:avLst/>
          </a:prstGeom>
        </p:spPr>
      </p:pic>
      <p:pic>
        <p:nvPicPr>
          <p:cNvPr id="19" name="Picture 18">
            <a:extLst>
              <a:ext uri="{FF2B5EF4-FFF2-40B4-BE49-F238E27FC236}">
                <a16:creationId xmlns:a16="http://schemas.microsoft.com/office/drawing/2014/main" xmlns="" id="{203CF9C5-8901-8560-ED02-421CE5851AC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85403" y="4725763"/>
            <a:ext cx="495300" cy="438151"/>
          </a:xfrm>
          <a:prstGeom prst="rect">
            <a:avLst/>
          </a:prstGeom>
        </p:spPr>
      </p:pic>
      <p:pic>
        <p:nvPicPr>
          <p:cNvPr id="20" name="Picture 19">
            <a:extLst>
              <a:ext uri="{FF2B5EF4-FFF2-40B4-BE49-F238E27FC236}">
                <a16:creationId xmlns:a16="http://schemas.microsoft.com/office/drawing/2014/main" xmlns="" id="{4082D48E-21C6-85F3-07F1-21D0F5723D9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69405" y="5865658"/>
            <a:ext cx="799011" cy="706817"/>
          </a:xfrm>
          <a:prstGeom prst="rect">
            <a:avLst/>
          </a:prstGeom>
        </p:spPr>
      </p:pic>
      <p:pic>
        <p:nvPicPr>
          <p:cNvPr id="21" name="Picture 20">
            <a:extLst>
              <a:ext uri="{FF2B5EF4-FFF2-40B4-BE49-F238E27FC236}">
                <a16:creationId xmlns:a16="http://schemas.microsoft.com/office/drawing/2014/main" xmlns="" id="{871844E6-F736-83FA-E7E4-6E823F129FD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24546" y="5560387"/>
            <a:ext cx="495300" cy="438151"/>
          </a:xfrm>
          <a:prstGeom prst="rect">
            <a:avLst/>
          </a:prstGeom>
        </p:spPr>
      </p:pic>
      <p:pic>
        <p:nvPicPr>
          <p:cNvPr id="22" name="Picture 21">
            <a:extLst>
              <a:ext uri="{FF2B5EF4-FFF2-40B4-BE49-F238E27FC236}">
                <a16:creationId xmlns:a16="http://schemas.microsoft.com/office/drawing/2014/main" xmlns="" id="{69592CB6-A096-DCAA-0DF7-06596BDEDDE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36527" y="3387251"/>
            <a:ext cx="495300" cy="438151"/>
          </a:xfrm>
          <a:prstGeom prst="rect">
            <a:avLst/>
          </a:prstGeom>
        </p:spPr>
      </p:pic>
      <p:pic>
        <p:nvPicPr>
          <p:cNvPr id="23" name="Picture 22">
            <a:extLst>
              <a:ext uri="{FF2B5EF4-FFF2-40B4-BE49-F238E27FC236}">
                <a16:creationId xmlns:a16="http://schemas.microsoft.com/office/drawing/2014/main" xmlns="" id="{47FCCA30-A50B-03C1-AB30-A2DAA971108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05603" y="4489929"/>
            <a:ext cx="801644" cy="709147"/>
          </a:xfrm>
          <a:prstGeom prst="rect">
            <a:avLst/>
          </a:prstGeom>
        </p:spPr>
      </p:pic>
      <p:pic>
        <p:nvPicPr>
          <p:cNvPr id="24" name="Picture 23">
            <a:extLst>
              <a:ext uri="{FF2B5EF4-FFF2-40B4-BE49-F238E27FC236}">
                <a16:creationId xmlns:a16="http://schemas.microsoft.com/office/drawing/2014/main" xmlns="" id="{9077E4E3-9611-88E4-4200-0826AE62153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138" y="6084070"/>
            <a:ext cx="495300" cy="438151"/>
          </a:xfrm>
          <a:prstGeom prst="rect">
            <a:avLst/>
          </a:prstGeom>
        </p:spPr>
      </p:pic>
      <p:pic>
        <p:nvPicPr>
          <p:cNvPr id="25" name="Picture 24">
            <a:extLst>
              <a:ext uri="{FF2B5EF4-FFF2-40B4-BE49-F238E27FC236}">
                <a16:creationId xmlns:a16="http://schemas.microsoft.com/office/drawing/2014/main" xmlns="" id="{7755F79C-5D94-0500-BD75-48F34AF08FC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247" y="6189038"/>
            <a:ext cx="698516" cy="617919"/>
          </a:xfrm>
          <a:prstGeom prst="rect">
            <a:avLst/>
          </a:prstGeom>
        </p:spPr>
      </p:pic>
      <p:pic>
        <p:nvPicPr>
          <p:cNvPr id="26" name="Picture 25">
            <a:extLst>
              <a:ext uri="{FF2B5EF4-FFF2-40B4-BE49-F238E27FC236}">
                <a16:creationId xmlns:a16="http://schemas.microsoft.com/office/drawing/2014/main" xmlns="" id="{525C4DE5-F4C5-8AB8-4435-BE9E8ED3187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0783" y="649643"/>
            <a:ext cx="986660" cy="872815"/>
          </a:xfrm>
          <a:prstGeom prst="rect">
            <a:avLst/>
          </a:prstGeom>
        </p:spPr>
      </p:pic>
      <p:pic>
        <p:nvPicPr>
          <p:cNvPr id="27" name="Picture 26">
            <a:extLst>
              <a:ext uri="{FF2B5EF4-FFF2-40B4-BE49-F238E27FC236}">
                <a16:creationId xmlns:a16="http://schemas.microsoft.com/office/drawing/2014/main" xmlns="" id="{B42EEBF3-0CAF-F1C4-F900-4D7D24B4A76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8793" y="1475002"/>
            <a:ext cx="1087363" cy="961897"/>
          </a:xfrm>
          <a:prstGeom prst="rect">
            <a:avLst/>
          </a:prstGeom>
        </p:spPr>
      </p:pic>
      <p:pic>
        <p:nvPicPr>
          <p:cNvPr id="28" name="Picture 27">
            <a:extLst>
              <a:ext uri="{FF2B5EF4-FFF2-40B4-BE49-F238E27FC236}">
                <a16:creationId xmlns:a16="http://schemas.microsoft.com/office/drawing/2014/main" xmlns="" id="{1A81A19E-9855-61C3-8D3D-ACC8B0D78B8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89683" y="227169"/>
            <a:ext cx="495300" cy="438151"/>
          </a:xfrm>
          <a:prstGeom prst="rect">
            <a:avLst/>
          </a:prstGeom>
        </p:spPr>
      </p:pic>
      <p:pic>
        <p:nvPicPr>
          <p:cNvPr id="29" name="Picture 28">
            <a:extLst>
              <a:ext uri="{FF2B5EF4-FFF2-40B4-BE49-F238E27FC236}">
                <a16:creationId xmlns:a16="http://schemas.microsoft.com/office/drawing/2014/main" xmlns="" id="{38BD5DBD-567C-DDCC-801A-3668601E9C2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49246" y="435985"/>
            <a:ext cx="495300" cy="438151"/>
          </a:xfrm>
          <a:prstGeom prst="rect">
            <a:avLst/>
          </a:prstGeom>
        </p:spPr>
      </p:pic>
    </p:spTree>
    <p:extLst>
      <p:ext uri="{BB962C8B-B14F-4D97-AF65-F5344CB8AC3E}">
        <p14:creationId xmlns:p14="http://schemas.microsoft.com/office/powerpoint/2010/main" val="24672263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53" presetClass="entr" presetSubtype="16"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par>
                                <p:cTn id="45" presetID="53" presetClass="entr" presetSubtype="16"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par>
                                <p:cTn id="50" presetID="53" presetClass="entr" presetSubtype="16"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500" fill="hold"/>
                                        <p:tgtEl>
                                          <p:spTgt spid="26"/>
                                        </p:tgtEl>
                                        <p:attrNameLst>
                                          <p:attrName>ppt_w</p:attrName>
                                        </p:attrNameLst>
                                      </p:cBhvr>
                                      <p:tavLst>
                                        <p:tav tm="0">
                                          <p:val>
                                            <p:fltVal val="0"/>
                                          </p:val>
                                        </p:tav>
                                        <p:tav tm="100000">
                                          <p:val>
                                            <p:strVal val="#ppt_w"/>
                                          </p:val>
                                        </p:tav>
                                      </p:tavLst>
                                    </p:anim>
                                    <p:anim calcmode="lin" valueType="num">
                                      <p:cBhvr>
                                        <p:cTn id="53" dur="500" fill="hold"/>
                                        <p:tgtEl>
                                          <p:spTgt spid="26"/>
                                        </p:tgtEl>
                                        <p:attrNameLst>
                                          <p:attrName>ppt_h</p:attrName>
                                        </p:attrNameLst>
                                      </p:cBhvr>
                                      <p:tavLst>
                                        <p:tav tm="0">
                                          <p:val>
                                            <p:fltVal val="0"/>
                                          </p:val>
                                        </p:tav>
                                        <p:tav tm="100000">
                                          <p:val>
                                            <p:strVal val="#ppt_h"/>
                                          </p:val>
                                        </p:tav>
                                      </p:tavLst>
                                    </p:anim>
                                    <p:animEffect transition="in" filter="fade">
                                      <p:cBhvr>
                                        <p:cTn id="54" dur="500"/>
                                        <p:tgtEl>
                                          <p:spTgt spid="26"/>
                                        </p:tgtEl>
                                      </p:cBhvr>
                                    </p:animEffect>
                                  </p:childTnLst>
                                </p:cTn>
                              </p:par>
                              <p:par>
                                <p:cTn id="55" presetID="53" presetClass="entr" presetSubtype="16"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500" fill="hold"/>
                                        <p:tgtEl>
                                          <p:spTgt spid="27"/>
                                        </p:tgtEl>
                                        <p:attrNameLst>
                                          <p:attrName>ppt_w</p:attrName>
                                        </p:attrNameLst>
                                      </p:cBhvr>
                                      <p:tavLst>
                                        <p:tav tm="0">
                                          <p:val>
                                            <p:fltVal val="0"/>
                                          </p:val>
                                        </p:tav>
                                        <p:tav tm="100000">
                                          <p:val>
                                            <p:strVal val="#ppt_w"/>
                                          </p:val>
                                        </p:tav>
                                      </p:tavLst>
                                    </p:anim>
                                    <p:anim calcmode="lin" valueType="num">
                                      <p:cBhvr>
                                        <p:cTn id="58" dur="500" fill="hold"/>
                                        <p:tgtEl>
                                          <p:spTgt spid="27"/>
                                        </p:tgtEl>
                                        <p:attrNameLst>
                                          <p:attrName>ppt_h</p:attrName>
                                        </p:attrNameLst>
                                      </p:cBhvr>
                                      <p:tavLst>
                                        <p:tav tm="0">
                                          <p:val>
                                            <p:fltVal val="0"/>
                                          </p:val>
                                        </p:tav>
                                        <p:tav tm="100000">
                                          <p:val>
                                            <p:strVal val="#ppt_h"/>
                                          </p:val>
                                        </p:tav>
                                      </p:tavLst>
                                    </p:anim>
                                    <p:animEffect transition="in" filter="fade">
                                      <p:cBhvr>
                                        <p:cTn id="59" dur="500"/>
                                        <p:tgtEl>
                                          <p:spTgt spid="27"/>
                                        </p:tgtEl>
                                      </p:cBhvr>
                                    </p:animEffect>
                                  </p:childTnLst>
                                </p:cTn>
                              </p:par>
                              <p:par>
                                <p:cTn id="60" presetID="53" presetClass="entr" presetSubtype="16" fill="hold"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500" fill="hold"/>
                                        <p:tgtEl>
                                          <p:spTgt spid="28"/>
                                        </p:tgtEl>
                                        <p:attrNameLst>
                                          <p:attrName>ppt_w</p:attrName>
                                        </p:attrNameLst>
                                      </p:cBhvr>
                                      <p:tavLst>
                                        <p:tav tm="0">
                                          <p:val>
                                            <p:fltVal val="0"/>
                                          </p:val>
                                        </p:tav>
                                        <p:tav tm="100000">
                                          <p:val>
                                            <p:strVal val="#ppt_w"/>
                                          </p:val>
                                        </p:tav>
                                      </p:tavLst>
                                    </p:anim>
                                    <p:anim calcmode="lin" valueType="num">
                                      <p:cBhvr>
                                        <p:cTn id="63" dur="500" fill="hold"/>
                                        <p:tgtEl>
                                          <p:spTgt spid="28"/>
                                        </p:tgtEl>
                                        <p:attrNameLst>
                                          <p:attrName>ppt_h</p:attrName>
                                        </p:attrNameLst>
                                      </p:cBhvr>
                                      <p:tavLst>
                                        <p:tav tm="0">
                                          <p:val>
                                            <p:fltVal val="0"/>
                                          </p:val>
                                        </p:tav>
                                        <p:tav tm="100000">
                                          <p:val>
                                            <p:strVal val="#ppt_h"/>
                                          </p:val>
                                        </p:tav>
                                      </p:tavLst>
                                    </p:anim>
                                    <p:animEffect transition="in" filter="fade">
                                      <p:cBhvr>
                                        <p:cTn id="64" dur="500"/>
                                        <p:tgtEl>
                                          <p:spTgt spid="28"/>
                                        </p:tgtEl>
                                      </p:cBhvr>
                                    </p:animEffect>
                                  </p:childTnLst>
                                </p:cTn>
                              </p:par>
                              <p:par>
                                <p:cTn id="65" presetID="53" presetClass="entr" presetSubtype="16"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p:cTn id="67" dur="500" fill="hold"/>
                                        <p:tgtEl>
                                          <p:spTgt spid="29"/>
                                        </p:tgtEl>
                                        <p:attrNameLst>
                                          <p:attrName>ppt_w</p:attrName>
                                        </p:attrNameLst>
                                      </p:cBhvr>
                                      <p:tavLst>
                                        <p:tav tm="0">
                                          <p:val>
                                            <p:fltVal val="0"/>
                                          </p:val>
                                        </p:tav>
                                        <p:tav tm="100000">
                                          <p:val>
                                            <p:strVal val="#ppt_w"/>
                                          </p:val>
                                        </p:tav>
                                      </p:tavLst>
                                    </p:anim>
                                    <p:anim calcmode="lin" valueType="num">
                                      <p:cBhvr>
                                        <p:cTn id="68" dur="500" fill="hold"/>
                                        <p:tgtEl>
                                          <p:spTgt spid="29"/>
                                        </p:tgtEl>
                                        <p:attrNameLst>
                                          <p:attrName>ppt_h</p:attrName>
                                        </p:attrNameLst>
                                      </p:cBhvr>
                                      <p:tavLst>
                                        <p:tav tm="0">
                                          <p:val>
                                            <p:fltVal val="0"/>
                                          </p:val>
                                        </p:tav>
                                        <p:tav tm="100000">
                                          <p:val>
                                            <p:strVal val="#ppt_h"/>
                                          </p:val>
                                        </p:tav>
                                      </p:tavLst>
                                    </p:anim>
                                    <p:animEffect transition="in" filter="fade">
                                      <p:cBhvr>
                                        <p:cTn id="6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3231915" y="83820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xmlns="" id="{B19E90E1-A7D1-4282-B709-CEC13185A3E2}"/>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spTree>
    <p:extLst>
      <p:ext uri="{BB962C8B-B14F-4D97-AF65-F5344CB8AC3E}">
        <p14:creationId xmlns:p14="http://schemas.microsoft.com/office/powerpoint/2010/main" val="3884820128"/>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xmlns="" id="{A822F8FE-DF70-846E-E5FC-1868EC0FDF2F}"/>
              </a:ext>
            </a:extLst>
          </p:cNvPr>
          <p:cNvCxnSpPr>
            <a:cxnSpLocks/>
          </p:cNvCxnSpPr>
          <p:nvPr/>
        </p:nvCxnSpPr>
        <p:spPr>
          <a:xfrm>
            <a:off x="10521005" y="4806509"/>
            <a:ext cx="0" cy="140810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331D6B10-B132-6DE0-3F6D-C7B8E9FC8158}"/>
              </a:ext>
            </a:extLst>
          </p:cNvPr>
          <p:cNvCxnSpPr>
            <a:cxnSpLocks/>
          </p:cNvCxnSpPr>
          <p:nvPr/>
        </p:nvCxnSpPr>
        <p:spPr>
          <a:xfrm>
            <a:off x="10959797" y="5158429"/>
            <a:ext cx="0" cy="1192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A33AD4CD-F02B-8209-D281-9B21753E66C2}"/>
              </a:ext>
            </a:extLst>
          </p:cNvPr>
          <p:cNvCxnSpPr>
            <a:cxnSpLocks/>
          </p:cNvCxnSpPr>
          <p:nvPr/>
        </p:nvCxnSpPr>
        <p:spPr>
          <a:xfrm>
            <a:off x="11375037" y="4118135"/>
            <a:ext cx="0" cy="20964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xmlns="" id="{71F97138-9337-73B3-0757-FE43AC2F54F8}"/>
              </a:ext>
            </a:extLst>
          </p:cNvPr>
          <p:cNvGrpSpPr/>
          <p:nvPr/>
        </p:nvGrpSpPr>
        <p:grpSpPr>
          <a:xfrm>
            <a:off x="3788228" y="3295903"/>
            <a:ext cx="4287109" cy="1652700"/>
            <a:chOff x="3790090" y="1499078"/>
            <a:chExt cx="4287109" cy="1652700"/>
          </a:xfrm>
        </p:grpSpPr>
        <p:grpSp>
          <p:nvGrpSpPr>
            <p:cNvPr id="19" name="Group 18">
              <a:extLst>
                <a:ext uri="{FF2B5EF4-FFF2-40B4-BE49-F238E27FC236}">
                  <a16:creationId xmlns:a16="http://schemas.microsoft.com/office/drawing/2014/main" xmlns="" id="{6704F595-87C2-45F2-F6CB-0212563C8343}"/>
                </a:ext>
              </a:extLst>
            </p:cNvPr>
            <p:cNvGrpSpPr/>
            <p:nvPr/>
          </p:nvGrpSpPr>
          <p:grpSpPr>
            <a:xfrm>
              <a:off x="3790090" y="1499078"/>
              <a:ext cx="4287109" cy="1639639"/>
              <a:chOff x="3840707" y="-507522"/>
              <a:chExt cx="4228606" cy="1547049"/>
            </a:xfrm>
          </p:grpSpPr>
          <p:sp>
            <p:nvSpPr>
              <p:cNvPr id="21" name="Rectangle: Rounded Corners 20">
                <a:extLst>
                  <a:ext uri="{FF2B5EF4-FFF2-40B4-BE49-F238E27FC236}">
                    <a16:creationId xmlns:a16="http://schemas.microsoft.com/office/drawing/2014/main" xmlns="" id="{557BFF07-545E-66B0-F7B1-4845731CB945}"/>
                  </a:ext>
                </a:extLst>
              </p:cNvPr>
              <p:cNvSpPr/>
              <p:nvPr/>
            </p:nvSpPr>
            <p:spPr>
              <a:xfrm>
                <a:off x="3840707" y="61455"/>
                <a:ext cx="4228606" cy="978072"/>
              </a:xfrm>
              <a:prstGeom prst="roundRect">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chemeClr val="tx1"/>
                    </a:solidFill>
                    <a:latin typeface="Times New Roman" panose="02020603050405020304" pitchFamily="18" charset="0"/>
                    <a:cs typeface="Times New Roman" panose="02020603050405020304" pitchFamily="18" charset="0"/>
                  </a:rPr>
                  <a:t>Có</a:t>
                </a:r>
                <a:r>
                  <a:rPr lang="en-US" sz="3200" dirty="0">
                    <a:solidFill>
                      <a:schemeClr val="tx1"/>
                    </a:solidFill>
                    <a:latin typeface="Times New Roman" panose="02020603050405020304" pitchFamily="18" charset="0"/>
                    <a:cs typeface="Times New Roman" panose="02020603050405020304" pitchFamily="18" charset="0"/>
                  </a:rPr>
                  <a:t> 4 </a:t>
                </a:r>
                <a:r>
                  <a:rPr lang="en-US" sz="3200" dirty="0" err="1">
                    <a:solidFill>
                      <a:schemeClr val="tx1"/>
                    </a:solidFill>
                    <a:latin typeface="Times New Roman" panose="02020603050405020304" pitchFamily="18" charset="0"/>
                    <a:cs typeface="Times New Roman" panose="02020603050405020304" pitchFamily="18" charset="0"/>
                  </a:rPr>
                  <a:t>kết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quả</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nhau</a:t>
                </a:r>
                <a:r>
                  <a:rPr lang="en-US" sz="3200" dirty="0">
                    <a:solidFill>
                      <a:schemeClr val="tx1"/>
                    </a:solidFill>
                    <a:latin typeface="Times New Roman" panose="02020603050405020304" pitchFamily="18" charset="0"/>
                    <a:cs typeface="Times New Roman" panose="02020603050405020304" pitchFamily="18" charset="0"/>
                  </a:rPr>
                  <a:t>.</a:t>
                </a:r>
              </a:p>
              <a:p>
                <a:r>
                  <a:rPr lang="en-US" sz="3200" dirty="0" err="1">
                    <a:solidFill>
                      <a:schemeClr val="tx1"/>
                    </a:solidFill>
                    <a:latin typeface="Times New Roman" panose="02020603050405020304" pitchFamily="18" charset="0"/>
                    <a:cs typeface="Times New Roman" panose="02020603050405020304" pitchFamily="18" charset="0"/>
                  </a:rPr>
                  <a:t>Gồm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số</a:t>
                </a:r>
                <a:r>
                  <a:rPr lang="en-US" sz="3200" dirty="0">
                    <a:solidFill>
                      <a:schemeClr val="tx1"/>
                    </a:solidFill>
                    <a:latin typeface="Times New Roman" panose="02020603050405020304" pitchFamily="18" charset="0"/>
                    <a:cs typeface="Times New Roman" panose="02020603050405020304" pitchFamily="18" charset="0"/>
                  </a:rPr>
                  <a:t> </a:t>
                </a:r>
              </a:p>
            </p:txBody>
          </p:sp>
          <p:grpSp>
            <p:nvGrpSpPr>
              <p:cNvPr id="22" name="Group 21">
                <a:extLst>
                  <a:ext uri="{FF2B5EF4-FFF2-40B4-BE49-F238E27FC236}">
                    <a16:creationId xmlns:a16="http://schemas.microsoft.com/office/drawing/2014/main" xmlns="" id="{7520E2CA-1F55-16E2-149E-0781328767BE}"/>
                  </a:ext>
                </a:extLst>
              </p:cNvPr>
              <p:cNvGrpSpPr/>
              <p:nvPr/>
            </p:nvGrpSpPr>
            <p:grpSpPr>
              <a:xfrm>
                <a:off x="4215809" y="-507522"/>
                <a:ext cx="3341556" cy="660483"/>
                <a:chOff x="4215809" y="-507522"/>
                <a:chExt cx="3341556" cy="660483"/>
              </a:xfrm>
              <a:effectLst>
                <a:outerShdw blurRad="50800" dist="38100" algn="l" rotWithShape="0">
                  <a:prstClr val="black">
                    <a:alpha val="40000"/>
                  </a:prstClr>
                </a:outerShdw>
              </a:effectLst>
            </p:grpSpPr>
            <p:sp>
              <p:nvSpPr>
                <p:cNvPr id="23" name="Flowchart: Preparation 22">
                  <a:extLst>
                    <a:ext uri="{FF2B5EF4-FFF2-40B4-BE49-F238E27FC236}">
                      <a16:creationId xmlns:a16="http://schemas.microsoft.com/office/drawing/2014/main" xmlns="" id="{541D5F7E-AAF9-155E-6957-D920069D5E24}"/>
                    </a:ext>
                  </a:extLst>
                </p:cNvPr>
                <p:cNvSpPr/>
                <p:nvPr/>
              </p:nvSpPr>
              <p:spPr>
                <a:xfrm>
                  <a:off x="7262310" y="-71300"/>
                  <a:ext cx="295055" cy="224261"/>
                </a:xfrm>
                <a:prstGeom prst="flowChartPreparation">
                  <a:avLst/>
                </a:prstGeom>
                <a:solidFill>
                  <a:schemeClr val="accent6">
                    <a:lumMod val="50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Rectangle: Diagonal Corners Rounded 23">
                  <a:extLst>
                    <a:ext uri="{FF2B5EF4-FFF2-40B4-BE49-F238E27FC236}">
                      <a16:creationId xmlns:a16="http://schemas.microsoft.com/office/drawing/2014/main" xmlns="" id="{7347B9A4-9975-6CD1-583B-240095E7451F}"/>
                    </a:ext>
                  </a:extLst>
                </p:cNvPr>
                <p:cNvSpPr/>
                <p:nvPr/>
              </p:nvSpPr>
              <p:spPr>
                <a:xfrm>
                  <a:off x="7307390" y="-490741"/>
                  <a:ext cx="199736" cy="457200"/>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Preparation 24">
                  <a:extLst>
                    <a:ext uri="{FF2B5EF4-FFF2-40B4-BE49-F238E27FC236}">
                      <a16:creationId xmlns:a16="http://schemas.microsoft.com/office/drawing/2014/main" xmlns="" id="{6A40F77F-D645-54EB-EF4B-F787753CAC2C}"/>
                    </a:ext>
                  </a:extLst>
                </p:cNvPr>
                <p:cNvSpPr/>
                <p:nvPr/>
              </p:nvSpPr>
              <p:spPr>
                <a:xfrm>
                  <a:off x="4215809" y="-88081"/>
                  <a:ext cx="295055" cy="224261"/>
                </a:xfrm>
                <a:prstGeom prst="flowChartPreparation">
                  <a:avLst/>
                </a:prstGeom>
                <a:solidFill>
                  <a:schemeClr val="accent6">
                    <a:lumMod val="50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7" name="Rectangle: Diagonal Corners Rounded 26">
                  <a:extLst>
                    <a:ext uri="{FF2B5EF4-FFF2-40B4-BE49-F238E27FC236}">
                      <a16:creationId xmlns:a16="http://schemas.microsoft.com/office/drawing/2014/main" xmlns="" id="{6D07B1D0-7CBB-39D9-98F0-402ADB1ECAC5}"/>
                    </a:ext>
                  </a:extLst>
                </p:cNvPr>
                <p:cNvSpPr/>
                <p:nvPr/>
              </p:nvSpPr>
              <p:spPr>
                <a:xfrm>
                  <a:off x="4260889" y="-507522"/>
                  <a:ext cx="199736" cy="457200"/>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aphicFrame>
          <p:nvGraphicFramePr>
            <p:cNvPr id="20" name="Object 19">
              <a:extLst>
                <a:ext uri="{FF2B5EF4-FFF2-40B4-BE49-F238E27FC236}">
                  <a16:creationId xmlns:a16="http://schemas.microsoft.com/office/drawing/2014/main" xmlns="" id="{620A0799-1BF4-9788-C47D-F88EA8C25B3B}"/>
                </a:ext>
              </a:extLst>
            </p:cNvPr>
            <p:cNvGraphicFramePr>
              <a:graphicFrameLocks noChangeAspect="1"/>
            </p:cNvGraphicFramePr>
            <p:nvPr>
              <p:extLst>
                <p:ext uri="{D42A27DB-BD31-4B8C-83A1-F6EECF244321}">
                  <p14:modId xmlns:p14="http://schemas.microsoft.com/office/powerpoint/2010/main" val="2314716721"/>
                </p:ext>
              </p:extLst>
            </p:nvPr>
          </p:nvGraphicFramePr>
          <p:xfrm>
            <a:off x="5972833" y="2615311"/>
            <a:ext cx="1325388" cy="536467"/>
          </p:xfrm>
          <a:graphic>
            <a:graphicData uri="http://schemas.openxmlformats.org/presentationml/2006/ole">
              <mc:AlternateContent xmlns:mc="http://schemas.openxmlformats.org/markup-compatibility/2006">
                <mc:Choice xmlns:v="urn:schemas-microsoft-com:vml" Requires="v">
                  <p:oleObj spid="_x0000_s2076" name="Equation" r:id="rId4" imgW="533160" imgH="215640" progId="Equation.DSMT4">
                    <p:embed/>
                  </p:oleObj>
                </mc:Choice>
                <mc:Fallback>
                  <p:oleObj name="Equation" r:id="rId4" imgW="533160" imgH="215640" progId="Equation.DSMT4">
                    <p:embed/>
                    <p:pic>
                      <p:nvPicPr>
                        <p:cNvPr id="84" name="Object 83">
                          <a:extLst>
                            <a:ext uri="{FF2B5EF4-FFF2-40B4-BE49-F238E27FC236}">
                              <a16:creationId xmlns:a16="http://schemas.microsoft.com/office/drawing/2014/main" xmlns="" id="{A70869DE-FF98-D913-FE0B-D6FDB7FBC0E0}"/>
                            </a:ext>
                          </a:extLst>
                        </p:cNvPr>
                        <p:cNvPicPr/>
                        <p:nvPr/>
                      </p:nvPicPr>
                      <p:blipFill>
                        <a:blip r:embed="rId5"/>
                        <a:stretch>
                          <a:fillRect/>
                        </a:stretch>
                      </p:blipFill>
                      <p:spPr>
                        <a:xfrm>
                          <a:off x="5972833" y="2615311"/>
                          <a:ext cx="1325388" cy="536467"/>
                        </a:xfrm>
                        <a:prstGeom prst="rect">
                          <a:avLst/>
                        </a:prstGeom>
                      </p:spPr>
                    </p:pic>
                  </p:oleObj>
                </mc:Fallback>
              </mc:AlternateContent>
            </a:graphicData>
          </a:graphic>
        </p:graphicFrame>
      </p:grpSp>
      <p:grpSp>
        <p:nvGrpSpPr>
          <p:cNvPr id="28" name="Group 27">
            <a:extLst>
              <a:ext uri="{FF2B5EF4-FFF2-40B4-BE49-F238E27FC236}">
                <a16:creationId xmlns:a16="http://schemas.microsoft.com/office/drawing/2014/main" xmlns="" id="{A8B7C29C-DEE5-6EAA-53E2-C20FD80DA86D}"/>
              </a:ext>
            </a:extLst>
          </p:cNvPr>
          <p:cNvGrpSpPr/>
          <p:nvPr/>
        </p:nvGrpSpPr>
        <p:grpSpPr>
          <a:xfrm>
            <a:off x="50803" y="-179452"/>
            <a:ext cx="12069764" cy="3617199"/>
            <a:chOff x="50801" y="-221672"/>
            <a:chExt cx="12069764" cy="3193858"/>
          </a:xfrm>
        </p:grpSpPr>
        <p:sp>
          <p:nvSpPr>
            <p:cNvPr id="29" name="Rectangle: Rounded Corners 28">
              <a:extLst>
                <a:ext uri="{FF2B5EF4-FFF2-40B4-BE49-F238E27FC236}">
                  <a16:creationId xmlns:a16="http://schemas.microsoft.com/office/drawing/2014/main" xmlns="" id="{A3C40066-3799-7364-7B85-D920DDE3DAA7}"/>
                </a:ext>
              </a:extLst>
            </p:cNvPr>
            <p:cNvSpPr/>
            <p:nvPr/>
          </p:nvSpPr>
          <p:spPr>
            <a:xfrm>
              <a:off x="50801" y="317328"/>
              <a:ext cx="12069764" cy="2654858"/>
            </a:xfrm>
            <a:prstGeom prst="roundRect">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3.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hộp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có</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bốn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thăm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bằng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giấy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có</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kích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thước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giống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nhau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được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đánh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số</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từ</a:t>
              </a:r>
              <a:r>
                <a:rPr lang="en-US" sz="3200" dirty="0">
                  <a:solidFill>
                    <a:schemeClr val="tx1"/>
                  </a:solidFill>
                  <a:latin typeface="Times New Roman" panose="02020603050405020304" pitchFamily="18" charset="0"/>
                  <a:cs typeface="Times New Roman" panose="02020603050405020304" pitchFamily="18" charset="0"/>
                </a:rPr>
                <a:t> 1 </a:t>
              </a:r>
              <a:r>
                <a:rPr lang="en-US" sz="3200" dirty="0" err="1">
                  <a:solidFill>
                    <a:schemeClr val="tx1"/>
                  </a:solidFill>
                  <a:latin typeface="Times New Roman" panose="02020603050405020304" pitchFamily="18" charset="0"/>
                  <a:cs typeface="Times New Roman" panose="02020603050405020304" pitchFamily="18" charset="0"/>
                </a:rPr>
                <a:t>đến</a:t>
              </a:r>
              <a:r>
                <a:rPr lang="en-US" sz="3200" dirty="0">
                  <a:solidFill>
                    <a:schemeClr val="tx1"/>
                  </a:solidFill>
                  <a:latin typeface="Times New Roman" panose="02020603050405020304" pitchFamily="18" charset="0"/>
                  <a:cs typeface="Times New Roman" panose="02020603050405020304" pitchFamily="18" charset="0"/>
                </a:rPr>
                <a:t> 4. </a:t>
              </a:r>
              <a:r>
                <a:rPr lang="en-US" sz="3200" dirty="0" err="1">
                  <a:solidFill>
                    <a:schemeClr val="tx1"/>
                  </a:solidFill>
                  <a:latin typeface="Times New Roman" panose="02020603050405020304" pitchFamily="18" charset="0"/>
                  <a:cs typeface="Times New Roman" panose="02020603050405020304" pitchFamily="18" charset="0"/>
                </a:rPr>
                <a:t>Đến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lượt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mỗi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bạn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nhóm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bốc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thăm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xem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số</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rồi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trả</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hộp</a:t>
              </a:r>
              <a:r>
                <a:rPr lang="en-US" sz="3200" dirty="0">
                  <a:solidFill>
                    <a:schemeClr val="tx1"/>
                  </a:solidFill>
                  <a:latin typeface="Times New Roman" panose="02020603050405020304" pitchFamily="18" charset="0"/>
                  <a:cs typeface="Times New Roman" panose="02020603050405020304" pitchFamily="18" charset="0"/>
                </a:rPr>
                <a:t>. </a:t>
              </a:r>
            </a:p>
            <a:p>
              <a:r>
                <a:rPr lang="en-US" sz="3200" dirty="0" err="1">
                  <a:solidFill>
                    <a:schemeClr val="tx1"/>
                  </a:solidFill>
                  <a:latin typeface="Times New Roman" panose="02020603050405020304" pitchFamily="18" charset="0"/>
                  <a:cs typeface="Times New Roman" panose="02020603050405020304" pitchFamily="18" charset="0"/>
                </a:rPr>
                <a:t>Có</a:t>
              </a:r>
              <a:r>
                <a:rPr lang="en-US" sz="3200" dirty="0">
                  <a:solidFill>
                    <a:schemeClr val="tx1"/>
                  </a:solidFill>
                  <a:latin typeface="Times New Roman" panose="02020603050405020304" pitchFamily="18" charset="0"/>
                  <a:cs typeface="Times New Roman" panose="02020603050405020304" pitchFamily="18" charset="0"/>
                </a:rPr>
                <a:t> bao </a:t>
              </a:r>
              <a:r>
                <a:rPr lang="en-US" sz="3200" dirty="0" err="1">
                  <a:solidFill>
                    <a:schemeClr val="tx1"/>
                  </a:solidFill>
                  <a:latin typeface="Times New Roman" panose="02020603050405020304" pitchFamily="18" charset="0"/>
                  <a:cs typeface="Times New Roman" panose="02020603050405020304" pitchFamily="18" charset="0"/>
                </a:rPr>
                <a:t>nhiêu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quả</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nhau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có</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thể</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xảy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mỗi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lần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bốc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thăm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Kể</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ra.</a:t>
              </a:r>
              <a:endParaRPr lang="en-US" sz="3200" dirty="0">
                <a:solidFill>
                  <a:schemeClr val="tx1"/>
                </a:solidFill>
                <a:latin typeface="Times New Roman" panose="02020603050405020304" pitchFamily="18" charset="0"/>
                <a:cs typeface="Times New Roman" panose="02020603050405020304" pitchFamily="18" charset="0"/>
              </a:endParaRPr>
            </a:p>
          </p:txBody>
        </p:sp>
        <p:grpSp>
          <p:nvGrpSpPr>
            <p:cNvPr id="30" name="Group 29">
              <a:extLst>
                <a:ext uri="{FF2B5EF4-FFF2-40B4-BE49-F238E27FC236}">
                  <a16:creationId xmlns:a16="http://schemas.microsoft.com/office/drawing/2014/main" xmlns="" id="{CB6D0924-B27F-CEA3-4A62-764B0932B263}"/>
                </a:ext>
              </a:extLst>
            </p:cNvPr>
            <p:cNvGrpSpPr/>
            <p:nvPr/>
          </p:nvGrpSpPr>
          <p:grpSpPr>
            <a:xfrm>
              <a:off x="1999621" y="-221672"/>
              <a:ext cx="295055" cy="643702"/>
              <a:chOff x="1999621" y="-221672"/>
              <a:chExt cx="295055" cy="643702"/>
            </a:xfrm>
            <a:effectLst>
              <a:outerShdw blurRad="50800" dist="38100" algn="l" rotWithShape="0">
                <a:prstClr val="black">
                  <a:alpha val="40000"/>
                </a:prstClr>
              </a:outerShdw>
            </a:effectLst>
          </p:grpSpPr>
          <p:sp>
            <p:nvSpPr>
              <p:cNvPr id="34" name="Flowchart: Preparation 33">
                <a:extLst>
                  <a:ext uri="{FF2B5EF4-FFF2-40B4-BE49-F238E27FC236}">
                    <a16:creationId xmlns:a16="http://schemas.microsoft.com/office/drawing/2014/main" xmlns="" id="{17C61C15-3ED3-6305-1848-386E185E814B}"/>
                  </a:ext>
                </a:extLst>
              </p:cNvPr>
              <p:cNvSpPr/>
              <p:nvPr/>
            </p:nvSpPr>
            <p:spPr>
              <a:xfrm>
                <a:off x="1999621" y="197769"/>
                <a:ext cx="295055" cy="224261"/>
              </a:xfrm>
              <a:prstGeom prst="flowChartPreparation">
                <a:avLst/>
              </a:prstGeom>
              <a:solidFill>
                <a:schemeClr val="accent6">
                  <a:lumMod val="50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5" name="Rectangle: Diagonal Corners Rounded 34">
                <a:extLst>
                  <a:ext uri="{FF2B5EF4-FFF2-40B4-BE49-F238E27FC236}">
                    <a16:creationId xmlns:a16="http://schemas.microsoft.com/office/drawing/2014/main" xmlns="" id="{33231581-1DD3-D343-60B0-8C56854CE6EE}"/>
                  </a:ext>
                </a:extLst>
              </p:cNvPr>
              <p:cNvSpPr/>
              <p:nvPr/>
            </p:nvSpPr>
            <p:spPr>
              <a:xfrm>
                <a:off x="2044701" y="-221672"/>
                <a:ext cx="199736" cy="457200"/>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xmlns="" id="{FEB49E16-76D0-50B3-956A-7C1F7D3DA56C}"/>
                </a:ext>
              </a:extLst>
            </p:cNvPr>
            <p:cNvGrpSpPr/>
            <p:nvPr/>
          </p:nvGrpSpPr>
          <p:grpSpPr>
            <a:xfrm>
              <a:off x="9403721" y="-183572"/>
              <a:ext cx="295055" cy="643702"/>
              <a:chOff x="1999621" y="-221672"/>
              <a:chExt cx="295055" cy="643702"/>
            </a:xfrm>
            <a:effectLst>
              <a:outerShdw blurRad="50800" dist="38100" algn="l" rotWithShape="0">
                <a:prstClr val="black">
                  <a:alpha val="40000"/>
                </a:prstClr>
              </a:outerShdw>
            </a:effectLst>
          </p:grpSpPr>
          <p:sp>
            <p:nvSpPr>
              <p:cNvPr id="32" name="Flowchart: Preparation 31">
                <a:extLst>
                  <a:ext uri="{FF2B5EF4-FFF2-40B4-BE49-F238E27FC236}">
                    <a16:creationId xmlns:a16="http://schemas.microsoft.com/office/drawing/2014/main" xmlns="" id="{11150734-FE9A-48CA-9ED3-D1928503A216}"/>
                  </a:ext>
                </a:extLst>
              </p:cNvPr>
              <p:cNvSpPr/>
              <p:nvPr/>
            </p:nvSpPr>
            <p:spPr>
              <a:xfrm>
                <a:off x="1999621" y="197769"/>
                <a:ext cx="295055" cy="224261"/>
              </a:xfrm>
              <a:prstGeom prst="flowChartPreparation">
                <a:avLst/>
              </a:prstGeom>
              <a:solidFill>
                <a:schemeClr val="accent6">
                  <a:lumMod val="50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3" name="Rectangle: Diagonal Corners Rounded 32">
                <a:extLst>
                  <a:ext uri="{FF2B5EF4-FFF2-40B4-BE49-F238E27FC236}">
                    <a16:creationId xmlns:a16="http://schemas.microsoft.com/office/drawing/2014/main" xmlns="" id="{F7B63700-2D74-D3A6-D3B3-374923C7FF07}"/>
                  </a:ext>
                </a:extLst>
              </p:cNvPr>
              <p:cNvSpPr/>
              <p:nvPr/>
            </p:nvSpPr>
            <p:spPr>
              <a:xfrm>
                <a:off x="2044701" y="-221672"/>
                <a:ext cx="199736" cy="457200"/>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6" name="Cloud 35">
            <a:hlinkClick r:id="rId6" action="ppaction://hlinksldjump"/>
            <a:extLst>
              <a:ext uri="{FF2B5EF4-FFF2-40B4-BE49-F238E27FC236}">
                <a16:creationId xmlns:a16="http://schemas.microsoft.com/office/drawing/2014/main" xmlns="" id="{D5827CF1-1E21-8836-0A00-87786D269C3B}"/>
              </a:ext>
            </a:extLst>
          </p:cNvPr>
          <p:cNvSpPr/>
          <p:nvPr/>
        </p:nvSpPr>
        <p:spPr>
          <a:xfrm>
            <a:off x="9776937" y="5672399"/>
            <a:ext cx="2359211" cy="1104900"/>
          </a:xfrm>
          <a:prstGeom prst="cloud">
            <a:avLst/>
          </a:prstGeom>
          <a:solidFill>
            <a:schemeClr val="bg1"/>
          </a:solidFill>
          <a:ln>
            <a:solidFill>
              <a:schemeClr val="bg1"/>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r>
              <a:rPr lang="en-US" sz="2400" b="1" dirty="0">
                <a:solidFill>
                  <a:srgbClr val="FF0000"/>
                </a:solidFill>
                <a:latin typeface="Arial" panose="020B0604020202020204" pitchFamily="34" charset="0"/>
              </a:rPr>
              <a:t>QUAY VỀ</a:t>
            </a:r>
            <a:endParaRPr lang="vi-VN" sz="2400" b="1" dirty="0">
              <a:solidFill>
                <a:srgbClr val="FF0000"/>
              </a:solidFill>
              <a:latin typeface="Arial" panose="020B0604020202020204" pitchFamily="34" charset="0"/>
            </a:endParaRPr>
          </a:p>
        </p:txBody>
      </p:sp>
      <p:pic>
        <p:nvPicPr>
          <p:cNvPr id="44" name="Picture 43">
            <a:extLst>
              <a:ext uri="{FF2B5EF4-FFF2-40B4-BE49-F238E27FC236}">
                <a16:creationId xmlns:a16="http://schemas.microsoft.com/office/drawing/2014/main" xmlns="" id="{F64EB42C-4FAB-67ED-61FF-7A3F7A57FE90}"/>
              </a:ext>
            </a:extLst>
          </p:cNvPr>
          <p:cNvPicPr>
            <a:picLocks noChangeAspect="1"/>
          </p:cNvPicPr>
          <p:nvPr/>
        </p:nvPicPr>
        <p:blipFill>
          <a:blip r:embed="rId7" cstate="email">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831787" y="3526673"/>
            <a:ext cx="1086500" cy="1182927"/>
          </a:xfrm>
          <a:prstGeom prst="rect">
            <a:avLst/>
          </a:prstGeom>
        </p:spPr>
      </p:pic>
      <p:pic>
        <p:nvPicPr>
          <p:cNvPr id="45" name="Picture 44">
            <a:extLst>
              <a:ext uri="{FF2B5EF4-FFF2-40B4-BE49-F238E27FC236}">
                <a16:creationId xmlns:a16="http://schemas.microsoft.com/office/drawing/2014/main" xmlns="" id="{03625C56-2835-1721-0807-FE390F553F16}"/>
              </a:ext>
            </a:extLst>
          </p:cNvPr>
          <p:cNvPicPr>
            <a:picLocks noChangeAspect="1"/>
          </p:cNvPicPr>
          <p:nvPr/>
        </p:nvPicPr>
        <p:blipFill>
          <a:blip r:embed="rId9" cstate="email">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114565" y="4273392"/>
            <a:ext cx="812889" cy="885032"/>
          </a:xfrm>
          <a:prstGeom prst="rect">
            <a:avLst/>
          </a:prstGeom>
        </p:spPr>
      </p:pic>
      <p:pic>
        <p:nvPicPr>
          <p:cNvPr id="46" name="Picture 45">
            <a:extLst>
              <a:ext uri="{FF2B5EF4-FFF2-40B4-BE49-F238E27FC236}">
                <a16:creationId xmlns:a16="http://schemas.microsoft.com/office/drawing/2014/main" xmlns="" id="{76549B47-7FB3-6A93-2DE4-72B85A383B64}"/>
              </a:ext>
            </a:extLst>
          </p:cNvPr>
          <p:cNvPicPr>
            <a:picLocks noChangeAspect="1"/>
          </p:cNvPicPr>
          <p:nvPr/>
        </p:nvPicPr>
        <p:blipFill>
          <a:blip r:embed="rId11" cstate="email">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699606" y="4887931"/>
            <a:ext cx="520391" cy="566575"/>
          </a:xfrm>
          <a:prstGeom prst="rect">
            <a:avLst/>
          </a:prstGeom>
        </p:spPr>
      </p:pic>
      <p:pic>
        <p:nvPicPr>
          <p:cNvPr id="37" name="Picture 36">
            <a:extLst>
              <a:ext uri="{FF2B5EF4-FFF2-40B4-BE49-F238E27FC236}">
                <a16:creationId xmlns:a16="http://schemas.microsoft.com/office/drawing/2014/main" xmlns="" id="{682DD203-5581-4A7D-9F6C-AA0455832A91}"/>
              </a:ext>
            </a:extLst>
          </p:cNvPr>
          <p:cNvPicPr>
            <a:picLocks noChangeAspect="1"/>
          </p:cNvPicPr>
          <p:nvPr/>
        </p:nvPicPr>
        <p:blipFill>
          <a:blip r:embed="rId13" cstate="email">
            <a:extLst>
              <a:ext uri="{BEBA8EAE-BF5A-486C-A8C5-ECC9F3942E4B}">
                <a14:imgProps xmlns:a14="http://schemas.microsoft.com/office/drawing/2010/main">
                  <a14:imgLayer r:embed="rId14">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ppt_y</p:attrName>
                                        </p:attrNameLst>
                                      </p:cBhvr>
                                      <p:tavLst>
                                        <p:tav tm="0">
                                          <p:val>
                                            <p:strVal val="#ppt_y-#ppt_h*1.125000"/>
                                          </p:val>
                                        </p:tav>
                                        <p:tav tm="100000">
                                          <p:val>
                                            <p:strVal val="#ppt_y"/>
                                          </p:val>
                                        </p:tav>
                                      </p:tavLst>
                                    </p:anim>
                                    <p:animEffect transition="in" filter="wipe(down)">
                                      <p:cBhvr>
                                        <p:cTn id="8" dur="500"/>
                                        <p:tgtEl>
                                          <p:spTgt spid="28"/>
                                        </p:tgtEl>
                                      </p:cBhvr>
                                    </p:animEffect>
                                  </p:childTnLst>
                                </p:cTn>
                              </p:par>
                              <p:par>
                                <p:cTn id="9" presetID="8" presetClass="emph" presetSubtype="0" repeatCount="indefinite" fill="hold" nodeType="withEffect">
                                  <p:stCondLst>
                                    <p:cond delay="0"/>
                                  </p:stCondLst>
                                  <p:childTnLst>
                                    <p:animRot by="21600000">
                                      <p:cBhvr>
                                        <p:cTn id="10" dur="2250" fill="hold"/>
                                        <p:tgtEl>
                                          <p:spTgt spid="44"/>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500" fill="hold"/>
                                        <p:tgtEl>
                                          <p:spTgt spid="45"/>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000" fill="hold"/>
                                        <p:tgtEl>
                                          <p:spTgt spid="4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p:tgtEl>
                                          <p:spTgt spid="18"/>
                                        </p:tgtEl>
                                        <p:attrNameLst>
                                          <p:attrName>ppt_y</p:attrName>
                                        </p:attrNameLst>
                                      </p:cBhvr>
                                      <p:tavLst>
                                        <p:tav tm="0">
                                          <p:val>
                                            <p:strVal val="#ppt_y-#ppt_h*1.125000"/>
                                          </p:val>
                                        </p:tav>
                                        <p:tav tm="100000">
                                          <p:val>
                                            <p:strVal val="#ppt_y"/>
                                          </p:val>
                                        </p:tav>
                                      </p:tavLst>
                                    </p:anim>
                                    <p:animEffect transition="in" filter="wipe(down)">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xmlns="" id="{4B31E9C3-2857-4554-9A2F-E296104A5D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603" y="235789"/>
            <a:ext cx="3858776" cy="4072999"/>
          </a:xfrm>
          <a:prstGeom prst="rect">
            <a:avLst/>
          </a:prstGeom>
          <a:noFill/>
        </p:spPr>
      </p:pic>
      <p:sp>
        <p:nvSpPr>
          <p:cNvPr id="10" name="Hình chữ nhật 9">
            <a:extLst>
              <a:ext uri="{FF2B5EF4-FFF2-40B4-BE49-F238E27FC236}">
                <a16:creationId xmlns:a16="http://schemas.microsoft.com/office/drawing/2014/main" xmlns="" id="{125E670A-F252-425E-8FBD-2584A901E93B}"/>
              </a:ext>
            </a:extLst>
          </p:cNvPr>
          <p:cNvSpPr/>
          <p:nvPr/>
        </p:nvSpPr>
        <p:spPr>
          <a:xfrm>
            <a:off x="3013581" y="229373"/>
            <a:ext cx="8738283" cy="1200325"/>
          </a:xfrm>
          <a:prstGeom prst="rect">
            <a:avLst/>
          </a:prstGeom>
          <a:noFill/>
        </p:spPr>
        <p:txBody>
          <a:bodyPr wrap="none" lIns="91436" tIns="45718" rIns="91436" bIns="45718">
            <a:spAutoFit/>
          </a:bodyPr>
          <a:lstStyle/>
          <a:p>
            <a:pPr algn="ctr" defTabSz="1219140"/>
            <a:r>
              <a:rPr lang="en-US" sz="7200" b="1" dirty="0">
                <a:ln w="13462">
                  <a:solidFill>
                    <a:prstClr val="white"/>
                  </a:solidFill>
                  <a:prstDash val="solid"/>
                </a:ln>
                <a:solidFill>
                  <a:srgbClr val="FF0000"/>
                </a:solidFill>
                <a:effectLst>
                  <a:outerShdw dist="38100" dir="2700000" algn="bl" rotWithShape="0">
                    <a:srgbClr val="586EA6"/>
                  </a:outerShdw>
                </a:effectLst>
              </a:rPr>
              <a:t>CÁC HOẠT ĐỘNG</a:t>
            </a:r>
            <a:endParaRPr lang="vi-VN" sz="7200" b="1" dirty="0">
              <a:ln w="13462">
                <a:solidFill>
                  <a:prstClr val="white"/>
                </a:solidFill>
                <a:prstDash val="solid"/>
              </a:ln>
              <a:solidFill>
                <a:srgbClr val="FF0000"/>
              </a:solidFill>
              <a:effectLst>
                <a:outerShdw dist="38100" dir="2700000" algn="bl" rotWithShape="0">
                  <a:srgbClr val="586EA6"/>
                </a:outerShdw>
              </a:effectLst>
            </a:endParaRPr>
          </a:p>
        </p:txBody>
      </p:sp>
      <p:grpSp>
        <p:nvGrpSpPr>
          <p:cNvPr id="12" name="Nhóm 11">
            <a:extLst>
              <a:ext uri="{FF2B5EF4-FFF2-40B4-BE49-F238E27FC236}">
                <a16:creationId xmlns:a16="http://schemas.microsoft.com/office/drawing/2014/main" xmlns="" id="{FF13D352-FF12-4774-BF7F-7823AED9D71C}"/>
              </a:ext>
            </a:extLst>
          </p:cNvPr>
          <p:cNvGrpSpPr/>
          <p:nvPr/>
        </p:nvGrpSpPr>
        <p:grpSpPr>
          <a:xfrm>
            <a:off x="6908801" y="1453472"/>
            <a:ext cx="2795716" cy="1415771"/>
            <a:chOff x="1774377" y="1423682"/>
            <a:chExt cx="2465997" cy="1415770"/>
          </a:xfrm>
        </p:grpSpPr>
        <p:sp>
          <p:nvSpPr>
            <p:cNvPr id="26" name="Google Shape;157;p20">
              <a:extLst>
                <a:ext uri="{FF2B5EF4-FFF2-40B4-BE49-F238E27FC236}">
                  <a16:creationId xmlns:a16="http://schemas.microsoft.com/office/drawing/2014/main" xmlns="" id="{E98F7850-E8A1-4D65-AB4B-DB9606909211}"/>
                </a:ext>
              </a:extLst>
            </p:cNvPr>
            <p:cNvSpPr/>
            <p:nvPr/>
          </p:nvSpPr>
          <p:spPr>
            <a:xfrm>
              <a:off x="1774377" y="1423682"/>
              <a:ext cx="2465997"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endParaRPr dirty="0"/>
            </a:p>
          </p:txBody>
        </p:sp>
        <p:sp>
          <p:nvSpPr>
            <p:cNvPr id="11" name="Hộp Văn bản 10">
              <a:extLst>
                <a:ext uri="{FF2B5EF4-FFF2-40B4-BE49-F238E27FC236}">
                  <a16:creationId xmlns:a16="http://schemas.microsoft.com/office/drawing/2014/main" xmlns="" id="{2BFA5FA8-BCB5-4109-A323-D465A630B106}"/>
                </a:ext>
              </a:extLst>
            </p:cNvPr>
            <p:cNvSpPr txBox="1"/>
            <p:nvPr/>
          </p:nvSpPr>
          <p:spPr>
            <a:xfrm>
              <a:off x="2264466" y="1949348"/>
              <a:ext cx="1927496" cy="584775"/>
            </a:xfrm>
            <a:prstGeom prst="rect">
              <a:avLst/>
            </a:prstGeom>
            <a:noFill/>
          </p:spPr>
          <p:txBody>
            <a:bodyPr wrap="none" rtlCol="0">
              <a:spAutoFit/>
            </a:bodyPr>
            <a:lstStyle/>
            <a:p>
              <a:pPr defTabSz="1219140"/>
              <a:r>
                <a:rPr lang="en-US" sz="3200" b="1">
                  <a:solidFill>
                    <a:srgbClr val="0000FF"/>
                  </a:solidFill>
                </a:rPr>
                <a:t>Khởi động</a:t>
              </a:r>
              <a:endParaRPr lang="en-US" sz="3200" b="1" dirty="0">
                <a:solidFill>
                  <a:srgbClr val="0000FF"/>
                </a:solidFill>
              </a:endParaRPr>
            </a:p>
          </p:txBody>
        </p:sp>
      </p:grpSp>
      <p:grpSp>
        <p:nvGrpSpPr>
          <p:cNvPr id="15" name="Nhóm 14">
            <a:extLst>
              <a:ext uri="{FF2B5EF4-FFF2-40B4-BE49-F238E27FC236}">
                <a16:creationId xmlns:a16="http://schemas.microsoft.com/office/drawing/2014/main" xmlns="" id="{2743DAFD-E003-42CA-BE1A-E2285E182AD8}"/>
              </a:ext>
            </a:extLst>
          </p:cNvPr>
          <p:cNvGrpSpPr/>
          <p:nvPr/>
        </p:nvGrpSpPr>
        <p:grpSpPr>
          <a:xfrm>
            <a:off x="5029511" y="3133713"/>
            <a:ext cx="2795716" cy="1415771"/>
            <a:chOff x="6997439" y="2348815"/>
            <a:chExt cx="2795716" cy="1415770"/>
          </a:xfrm>
        </p:grpSpPr>
        <p:sp>
          <p:nvSpPr>
            <p:cNvPr id="31" name="Google Shape;157;p20">
              <a:extLst>
                <a:ext uri="{FF2B5EF4-FFF2-40B4-BE49-F238E27FC236}">
                  <a16:creationId xmlns:a16="http://schemas.microsoft.com/office/drawing/2014/main" xmlns="" id="{D2EA517D-9760-4CA9-AF11-05ED30AE9EC4}"/>
                </a:ext>
              </a:extLst>
            </p:cNvPr>
            <p:cNvSpPr/>
            <p:nvPr/>
          </p:nvSpPr>
          <p:spPr>
            <a:xfrm>
              <a:off x="6997439" y="2348815"/>
              <a:ext cx="2795716"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endParaRPr dirty="0"/>
            </a:p>
          </p:txBody>
        </p:sp>
        <p:sp>
          <p:nvSpPr>
            <p:cNvPr id="32" name="Hộp Văn bản 31">
              <a:extLst>
                <a:ext uri="{FF2B5EF4-FFF2-40B4-BE49-F238E27FC236}">
                  <a16:creationId xmlns:a16="http://schemas.microsoft.com/office/drawing/2014/main" xmlns="" id="{74DC3889-63BE-4E10-AD0D-8A371EC699CD}"/>
                </a:ext>
              </a:extLst>
            </p:cNvPr>
            <p:cNvSpPr txBox="1"/>
            <p:nvPr/>
          </p:nvSpPr>
          <p:spPr>
            <a:xfrm>
              <a:off x="7454330" y="2908333"/>
              <a:ext cx="2162013" cy="584775"/>
            </a:xfrm>
            <a:prstGeom prst="rect">
              <a:avLst/>
            </a:prstGeom>
            <a:noFill/>
          </p:spPr>
          <p:txBody>
            <a:bodyPr wrap="square" rtlCol="0">
              <a:spAutoFit/>
            </a:bodyPr>
            <a:lstStyle/>
            <a:p>
              <a:pPr defTabSz="1219140"/>
              <a:r>
                <a:rPr lang="en-US" sz="3200" b="1" dirty="0" err="1">
                  <a:solidFill>
                    <a:srgbClr val="0000FF"/>
                  </a:solidFill>
                </a:rPr>
                <a:t>Luyện</a:t>
              </a:r>
              <a:r>
                <a:rPr lang="en-US" sz="3200" b="1" dirty="0">
                  <a:solidFill>
                    <a:srgbClr val="0000FF"/>
                  </a:solidFill>
                </a:rPr>
                <a:t> </a:t>
              </a:r>
              <a:r>
                <a:rPr lang="en-US" sz="3200" b="1" dirty="0" err="1">
                  <a:solidFill>
                    <a:srgbClr val="0000FF"/>
                  </a:solidFill>
                </a:rPr>
                <a:t>tập</a:t>
              </a:r>
              <a:endParaRPr lang="en-US" sz="3200" b="1" dirty="0">
                <a:solidFill>
                  <a:srgbClr val="0000FF"/>
                </a:solidFill>
              </a:endParaRPr>
            </a:p>
          </p:txBody>
        </p:sp>
      </p:grpSp>
      <p:sp>
        <p:nvSpPr>
          <p:cNvPr id="16" name="Google Shape;162;p20">
            <a:extLst>
              <a:ext uri="{FF2B5EF4-FFF2-40B4-BE49-F238E27FC236}">
                <a16:creationId xmlns:a16="http://schemas.microsoft.com/office/drawing/2014/main" xmlns="" id="{C0ADFAA8-8CC7-4D2F-BE3A-F51CE7B478C5}"/>
              </a:ext>
            </a:extLst>
          </p:cNvPr>
          <p:cNvSpPr/>
          <p:nvPr/>
        </p:nvSpPr>
        <p:spPr>
          <a:xfrm>
            <a:off x="689801" y="1978283"/>
            <a:ext cx="2096545" cy="915472"/>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121894" tIns="121894" rIns="121894" bIns="12189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endParaRPr/>
          </a:p>
        </p:txBody>
      </p:sp>
      <p:grpSp>
        <p:nvGrpSpPr>
          <p:cNvPr id="14" name="Nhóm 13">
            <a:extLst>
              <a:ext uri="{FF2B5EF4-FFF2-40B4-BE49-F238E27FC236}">
                <a16:creationId xmlns:a16="http://schemas.microsoft.com/office/drawing/2014/main" xmlns="" id="{5A49C3E4-32FC-415B-B0A0-356A49F60C39}"/>
              </a:ext>
            </a:extLst>
          </p:cNvPr>
          <p:cNvGrpSpPr/>
          <p:nvPr/>
        </p:nvGrpSpPr>
        <p:grpSpPr>
          <a:xfrm>
            <a:off x="8737602" y="3254861"/>
            <a:ext cx="3028823" cy="1510319"/>
            <a:chOff x="6997439" y="2348815"/>
            <a:chExt cx="3028822" cy="1510317"/>
          </a:xfrm>
        </p:grpSpPr>
        <p:sp>
          <p:nvSpPr>
            <p:cNvPr id="17" name="Google Shape;157;p20">
              <a:extLst>
                <a:ext uri="{FF2B5EF4-FFF2-40B4-BE49-F238E27FC236}">
                  <a16:creationId xmlns:a16="http://schemas.microsoft.com/office/drawing/2014/main" xmlns=""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endParaRPr dirty="0"/>
            </a:p>
          </p:txBody>
        </p:sp>
        <p:sp>
          <p:nvSpPr>
            <p:cNvPr id="18" name="Hộp Văn bản 17">
              <a:extLst>
                <a:ext uri="{FF2B5EF4-FFF2-40B4-BE49-F238E27FC236}">
                  <a16:creationId xmlns:a16="http://schemas.microsoft.com/office/drawing/2014/main" xmlns="" id="{A9806B95-6633-468E-AD43-6EB5B873C8E4}"/>
                </a:ext>
              </a:extLst>
            </p:cNvPr>
            <p:cNvSpPr txBox="1"/>
            <p:nvPr/>
          </p:nvSpPr>
          <p:spPr>
            <a:xfrm>
              <a:off x="7540034" y="2751137"/>
              <a:ext cx="2162013" cy="1107995"/>
            </a:xfrm>
            <a:prstGeom prst="rect">
              <a:avLst/>
            </a:prstGeom>
            <a:noFill/>
          </p:spPr>
          <p:txBody>
            <a:bodyPr wrap="square" rtlCol="0">
              <a:spAutoFit/>
            </a:bodyPr>
            <a:lstStyle/>
            <a:p>
              <a:pPr defTabSz="1219140"/>
              <a:r>
                <a:rPr lang="en-US" sz="3200" b="1" dirty="0" err="1">
                  <a:solidFill>
                    <a:srgbClr val="0000FF"/>
                  </a:solidFill>
                </a:rPr>
                <a:t>Vận</a:t>
              </a:r>
              <a:r>
                <a:rPr lang="en-US" sz="3200" b="1" dirty="0">
                  <a:solidFill>
                    <a:srgbClr val="0000FF"/>
                  </a:solidFill>
                </a:rPr>
                <a:t> </a:t>
              </a:r>
              <a:r>
                <a:rPr lang="en-US" sz="3200" b="1" dirty="0" err="1">
                  <a:solidFill>
                    <a:srgbClr val="0000FF"/>
                  </a:solidFill>
                </a:rPr>
                <a:t>dụng</a:t>
              </a:r>
              <a:r>
                <a:rPr lang="en-US" sz="3200" b="1" dirty="0">
                  <a:solidFill>
                    <a:srgbClr val="0000FF"/>
                  </a:solidFill>
                </a:rPr>
                <a:t> – </a:t>
              </a:r>
              <a:r>
                <a:rPr lang="en-US" sz="3200" b="1" dirty="0" err="1">
                  <a:solidFill>
                    <a:srgbClr val="0000FF"/>
                  </a:solidFill>
                </a:rPr>
                <a:t>Tìm</a:t>
              </a:r>
              <a:r>
                <a:rPr lang="en-US" sz="3200" b="1" dirty="0">
                  <a:solidFill>
                    <a:srgbClr val="0000FF"/>
                  </a:solidFill>
                </a:rPr>
                <a:t> </a:t>
              </a:r>
              <a:r>
                <a:rPr lang="en-US" sz="3200" b="1" dirty="0" err="1">
                  <a:solidFill>
                    <a:srgbClr val="0000FF"/>
                  </a:solidFill>
                </a:rPr>
                <a:t>tòi</a:t>
              </a:r>
              <a:endParaRPr lang="en-US" sz="3200" b="1" dirty="0">
                <a:solidFill>
                  <a:srgbClr val="0000FF"/>
                </a:solidFill>
              </a:endParaRPr>
            </a:p>
          </p:txBody>
        </p:sp>
      </p:grpSp>
      <p:pic>
        <p:nvPicPr>
          <p:cNvPr id="19" name="Picture 18">
            <a:extLst>
              <a:ext uri="{FF2B5EF4-FFF2-40B4-BE49-F238E27FC236}">
                <a16:creationId xmlns:a16="http://schemas.microsoft.com/office/drawing/2014/main" xmlns="" id="{526E91FB-7B43-4A2A-96FF-ABC068BC11E0}"/>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194106" y="-5317"/>
            <a:ext cx="1024633" cy="807549"/>
          </a:xfrm>
          <a:prstGeom prst="rect">
            <a:avLst/>
          </a:prstGeom>
        </p:spPr>
      </p:pic>
    </p:spTree>
    <p:extLst>
      <p:ext uri="{BB962C8B-B14F-4D97-AF65-F5344CB8AC3E}">
        <p14:creationId xmlns:p14="http://schemas.microsoft.com/office/powerpoint/2010/main" val="207497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2" presetClass="entr" presetSubtype="9"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par>
                                <p:cTn id="15" presetID="26"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80">
                                          <p:stCondLst>
                                            <p:cond delay="0"/>
                                          </p:stCondLst>
                                        </p:cTn>
                                        <p:tgtEl>
                                          <p:spTgt spid="15"/>
                                        </p:tgtEl>
                                      </p:cBhvr>
                                    </p:animEffect>
                                    <p:anim calcmode="lin" valueType="num">
                                      <p:cBhvr>
                                        <p:cTn id="1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3" dur="26">
                                          <p:stCondLst>
                                            <p:cond delay="650"/>
                                          </p:stCondLst>
                                        </p:cTn>
                                        <p:tgtEl>
                                          <p:spTgt spid="15"/>
                                        </p:tgtEl>
                                      </p:cBhvr>
                                      <p:to x="100000" y="60000"/>
                                    </p:animScale>
                                    <p:animScale>
                                      <p:cBhvr>
                                        <p:cTn id="24" dur="166" decel="50000">
                                          <p:stCondLst>
                                            <p:cond delay="676"/>
                                          </p:stCondLst>
                                        </p:cTn>
                                        <p:tgtEl>
                                          <p:spTgt spid="15"/>
                                        </p:tgtEl>
                                      </p:cBhvr>
                                      <p:to x="100000" y="100000"/>
                                    </p:animScale>
                                    <p:animScale>
                                      <p:cBhvr>
                                        <p:cTn id="25" dur="26">
                                          <p:stCondLst>
                                            <p:cond delay="1312"/>
                                          </p:stCondLst>
                                        </p:cTn>
                                        <p:tgtEl>
                                          <p:spTgt spid="15"/>
                                        </p:tgtEl>
                                      </p:cBhvr>
                                      <p:to x="100000" y="80000"/>
                                    </p:animScale>
                                    <p:animScale>
                                      <p:cBhvr>
                                        <p:cTn id="26" dur="166" decel="50000">
                                          <p:stCondLst>
                                            <p:cond delay="1338"/>
                                          </p:stCondLst>
                                        </p:cTn>
                                        <p:tgtEl>
                                          <p:spTgt spid="15"/>
                                        </p:tgtEl>
                                      </p:cBhvr>
                                      <p:to x="100000" y="100000"/>
                                    </p:animScale>
                                    <p:animScale>
                                      <p:cBhvr>
                                        <p:cTn id="27" dur="26">
                                          <p:stCondLst>
                                            <p:cond delay="1642"/>
                                          </p:stCondLst>
                                        </p:cTn>
                                        <p:tgtEl>
                                          <p:spTgt spid="15"/>
                                        </p:tgtEl>
                                      </p:cBhvr>
                                      <p:to x="100000" y="90000"/>
                                    </p:animScale>
                                    <p:animScale>
                                      <p:cBhvr>
                                        <p:cTn id="28" dur="166" decel="50000">
                                          <p:stCondLst>
                                            <p:cond delay="1668"/>
                                          </p:stCondLst>
                                        </p:cTn>
                                        <p:tgtEl>
                                          <p:spTgt spid="15"/>
                                        </p:tgtEl>
                                      </p:cBhvr>
                                      <p:to x="100000" y="100000"/>
                                    </p:animScale>
                                    <p:animScale>
                                      <p:cBhvr>
                                        <p:cTn id="29" dur="26">
                                          <p:stCondLst>
                                            <p:cond delay="1808"/>
                                          </p:stCondLst>
                                        </p:cTn>
                                        <p:tgtEl>
                                          <p:spTgt spid="15"/>
                                        </p:tgtEl>
                                      </p:cBhvr>
                                      <p:to x="100000" y="95000"/>
                                    </p:animScale>
                                    <p:animScale>
                                      <p:cBhvr>
                                        <p:cTn id="30" dur="166" decel="50000">
                                          <p:stCondLst>
                                            <p:cond delay="1834"/>
                                          </p:stCondLst>
                                        </p:cTn>
                                        <p:tgtEl>
                                          <p:spTgt spid="15"/>
                                        </p:tgtEl>
                                      </p:cBhvr>
                                      <p:to x="100000" y="100000"/>
                                    </p:animScale>
                                  </p:childTnLst>
                                </p:cTn>
                              </p:par>
                              <p:par>
                                <p:cTn id="31" presetID="26"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80">
                                          <p:stCondLst>
                                            <p:cond delay="0"/>
                                          </p:stCondLst>
                                        </p:cTn>
                                        <p:tgtEl>
                                          <p:spTgt spid="14"/>
                                        </p:tgtEl>
                                      </p:cBhvr>
                                    </p:animEffect>
                                    <p:anim calcmode="lin" valueType="num">
                                      <p:cBhvr>
                                        <p:cTn id="3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9" dur="26">
                                          <p:stCondLst>
                                            <p:cond delay="650"/>
                                          </p:stCondLst>
                                        </p:cTn>
                                        <p:tgtEl>
                                          <p:spTgt spid="14"/>
                                        </p:tgtEl>
                                      </p:cBhvr>
                                      <p:to x="100000" y="60000"/>
                                    </p:animScale>
                                    <p:animScale>
                                      <p:cBhvr>
                                        <p:cTn id="40" dur="166" decel="50000">
                                          <p:stCondLst>
                                            <p:cond delay="676"/>
                                          </p:stCondLst>
                                        </p:cTn>
                                        <p:tgtEl>
                                          <p:spTgt spid="14"/>
                                        </p:tgtEl>
                                      </p:cBhvr>
                                      <p:to x="100000" y="100000"/>
                                    </p:animScale>
                                    <p:animScale>
                                      <p:cBhvr>
                                        <p:cTn id="41" dur="26">
                                          <p:stCondLst>
                                            <p:cond delay="1312"/>
                                          </p:stCondLst>
                                        </p:cTn>
                                        <p:tgtEl>
                                          <p:spTgt spid="14"/>
                                        </p:tgtEl>
                                      </p:cBhvr>
                                      <p:to x="100000" y="80000"/>
                                    </p:animScale>
                                    <p:animScale>
                                      <p:cBhvr>
                                        <p:cTn id="42" dur="166" decel="50000">
                                          <p:stCondLst>
                                            <p:cond delay="1338"/>
                                          </p:stCondLst>
                                        </p:cTn>
                                        <p:tgtEl>
                                          <p:spTgt spid="14"/>
                                        </p:tgtEl>
                                      </p:cBhvr>
                                      <p:to x="100000" y="100000"/>
                                    </p:animScale>
                                    <p:animScale>
                                      <p:cBhvr>
                                        <p:cTn id="43" dur="26">
                                          <p:stCondLst>
                                            <p:cond delay="1642"/>
                                          </p:stCondLst>
                                        </p:cTn>
                                        <p:tgtEl>
                                          <p:spTgt spid="14"/>
                                        </p:tgtEl>
                                      </p:cBhvr>
                                      <p:to x="100000" y="90000"/>
                                    </p:animScale>
                                    <p:animScale>
                                      <p:cBhvr>
                                        <p:cTn id="44" dur="166" decel="50000">
                                          <p:stCondLst>
                                            <p:cond delay="1668"/>
                                          </p:stCondLst>
                                        </p:cTn>
                                        <p:tgtEl>
                                          <p:spTgt spid="14"/>
                                        </p:tgtEl>
                                      </p:cBhvr>
                                      <p:to x="100000" y="100000"/>
                                    </p:animScale>
                                    <p:animScale>
                                      <p:cBhvr>
                                        <p:cTn id="45" dur="26">
                                          <p:stCondLst>
                                            <p:cond delay="1808"/>
                                          </p:stCondLst>
                                        </p:cTn>
                                        <p:tgtEl>
                                          <p:spTgt spid="14"/>
                                        </p:tgtEl>
                                      </p:cBhvr>
                                      <p:to x="100000" y="95000"/>
                                    </p:animScale>
                                    <p:animScale>
                                      <p:cBhvr>
                                        <p:cTn id="4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xmlns="" id="{6437E96C-B4D7-4CA6-90EE-43A5C748EF9C}"/>
              </a:ext>
            </a:extLst>
          </p:cNvPr>
          <p:cNvSpPr/>
          <p:nvPr/>
        </p:nvSpPr>
        <p:spPr>
          <a:xfrm>
            <a:off x="812800" y="685800"/>
            <a:ext cx="4673600" cy="4419600"/>
          </a:xfrm>
          <a:prstGeom prst="sun">
            <a:avLst>
              <a:gd name="adj" fmla="val 22686"/>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r>
              <a:rPr lang="en-US" sz="3200" b="1" dirty="0">
                <a:solidFill>
                  <a:srgbClr val="FF0000"/>
                </a:solidFill>
                <a:latin typeface="Times New Roman" panose="02020603050405020304" pitchFamily="18" charset="0"/>
                <a:cs typeface="Times New Roman" panose="02020603050405020304" pitchFamily="18" charset="0"/>
              </a:rPr>
              <a:t>HOẠT ĐỘNG 1</a:t>
            </a:r>
          </a:p>
        </p:txBody>
      </p:sp>
      <p:sp>
        <p:nvSpPr>
          <p:cNvPr id="11" name="TextBox 10">
            <a:extLst>
              <a:ext uri="{FF2B5EF4-FFF2-40B4-BE49-F238E27FC236}">
                <a16:creationId xmlns:a16="http://schemas.microsoft.com/office/drawing/2014/main" xmlns="" id="{B812FD0D-3345-4D97-BED4-5A0590056D2D}"/>
              </a:ext>
            </a:extLst>
          </p:cNvPr>
          <p:cNvSpPr txBox="1"/>
          <p:nvPr/>
        </p:nvSpPr>
        <p:spPr>
          <a:xfrm>
            <a:off x="6604001" y="2141777"/>
            <a:ext cx="4673599" cy="861775"/>
          </a:xfrm>
          <a:prstGeom prst="rect">
            <a:avLst/>
          </a:prstGeom>
          <a:noFill/>
          <a:ln>
            <a:noFill/>
          </a:ln>
        </p:spPr>
        <p:txBody>
          <a:bodyPr wrap="square" lIns="121914" tIns="60957" rIns="121914" bIns="60957">
            <a:spAutoFit/>
          </a:bodyPr>
          <a:lstStyle/>
          <a:p>
            <a:pPr defTabSz="1219140"/>
            <a:r>
              <a:rPr lang="en-US" sz="4800" b="1">
                <a:solidFill>
                  <a:srgbClr val="FF0000"/>
                </a:solidFill>
                <a:latin typeface="Times New Roman" panose="02020603050405020304" pitchFamily="18" charset="0"/>
              </a:rPr>
              <a:t>  KHỞI ĐỘNG</a:t>
            </a:r>
            <a:endParaRPr lang="en-US" sz="4800" dirty="0">
              <a:solidFill>
                <a:prstClr val="black"/>
              </a:solidFill>
            </a:endParaRPr>
          </a:p>
        </p:txBody>
      </p:sp>
      <p:pic>
        <p:nvPicPr>
          <p:cNvPr id="12" name="Picture 11">
            <a:extLst>
              <a:ext uri="{FF2B5EF4-FFF2-40B4-BE49-F238E27FC236}">
                <a16:creationId xmlns:a16="http://schemas.microsoft.com/office/drawing/2014/main" xmlns="" id="{84A3F8E2-CC64-40E7-AAEF-600E34866AF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94402" y="3124200"/>
            <a:ext cx="5046980" cy="2946400"/>
          </a:xfrm>
          <a:prstGeom prst="rect">
            <a:avLst/>
          </a:prstGeom>
        </p:spPr>
      </p:pic>
      <p:sp>
        <p:nvSpPr>
          <p:cNvPr id="13" name="Google Shape;157;p20">
            <a:extLst>
              <a:ext uri="{FF2B5EF4-FFF2-40B4-BE49-F238E27FC236}">
                <a16:creationId xmlns:a16="http://schemas.microsoft.com/office/drawing/2014/main" xmlns="" id="{B572E01C-D70F-43A3-B4E4-43E3C335E9F4}"/>
              </a:ext>
            </a:extLst>
          </p:cNvPr>
          <p:cNvSpPr/>
          <p:nvPr/>
        </p:nvSpPr>
        <p:spPr>
          <a:xfrm>
            <a:off x="5237222" y="561773"/>
            <a:ext cx="1417580" cy="80076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0" tIns="91420" rIns="91420" bIns="9142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endParaRPr/>
          </a:p>
        </p:txBody>
      </p:sp>
      <p:sp>
        <p:nvSpPr>
          <p:cNvPr id="14" name="Google Shape;163;p20">
            <a:extLst>
              <a:ext uri="{FF2B5EF4-FFF2-40B4-BE49-F238E27FC236}">
                <a16:creationId xmlns:a16="http://schemas.microsoft.com/office/drawing/2014/main" xmlns="" id="{B31CE1BB-D1E6-4F76-8804-6212EB57E6E4}"/>
              </a:ext>
            </a:extLst>
          </p:cNvPr>
          <p:cNvSpPr/>
          <p:nvPr/>
        </p:nvSpPr>
        <p:spPr>
          <a:xfrm>
            <a:off x="6908802" y="371328"/>
            <a:ext cx="696695" cy="393592"/>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0" tIns="91420" rIns="91420" bIns="9142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endParaRPr/>
          </a:p>
        </p:txBody>
      </p:sp>
      <p:sp>
        <p:nvSpPr>
          <p:cNvPr id="15" name="Google Shape;157;p20">
            <a:extLst>
              <a:ext uri="{FF2B5EF4-FFF2-40B4-BE49-F238E27FC236}">
                <a16:creationId xmlns:a16="http://schemas.microsoft.com/office/drawing/2014/main" xmlns="" id="{CBE2B948-F322-4FC3-9FFC-0B963C6B846A}"/>
              </a:ext>
            </a:extLst>
          </p:cNvPr>
          <p:cNvSpPr/>
          <p:nvPr/>
        </p:nvSpPr>
        <p:spPr>
          <a:xfrm>
            <a:off x="8895390" y="987559"/>
            <a:ext cx="1711335" cy="913343"/>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0" tIns="91420" rIns="91420" bIns="9142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endParaRPr/>
          </a:p>
        </p:txBody>
      </p:sp>
    </p:spTree>
    <p:extLst>
      <p:ext uri="{BB962C8B-B14F-4D97-AF65-F5344CB8AC3E}">
        <p14:creationId xmlns:p14="http://schemas.microsoft.com/office/powerpoint/2010/main" val="4455898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7128C15-5C93-4E01-AE55-5F2677886E7F}"/>
              </a:ext>
            </a:extLst>
          </p:cNvPr>
          <p:cNvSpPr txBox="1"/>
          <p:nvPr/>
        </p:nvSpPr>
        <p:spPr>
          <a:xfrm>
            <a:off x="2601789" y="812039"/>
            <a:ext cx="9347200" cy="1107996"/>
          </a:xfrm>
          <a:prstGeom prst="rect">
            <a:avLst/>
          </a:prstGeom>
          <a:solidFill>
            <a:srgbClr val="FFFFCC"/>
          </a:solidFill>
          <a:ln w="38100">
            <a:solidFill>
              <a:srgbClr val="FFC000"/>
            </a:solidFill>
            <a:prstDash val="sysDot"/>
          </a:ln>
        </p:spPr>
        <p:txBody>
          <a:bodyPr wrap="square" lIns="121914" tIns="60957" rIns="121914" bIns="60957" rtlCol="0">
            <a:spAutoFit/>
          </a:bodyPr>
          <a:lstStyle/>
          <a:p>
            <a:pPr defTabSz="1219140">
              <a:defRPr/>
            </a:pPr>
            <a:r>
              <a:rPr lang="en-US" sz="3200" b="1" kern="0" dirty="0">
                <a:solidFill>
                  <a:srgbClr val="0000FF"/>
                </a:solidFill>
                <a:latin typeface="Times New Roman" panose="02020603050405020304" pitchFamily="18" charset="0"/>
                <a:cs typeface="Times New Roman" panose="02020603050405020304" pitchFamily="18" charset="0"/>
              </a:rPr>
              <a:t>    </a:t>
            </a:r>
            <a:r>
              <a:rPr lang="en-US" sz="3200" b="1" kern="0" dirty="0" err="1">
                <a:solidFill>
                  <a:srgbClr val="0000FF"/>
                </a:solidFill>
                <a:latin typeface="Times New Roman" panose="02020603050405020304" pitchFamily="18" charset="0"/>
                <a:cs typeface="Times New Roman" panose="02020603050405020304" pitchFamily="18" charset="0"/>
              </a:rPr>
              <a:t>Thế</a:t>
            </a:r>
            <a:r>
              <a:rPr lang="en-US" sz="3200" b="1" kern="0" dirty="0">
                <a:solidFill>
                  <a:srgbClr val="0000FF"/>
                </a:solidFill>
                <a:latin typeface="Times New Roman" panose="02020603050405020304" pitchFamily="18" charset="0"/>
                <a:cs typeface="Times New Roman" panose="02020603050405020304" pitchFamily="18" charset="0"/>
              </a:rPr>
              <a:t> </a:t>
            </a:r>
            <a:r>
              <a:rPr lang="en-US" sz="3200" b="1" kern="0" dirty="0" err="1">
                <a:solidFill>
                  <a:srgbClr val="0000FF"/>
                </a:solidFill>
                <a:latin typeface="Times New Roman" panose="02020603050405020304" pitchFamily="18" charset="0"/>
                <a:cs typeface="Times New Roman" panose="02020603050405020304" pitchFamily="18" charset="0"/>
              </a:rPr>
              <a:t>nào</a:t>
            </a:r>
            <a:r>
              <a:rPr lang="en-US" sz="3200" b="1" kern="0" dirty="0">
                <a:solidFill>
                  <a:srgbClr val="0000FF"/>
                </a:solidFill>
                <a:latin typeface="Times New Roman" panose="02020603050405020304" pitchFamily="18" charset="0"/>
                <a:cs typeface="Times New Roman" panose="02020603050405020304" pitchFamily="18" charset="0"/>
              </a:rPr>
              <a:t> </a:t>
            </a:r>
            <a:r>
              <a:rPr lang="en-US" sz="3200" b="1" kern="0" dirty="0" err="1">
                <a:solidFill>
                  <a:srgbClr val="0000FF"/>
                </a:solidFill>
                <a:latin typeface="Times New Roman" panose="02020603050405020304" pitchFamily="18" charset="0"/>
                <a:cs typeface="Times New Roman" panose="02020603050405020304" pitchFamily="18" charset="0"/>
              </a:rPr>
              <a:t>là</a:t>
            </a:r>
            <a:r>
              <a:rPr lang="en-US" sz="3200" b="1" kern="0" dirty="0">
                <a:solidFill>
                  <a:srgbClr val="0000FF"/>
                </a:solidFill>
                <a:latin typeface="Times New Roman" panose="02020603050405020304" pitchFamily="18" charset="0"/>
                <a:cs typeface="Times New Roman" panose="02020603050405020304" pitchFamily="18" charset="0"/>
              </a:rPr>
              <a:t> </a:t>
            </a:r>
            <a:r>
              <a:rPr lang="en-US" sz="3200" b="1" kern="0" dirty="0" err="1">
                <a:solidFill>
                  <a:srgbClr val="0000FF"/>
                </a:solidFill>
                <a:latin typeface="Times New Roman" panose="02020603050405020304" pitchFamily="18" charset="0"/>
                <a:cs typeface="Times New Roman" panose="02020603050405020304" pitchFamily="18" charset="0"/>
              </a:rPr>
              <a:t>biến</a:t>
            </a:r>
            <a:r>
              <a:rPr lang="en-US" sz="3200" b="1" kern="0" dirty="0">
                <a:solidFill>
                  <a:srgbClr val="0000FF"/>
                </a:solidFill>
                <a:latin typeface="Times New Roman" panose="02020603050405020304" pitchFamily="18" charset="0"/>
                <a:cs typeface="Times New Roman" panose="02020603050405020304" pitchFamily="18" charset="0"/>
              </a:rPr>
              <a:t> </a:t>
            </a:r>
            <a:r>
              <a:rPr lang="en-US" sz="3200" b="1" kern="0" dirty="0" err="1">
                <a:solidFill>
                  <a:srgbClr val="0000FF"/>
                </a:solidFill>
                <a:latin typeface="Times New Roman" panose="02020603050405020304" pitchFamily="18" charset="0"/>
                <a:cs typeface="Times New Roman" panose="02020603050405020304" pitchFamily="18" charset="0"/>
              </a:rPr>
              <a:t>cố</a:t>
            </a:r>
            <a:r>
              <a:rPr lang="en-US" sz="3200" b="1" kern="0" dirty="0">
                <a:solidFill>
                  <a:srgbClr val="0000FF"/>
                </a:solidFill>
                <a:latin typeface="Times New Roman" panose="02020603050405020304" pitchFamily="18" charset="0"/>
                <a:cs typeface="Times New Roman" panose="02020603050405020304" pitchFamily="18" charset="0"/>
              </a:rPr>
              <a:t> </a:t>
            </a:r>
            <a:r>
              <a:rPr lang="en-US" sz="3200" b="1" kern="0" dirty="0" err="1">
                <a:solidFill>
                  <a:srgbClr val="0000FF"/>
                </a:solidFill>
                <a:latin typeface="Times New Roman" panose="02020603050405020304" pitchFamily="18" charset="0"/>
                <a:cs typeface="Times New Roman" panose="02020603050405020304" pitchFamily="18" charset="0"/>
              </a:rPr>
              <a:t>chắc</a:t>
            </a:r>
            <a:r>
              <a:rPr lang="en-US" sz="3200" b="1" kern="0" dirty="0">
                <a:solidFill>
                  <a:srgbClr val="0000FF"/>
                </a:solidFill>
                <a:latin typeface="Times New Roman" panose="02020603050405020304" pitchFamily="18" charset="0"/>
                <a:cs typeface="Times New Roman" panose="02020603050405020304" pitchFamily="18" charset="0"/>
              </a:rPr>
              <a:t> </a:t>
            </a:r>
            <a:r>
              <a:rPr lang="en-US" sz="3200" b="1" kern="0" dirty="0" err="1">
                <a:solidFill>
                  <a:srgbClr val="0000FF"/>
                </a:solidFill>
                <a:latin typeface="Times New Roman" panose="02020603050405020304" pitchFamily="18" charset="0"/>
                <a:cs typeface="Times New Roman" panose="02020603050405020304" pitchFamily="18" charset="0"/>
              </a:rPr>
              <a:t>chắn</a:t>
            </a:r>
            <a:r>
              <a:rPr lang="en-US" sz="3200" b="1" kern="0" dirty="0">
                <a:solidFill>
                  <a:srgbClr val="0000FF"/>
                </a:solidFill>
                <a:latin typeface="Times New Roman" panose="02020603050405020304" pitchFamily="18" charset="0"/>
                <a:cs typeface="Times New Roman" panose="02020603050405020304" pitchFamily="18" charset="0"/>
              </a:rPr>
              <a:t>? </a:t>
            </a:r>
            <a:r>
              <a:rPr lang="en-US" sz="3200" b="1" kern="0" dirty="0" err="1">
                <a:solidFill>
                  <a:srgbClr val="0000FF"/>
                </a:solidFill>
                <a:latin typeface="Times New Roman" panose="02020603050405020304" pitchFamily="18" charset="0"/>
                <a:cs typeface="Times New Roman" panose="02020603050405020304" pitchFamily="18" charset="0"/>
              </a:rPr>
              <a:t>biến</a:t>
            </a:r>
            <a:r>
              <a:rPr lang="en-US" sz="3200" b="1" kern="0" dirty="0">
                <a:solidFill>
                  <a:srgbClr val="0000FF"/>
                </a:solidFill>
                <a:latin typeface="Times New Roman" panose="02020603050405020304" pitchFamily="18" charset="0"/>
                <a:cs typeface="Times New Roman" panose="02020603050405020304" pitchFamily="18" charset="0"/>
              </a:rPr>
              <a:t> </a:t>
            </a:r>
            <a:r>
              <a:rPr lang="en-US" sz="3200" b="1" kern="0" dirty="0" err="1">
                <a:solidFill>
                  <a:srgbClr val="0000FF"/>
                </a:solidFill>
                <a:latin typeface="Times New Roman" panose="02020603050405020304" pitchFamily="18" charset="0"/>
                <a:cs typeface="Times New Roman" panose="02020603050405020304" pitchFamily="18" charset="0"/>
              </a:rPr>
              <a:t>cố</a:t>
            </a:r>
            <a:r>
              <a:rPr lang="en-US" sz="3200" b="1" kern="0" dirty="0">
                <a:solidFill>
                  <a:srgbClr val="0000FF"/>
                </a:solidFill>
                <a:latin typeface="Times New Roman" panose="02020603050405020304" pitchFamily="18" charset="0"/>
                <a:cs typeface="Times New Roman" panose="02020603050405020304" pitchFamily="18" charset="0"/>
              </a:rPr>
              <a:t> </a:t>
            </a:r>
            <a:r>
              <a:rPr lang="en-US" sz="3200" b="1" kern="0" dirty="0" err="1">
                <a:solidFill>
                  <a:srgbClr val="0000FF"/>
                </a:solidFill>
                <a:latin typeface="Times New Roman" panose="02020603050405020304" pitchFamily="18" charset="0"/>
                <a:cs typeface="Times New Roman" panose="02020603050405020304" pitchFamily="18" charset="0"/>
              </a:rPr>
              <a:t>không</a:t>
            </a:r>
            <a:r>
              <a:rPr lang="en-US" sz="3200" b="1" kern="0" dirty="0">
                <a:solidFill>
                  <a:srgbClr val="0000FF"/>
                </a:solidFill>
                <a:latin typeface="Times New Roman" panose="02020603050405020304" pitchFamily="18" charset="0"/>
                <a:cs typeface="Times New Roman" panose="02020603050405020304" pitchFamily="18" charset="0"/>
              </a:rPr>
              <a:t> </a:t>
            </a:r>
            <a:r>
              <a:rPr lang="en-US" sz="3200" b="1" kern="0" dirty="0" err="1">
                <a:solidFill>
                  <a:srgbClr val="0000FF"/>
                </a:solidFill>
                <a:latin typeface="Times New Roman" panose="02020603050405020304" pitchFamily="18" charset="0"/>
                <a:cs typeface="Times New Roman" panose="02020603050405020304" pitchFamily="18" charset="0"/>
              </a:rPr>
              <a:t>thể</a:t>
            </a:r>
            <a:r>
              <a:rPr lang="en-US" sz="3200" b="1" kern="0" dirty="0">
                <a:solidFill>
                  <a:srgbClr val="0000FF"/>
                </a:solidFill>
                <a:latin typeface="Times New Roman" panose="02020603050405020304" pitchFamily="18" charset="0"/>
                <a:cs typeface="Times New Roman" panose="02020603050405020304" pitchFamily="18" charset="0"/>
              </a:rPr>
              <a:t>? </a:t>
            </a:r>
            <a:r>
              <a:rPr lang="en-US" sz="3200" b="1" kern="0" dirty="0" err="1">
                <a:solidFill>
                  <a:srgbClr val="0000FF"/>
                </a:solidFill>
                <a:latin typeface="Times New Roman" panose="02020603050405020304" pitchFamily="18" charset="0"/>
                <a:cs typeface="Times New Roman" panose="02020603050405020304" pitchFamily="18" charset="0"/>
              </a:rPr>
              <a:t>biến</a:t>
            </a:r>
            <a:r>
              <a:rPr lang="en-US" sz="3200" b="1" kern="0" dirty="0">
                <a:solidFill>
                  <a:srgbClr val="0000FF"/>
                </a:solidFill>
                <a:latin typeface="Times New Roman" panose="02020603050405020304" pitchFamily="18" charset="0"/>
                <a:cs typeface="Times New Roman" panose="02020603050405020304" pitchFamily="18" charset="0"/>
              </a:rPr>
              <a:t> </a:t>
            </a:r>
            <a:r>
              <a:rPr lang="en-US" sz="3200" b="1" kern="0" dirty="0" err="1">
                <a:solidFill>
                  <a:srgbClr val="0000FF"/>
                </a:solidFill>
                <a:latin typeface="Times New Roman" panose="02020603050405020304" pitchFamily="18" charset="0"/>
                <a:cs typeface="Times New Roman" panose="02020603050405020304" pitchFamily="18" charset="0"/>
              </a:rPr>
              <a:t>cố</a:t>
            </a:r>
            <a:r>
              <a:rPr lang="en-US" sz="3200" b="1" kern="0" dirty="0">
                <a:solidFill>
                  <a:srgbClr val="0000FF"/>
                </a:solidFill>
                <a:latin typeface="Times New Roman" panose="02020603050405020304" pitchFamily="18" charset="0"/>
                <a:cs typeface="Times New Roman" panose="02020603050405020304" pitchFamily="18" charset="0"/>
              </a:rPr>
              <a:t> </a:t>
            </a:r>
            <a:r>
              <a:rPr lang="en-US" sz="3200" b="1" kern="0" dirty="0" err="1">
                <a:solidFill>
                  <a:srgbClr val="0000FF"/>
                </a:solidFill>
                <a:latin typeface="Times New Roman" panose="02020603050405020304" pitchFamily="18" charset="0"/>
                <a:cs typeface="Times New Roman" panose="02020603050405020304" pitchFamily="18" charset="0"/>
              </a:rPr>
              <a:t>ngẫu</a:t>
            </a:r>
            <a:r>
              <a:rPr lang="en-US" sz="3200" b="1" kern="0" dirty="0">
                <a:solidFill>
                  <a:srgbClr val="0000FF"/>
                </a:solidFill>
                <a:latin typeface="Times New Roman" panose="02020603050405020304" pitchFamily="18" charset="0"/>
                <a:cs typeface="Times New Roman" panose="02020603050405020304" pitchFamily="18" charset="0"/>
              </a:rPr>
              <a:t> </a:t>
            </a:r>
            <a:r>
              <a:rPr lang="en-US" sz="3200" b="1" kern="0" dirty="0" err="1">
                <a:solidFill>
                  <a:srgbClr val="0000FF"/>
                </a:solidFill>
                <a:latin typeface="Times New Roman" panose="02020603050405020304" pitchFamily="18" charset="0"/>
                <a:cs typeface="Times New Roman" panose="02020603050405020304" pitchFamily="18" charset="0"/>
              </a:rPr>
              <a:t>nhiên</a:t>
            </a:r>
            <a:r>
              <a:rPr lang="en-US" sz="3200" b="1" kern="0" dirty="0">
                <a:solidFill>
                  <a:srgbClr val="0000FF"/>
                </a:solidFill>
                <a:latin typeface="Times New Roman" panose="02020603050405020304" pitchFamily="18" charset="0"/>
                <a:cs typeface="Times New Roman" panose="02020603050405020304" pitchFamily="18" charset="0"/>
              </a:rPr>
              <a:t>?</a:t>
            </a:r>
          </a:p>
        </p:txBody>
      </p:sp>
      <p:pic>
        <p:nvPicPr>
          <p:cNvPr id="15" name="Picture 14">
            <a:extLst>
              <a:ext uri="{FF2B5EF4-FFF2-40B4-BE49-F238E27FC236}">
                <a16:creationId xmlns:a16="http://schemas.microsoft.com/office/drawing/2014/main" xmlns="" id="{6E4A86B4-F289-445B-BEEF-D05AF06FD73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33332" y="3902519"/>
            <a:ext cx="1549221" cy="1607317"/>
          </a:xfrm>
          <a:prstGeom prst="rect">
            <a:avLst/>
          </a:prstGeom>
        </p:spPr>
      </p:pic>
      <p:pic>
        <p:nvPicPr>
          <p:cNvPr id="17" name="Picture 16">
            <a:extLst>
              <a:ext uri="{FF2B5EF4-FFF2-40B4-BE49-F238E27FC236}">
                <a16:creationId xmlns:a16="http://schemas.microsoft.com/office/drawing/2014/main" xmlns="" id="{0F592E51-7B76-4175-8DA5-55B80A4560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79678" y="1920035"/>
            <a:ext cx="1387863" cy="1351340"/>
          </a:xfrm>
          <a:prstGeom prst="rect">
            <a:avLst/>
          </a:prstGeom>
        </p:spPr>
      </p:pic>
      <p:pic>
        <p:nvPicPr>
          <p:cNvPr id="21" name="Picture 20">
            <a:extLst>
              <a:ext uri="{FF2B5EF4-FFF2-40B4-BE49-F238E27FC236}">
                <a16:creationId xmlns:a16="http://schemas.microsoft.com/office/drawing/2014/main" xmlns="" id="{4F4220E6-8BE0-41FE-AF36-2C589C3AC9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19057" y="5218932"/>
            <a:ext cx="1441993" cy="1607317"/>
          </a:xfrm>
          <a:prstGeom prst="rect">
            <a:avLst/>
          </a:prstGeom>
        </p:spPr>
      </p:pic>
      <p:sp>
        <p:nvSpPr>
          <p:cNvPr id="22" name="TextBox 21">
            <a:extLst>
              <a:ext uri="{FF2B5EF4-FFF2-40B4-BE49-F238E27FC236}">
                <a16:creationId xmlns:a16="http://schemas.microsoft.com/office/drawing/2014/main" xmlns="" id="{52458CFD-DDA1-4491-8137-85995A3CA9A8}"/>
              </a:ext>
            </a:extLst>
          </p:cNvPr>
          <p:cNvSpPr txBox="1"/>
          <p:nvPr/>
        </p:nvSpPr>
        <p:spPr>
          <a:xfrm>
            <a:off x="399448" y="2726095"/>
            <a:ext cx="10261600" cy="2626360"/>
          </a:xfrm>
          <a:prstGeom prst="rect">
            <a:avLst/>
          </a:prstGeom>
          <a:solidFill>
            <a:srgbClr val="70AD47">
              <a:lumMod val="20000"/>
              <a:lumOff val="80000"/>
            </a:srgbClr>
          </a:solidFill>
          <a:ln w="38100">
            <a:solidFill>
              <a:srgbClr val="70AD47">
                <a:lumMod val="75000"/>
              </a:srgbClr>
            </a:solidFill>
            <a:prstDash val="solid"/>
          </a:ln>
        </p:spPr>
        <p:txBody>
          <a:bodyPr wrap="square" lIns="121914" tIns="60957" rIns="121914" bIns="60957" rtlCol="0">
            <a:spAutoFit/>
          </a:bodyPr>
          <a:lstStyle/>
          <a:p>
            <a:pPr algn="just" defTabSz="1219140">
              <a:spcBef>
                <a:spcPts val="400"/>
              </a:spcBef>
              <a:spcAft>
                <a:spcPts val="400"/>
              </a:spcAft>
            </a:pP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Biến</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cố</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chắc</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chắn</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là</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biến</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cố</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luôn</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xảy</a:t>
            </a:r>
            <a:r>
              <a:rPr lang="en-US" sz="3700" dirty="0">
                <a:solidFill>
                  <a:srgbClr val="002060"/>
                </a:solidFill>
                <a:latin typeface="Times New Roman" panose="02020603050405020304" pitchFamily="18" charset="0"/>
                <a:ea typeface="Times New Roman" panose="02020603050405020304" pitchFamily="18" charset="0"/>
              </a:rPr>
              <a:t> ra.</a:t>
            </a:r>
            <a:endParaRPr lang="en-US" sz="3200" dirty="0">
              <a:solidFill>
                <a:prstClr val="black"/>
              </a:solidFill>
              <a:latin typeface="Times New Roman" panose="02020603050405020304" pitchFamily="18" charset="0"/>
              <a:ea typeface="Times New Roman" panose="02020603050405020304" pitchFamily="18" charset="0"/>
            </a:endParaRPr>
          </a:p>
          <a:p>
            <a:pPr algn="just" defTabSz="1219140">
              <a:spcBef>
                <a:spcPts val="400"/>
              </a:spcBef>
              <a:spcAft>
                <a:spcPts val="400"/>
              </a:spcAft>
            </a:pP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Biến</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cố</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không</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thể</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là</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biến</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cố</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không</a:t>
            </a:r>
            <a:r>
              <a:rPr lang="en-US" sz="3700" dirty="0">
                <a:solidFill>
                  <a:srgbClr val="002060"/>
                </a:solidFill>
                <a:latin typeface="Times New Roman" panose="02020603050405020304" pitchFamily="18" charset="0"/>
                <a:ea typeface="Times New Roman" panose="02020603050405020304" pitchFamily="18" charset="0"/>
              </a:rPr>
              <a:t> bao </a:t>
            </a:r>
            <a:r>
              <a:rPr lang="en-US" sz="3700" dirty="0" err="1">
                <a:solidFill>
                  <a:srgbClr val="002060"/>
                </a:solidFill>
                <a:latin typeface="Times New Roman" panose="02020603050405020304" pitchFamily="18" charset="0"/>
                <a:ea typeface="Times New Roman" panose="02020603050405020304" pitchFamily="18" charset="0"/>
              </a:rPr>
              <a:t>giờ</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xảy</a:t>
            </a:r>
            <a:r>
              <a:rPr lang="en-US" sz="3700" dirty="0">
                <a:solidFill>
                  <a:srgbClr val="002060"/>
                </a:solidFill>
                <a:latin typeface="Times New Roman" panose="02020603050405020304" pitchFamily="18" charset="0"/>
                <a:ea typeface="Times New Roman" panose="02020603050405020304" pitchFamily="18" charset="0"/>
              </a:rPr>
              <a:t> ra.</a:t>
            </a:r>
            <a:endParaRPr lang="en-US" sz="3200" dirty="0">
              <a:solidFill>
                <a:prstClr val="black"/>
              </a:solidFill>
              <a:latin typeface="Times New Roman" panose="02020603050405020304" pitchFamily="18" charset="0"/>
              <a:ea typeface="Times New Roman" panose="02020603050405020304" pitchFamily="18" charset="0"/>
            </a:endParaRPr>
          </a:p>
          <a:p>
            <a:pPr algn="just" defTabSz="1219140">
              <a:spcBef>
                <a:spcPts val="400"/>
              </a:spcBef>
              <a:spcAft>
                <a:spcPts val="400"/>
              </a:spcAft>
            </a:pP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Biến</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cố</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ngẫu</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nhiên</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là</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biến</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cố</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không</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thể</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biết</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trước</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là</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nó</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có</a:t>
            </a:r>
            <a:r>
              <a:rPr lang="en-US" sz="3700" dirty="0">
                <a:solidFill>
                  <a:srgbClr val="002060"/>
                </a:solidFill>
                <a:latin typeface="Times New Roman" panose="02020603050405020304" pitchFamily="18" charset="0"/>
                <a:ea typeface="Times New Roman" panose="02020603050405020304" pitchFamily="18" charset="0"/>
              </a:rPr>
              <a:t> </a:t>
            </a:r>
            <a:r>
              <a:rPr lang="en-US" sz="3700" dirty="0" err="1">
                <a:solidFill>
                  <a:srgbClr val="002060"/>
                </a:solidFill>
                <a:latin typeface="Times New Roman" panose="02020603050405020304" pitchFamily="18" charset="0"/>
                <a:ea typeface="Times New Roman" panose="02020603050405020304" pitchFamily="18" charset="0"/>
              </a:rPr>
              <a:t>xảy</a:t>
            </a:r>
            <a:r>
              <a:rPr lang="en-US" sz="3700" dirty="0">
                <a:solidFill>
                  <a:srgbClr val="002060"/>
                </a:solidFill>
                <a:latin typeface="Times New Roman" panose="02020603050405020304" pitchFamily="18" charset="0"/>
                <a:ea typeface="Times New Roman" panose="02020603050405020304" pitchFamily="18" charset="0"/>
              </a:rPr>
              <a:t> ra hay </a:t>
            </a:r>
            <a:r>
              <a:rPr lang="en-US" sz="3700" dirty="0" err="1">
                <a:solidFill>
                  <a:srgbClr val="002060"/>
                </a:solidFill>
                <a:latin typeface="Times New Roman" panose="02020603050405020304" pitchFamily="18" charset="0"/>
                <a:ea typeface="Times New Roman" panose="02020603050405020304" pitchFamily="18" charset="0"/>
              </a:rPr>
              <a:t>không</a:t>
            </a:r>
            <a:r>
              <a:rPr lang="en-US" sz="3700" dirty="0">
                <a:solidFill>
                  <a:srgbClr val="002060"/>
                </a:solidFill>
                <a:latin typeface="Times New Roman" panose="02020603050405020304" pitchFamily="18" charset="0"/>
                <a:ea typeface="Times New Roman" panose="02020603050405020304" pitchFamily="18" charset="0"/>
              </a:rPr>
              <a:t>.</a:t>
            </a:r>
            <a:endParaRPr lang="en-US" sz="3200" dirty="0">
              <a:solidFill>
                <a:prstClr val="black"/>
              </a:solidFill>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xmlns="" id="{E1EE259F-55F5-4A0A-AD09-881691DA4E5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 y="562615"/>
            <a:ext cx="2194751" cy="1885860"/>
          </a:xfrm>
          <a:prstGeom prst="rect">
            <a:avLst/>
          </a:prstGeom>
        </p:spPr>
      </p:pic>
    </p:spTree>
    <p:extLst>
      <p:ext uri="{BB962C8B-B14F-4D97-AF65-F5344CB8AC3E}">
        <p14:creationId xmlns:p14="http://schemas.microsoft.com/office/powerpoint/2010/main" val="29803271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up)">
                                      <p:cBhvr>
                                        <p:cTn id="25" dur="10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xEl>
                                              <p:pRg st="0" end="0"/>
                                            </p:txEl>
                                          </p:spTgt>
                                        </p:tgtEl>
                                        <p:attrNameLst>
                                          <p:attrName>style.visibility</p:attrName>
                                        </p:attrNameLst>
                                      </p:cBhvr>
                                      <p:to>
                                        <p:strVal val="visible"/>
                                      </p:to>
                                    </p:set>
                                    <p:animEffect transition="in" filter="wipe(left)">
                                      <p:cBhvr>
                                        <p:cTn id="30" dur="1000"/>
                                        <p:tgtEl>
                                          <p:spTgt spid="2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xEl>
                                              <p:pRg st="1" end="1"/>
                                            </p:txEl>
                                          </p:spTgt>
                                        </p:tgtEl>
                                        <p:attrNameLst>
                                          <p:attrName>style.visibility</p:attrName>
                                        </p:attrNameLst>
                                      </p:cBhvr>
                                      <p:to>
                                        <p:strVal val="visible"/>
                                      </p:to>
                                    </p:set>
                                    <p:animEffect transition="in" filter="wipe(left)">
                                      <p:cBhvr>
                                        <p:cTn id="35" dur="1000"/>
                                        <p:tgtEl>
                                          <p:spTgt spid="22">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xEl>
                                              <p:pRg st="2" end="2"/>
                                            </p:txEl>
                                          </p:spTgt>
                                        </p:tgtEl>
                                        <p:attrNameLst>
                                          <p:attrName>style.visibility</p:attrName>
                                        </p:attrNameLst>
                                      </p:cBhvr>
                                      <p:to>
                                        <p:strVal val="visible"/>
                                      </p:to>
                                    </p:set>
                                    <p:animEffect transition="in" filter="wipe(left)">
                                      <p:cBhvr>
                                        <p:cTn id="40" dur="10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5">
            <a:extLst>
              <a:ext uri="{FF2B5EF4-FFF2-40B4-BE49-F238E27FC236}">
                <a16:creationId xmlns:a16="http://schemas.microsoft.com/office/drawing/2014/main" xmlns="" id="{E96BE0A3-929F-C7F9-9FD1-34C41E656C7E}"/>
              </a:ext>
            </a:extLst>
          </p:cNvPr>
          <p:cNvSpPr/>
          <p:nvPr/>
        </p:nvSpPr>
        <p:spPr>
          <a:xfrm>
            <a:off x="4649689" y="532651"/>
            <a:ext cx="7884627" cy="484749"/>
          </a:xfrm>
          <a:prstGeom prst="rect">
            <a:avLst/>
          </a:prstGeom>
          <a:noFill/>
        </p:spPr>
        <p:txBody>
          <a:bodyPr wrap="square" lIns="68577" tIns="34290" rIns="68577" bIns="34290">
            <a:spAutoFit/>
          </a:bodyPr>
          <a:lstStyle/>
          <a:p>
            <a:pPr defTabSz="1219140"/>
            <a:r>
              <a:rPr lang="en-US" sz="2700" b="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27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 LÀM QUEN VỚI BIẾN CỐ NGẪU NHIÊN</a:t>
            </a:r>
          </a:p>
        </p:txBody>
      </p:sp>
      <p:grpSp>
        <p:nvGrpSpPr>
          <p:cNvPr id="13" name="Group 12">
            <a:extLst>
              <a:ext uri="{FF2B5EF4-FFF2-40B4-BE49-F238E27FC236}">
                <a16:creationId xmlns:a16="http://schemas.microsoft.com/office/drawing/2014/main" xmlns="" id="{909DEB0A-87DD-535D-DC10-F001F660D067}"/>
              </a:ext>
            </a:extLst>
          </p:cNvPr>
          <p:cNvGrpSpPr/>
          <p:nvPr/>
        </p:nvGrpSpPr>
        <p:grpSpPr>
          <a:xfrm>
            <a:off x="32269" y="226297"/>
            <a:ext cx="4535600" cy="813499"/>
            <a:chOff x="46337" y="452594"/>
            <a:chExt cx="4535599" cy="813498"/>
          </a:xfrm>
        </p:grpSpPr>
        <p:sp>
          <p:nvSpPr>
            <p:cNvPr id="12" name="Rectangle: Single Corner Snipped 11">
              <a:extLst>
                <a:ext uri="{FF2B5EF4-FFF2-40B4-BE49-F238E27FC236}">
                  <a16:creationId xmlns:a16="http://schemas.microsoft.com/office/drawing/2014/main" xmlns="" id="{10575147-6109-F331-F9E6-C421B5A5119D}"/>
                </a:ext>
              </a:extLst>
            </p:cNvPr>
            <p:cNvSpPr/>
            <p:nvPr/>
          </p:nvSpPr>
          <p:spPr>
            <a:xfrm>
              <a:off x="70340" y="452594"/>
              <a:ext cx="4487594" cy="813498"/>
            </a:xfrm>
            <a:prstGeom prst="snip1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a:solidFill>
                  <a:prstClr val="white"/>
                </a:solidFill>
              </a:endParaRPr>
            </a:p>
          </p:txBody>
        </p:sp>
        <p:sp>
          <p:nvSpPr>
            <p:cNvPr id="9" name="Rectangle 4">
              <a:extLst>
                <a:ext uri="{FF2B5EF4-FFF2-40B4-BE49-F238E27FC236}">
                  <a16:creationId xmlns:a16="http://schemas.microsoft.com/office/drawing/2014/main" xmlns="" id="{B37B1EE9-2E25-B548-7C70-DE7E2C1653A6}"/>
                </a:ext>
              </a:extLst>
            </p:cNvPr>
            <p:cNvSpPr/>
            <p:nvPr/>
          </p:nvSpPr>
          <p:spPr>
            <a:xfrm>
              <a:off x="46337" y="467463"/>
              <a:ext cx="4535599" cy="725841"/>
            </a:xfrm>
            <a:prstGeom prst="rect">
              <a:avLst/>
            </a:prstGeom>
            <a:noFill/>
            <a:ln>
              <a:noFill/>
            </a:ln>
          </p:spPr>
          <p:txBody>
            <a:bodyPr wrap="none" lIns="51435" tIns="25718" rIns="51435" bIns="25718">
              <a:spAutoFit/>
            </a:bodyPr>
            <a:lstStyle/>
            <a:p>
              <a:pPr algn="ctr" defTabSz="1219140"/>
              <a:r>
                <a:rPr lang="en-US" sz="2100" b="1" dirty="0" err="1">
                  <a:solidFill>
                    <a:prstClr val="white"/>
                  </a:solidFill>
                  <a:latin typeface="Times New Roman" panose="02020603050405020304" pitchFamily="18" charset="0"/>
                  <a:cs typeface="Times New Roman" panose="02020603050405020304" pitchFamily="18" charset="0"/>
                </a:rPr>
                <a:t>Phần</a:t>
              </a:r>
              <a:r>
                <a:rPr lang="en-US" sz="2100" b="1" dirty="0">
                  <a:solidFill>
                    <a:prstClr val="white"/>
                  </a:solidFill>
                  <a:latin typeface="Times New Roman" panose="02020603050405020304" pitchFamily="18" charset="0"/>
                  <a:cs typeface="Times New Roman" panose="02020603050405020304" pitchFamily="18" charset="0"/>
                </a:rPr>
                <a:t> MỘT SỐ YẾU TỐ THỐNG KÊ</a:t>
              </a:r>
            </a:p>
            <a:p>
              <a:pPr algn="ctr" defTabSz="1219140"/>
              <a:r>
                <a:rPr lang="en-US" sz="2100" b="1" dirty="0">
                  <a:solidFill>
                    <a:prstClr val="white"/>
                  </a:solidFill>
                  <a:latin typeface="Times New Roman" panose="02020603050405020304" pitchFamily="18" charset="0"/>
                  <a:cs typeface="Times New Roman" panose="02020603050405020304" pitchFamily="18" charset="0"/>
                </a:rPr>
                <a:t>VÀ XÁC SUẤT</a:t>
              </a:r>
            </a:p>
          </p:txBody>
        </p:sp>
      </p:grpSp>
      <p:grpSp>
        <p:nvGrpSpPr>
          <p:cNvPr id="21" name="Group 20">
            <a:extLst>
              <a:ext uri="{FF2B5EF4-FFF2-40B4-BE49-F238E27FC236}">
                <a16:creationId xmlns:a16="http://schemas.microsoft.com/office/drawing/2014/main" xmlns="" id="{E70E48A0-F2DE-4C8F-EE60-E2CB0983F067}"/>
              </a:ext>
            </a:extLst>
          </p:cNvPr>
          <p:cNvGrpSpPr/>
          <p:nvPr/>
        </p:nvGrpSpPr>
        <p:grpSpPr>
          <a:xfrm>
            <a:off x="2" y="1222324"/>
            <a:ext cx="4543865" cy="1106144"/>
            <a:chOff x="14069" y="1448618"/>
            <a:chExt cx="4543865" cy="1106143"/>
          </a:xfrm>
        </p:grpSpPr>
        <p:sp>
          <p:nvSpPr>
            <p:cNvPr id="15" name="Flowchart: Connector 14">
              <a:extLst>
                <a:ext uri="{FF2B5EF4-FFF2-40B4-BE49-F238E27FC236}">
                  <a16:creationId xmlns:a16="http://schemas.microsoft.com/office/drawing/2014/main" xmlns="" id="{25953C82-789F-C7C3-E276-7ED0E63645A6}"/>
                </a:ext>
              </a:extLst>
            </p:cNvPr>
            <p:cNvSpPr/>
            <p:nvPr/>
          </p:nvSpPr>
          <p:spPr>
            <a:xfrm>
              <a:off x="14069" y="1457901"/>
              <a:ext cx="947440" cy="942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40"/>
              <a:endParaRPr lang="en-US">
                <a:solidFill>
                  <a:prstClr val="white"/>
                </a:solidFill>
              </a:endParaRPr>
            </a:p>
          </p:txBody>
        </p:sp>
        <p:sp>
          <p:nvSpPr>
            <p:cNvPr id="17" name="Freeform: Shape 16">
              <a:extLst>
                <a:ext uri="{FF2B5EF4-FFF2-40B4-BE49-F238E27FC236}">
                  <a16:creationId xmlns:a16="http://schemas.microsoft.com/office/drawing/2014/main" xmlns="" id="{8CF10367-909D-0CB6-B5A6-58C5BB67CCCC}"/>
                </a:ext>
              </a:extLst>
            </p:cNvPr>
            <p:cNvSpPr/>
            <p:nvPr/>
          </p:nvSpPr>
          <p:spPr>
            <a:xfrm>
              <a:off x="642373" y="1448618"/>
              <a:ext cx="3915561" cy="971024"/>
            </a:xfrm>
            <a:custGeom>
              <a:avLst/>
              <a:gdLst>
                <a:gd name="connsiteX0" fmla="*/ 56325 w 3915561"/>
                <a:gd name="connsiteY0" fmla="*/ 0 h 942535"/>
                <a:gd name="connsiteX1" fmla="*/ 3758469 w 3915561"/>
                <a:gd name="connsiteY1" fmla="*/ 0 h 942535"/>
                <a:gd name="connsiteX2" fmla="*/ 3915561 w 3915561"/>
                <a:gd name="connsiteY2" fmla="*/ 157092 h 942535"/>
                <a:gd name="connsiteX3" fmla="*/ 3915561 w 3915561"/>
                <a:gd name="connsiteY3" fmla="*/ 785443 h 942535"/>
                <a:gd name="connsiteX4" fmla="*/ 3758469 w 3915561"/>
                <a:gd name="connsiteY4" fmla="*/ 942535 h 942535"/>
                <a:gd name="connsiteX5" fmla="*/ 56325 w 3915561"/>
                <a:gd name="connsiteY5" fmla="*/ 942535 h 942535"/>
                <a:gd name="connsiteX6" fmla="*/ 2 w 3915561"/>
                <a:gd name="connsiteY6" fmla="*/ 931164 h 942535"/>
                <a:gd name="connsiteX7" fmla="*/ 82673 w 3915561"/>
                <a:gd name="connsiteY7" fmla="*/ 905502 h 942535"/>
                <a:gd name="connsiteX8" fmla="*/ 370502 w 3915561"/>
                <a:gd name="connsiteY8" fmla="*/ 471268 h 942535"/>
                <a:gd name="connsiteX9" fmla="*/ 82673 w 3915561"/>
                <a:gd name="connsiteY9" fmla="*/ 37035 h 942535"/>
                <a:gd name="connsiteX10" fmla="*/ 0 w 3915561"/>
                <a:gd name="connsiteY10" fmla="*/ 11372 h 942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15561" h="942535">
                  <a:moveTo>
                    <a:pt x="56325" y="0"/>
                  </a:moveTo>
                  <a:lnTo>
                    <a:pt x="3758469" y="0"/>
                  </a:lnTo>
                  <a:cubicBezTo>
                    <a:pt x="3845229" y="0"/>
                    <a:pt x="3915561" y="70332"/>
                    <a:pt x="3915561" y="157092"/>
                  </a:cubicBezTo>
                  <a:lnTo>
                    <a:pt x="3915561" y="785443"/>
                  </a:lnTo>
                  <a:cubicBezTo>
                    <a:pt x="3915561" y="872203"/>
                    <a:pt x="3845229" y="942535"/>
                    <a:pt x="3758469" y="942535"/>
                  </a:cubicBezTo>
                  <a:lnTo>
                    <a:pt x="56325" y="942535"/>
                  </a:lnTo>
                  <a:lnTo>
                    <a:pt x="2" y="931164"/>
                  </a:lnTo>
                  <a:lnTo>
                    <a:pt x="82673" y="905502"/>
                  </a:lnTo>
                  <a:cubicBezTo>
                    <a:pt x="251818" y="833959"/>
                    <a:pt x="370502" y="666474"/>
                    <a:pt x="370502" y="471268"/>
                  </a:cubicBezTo>
                  <a:cubicBezTo>
                    <a:pt x="370502" y="276063"/>
                    <a:pt x="251818" y="108577"/>
                    <a:pt x="82673" y="37035"/>
                  </a:cubicBezTo>
                  <a:lnTo>
                    <a:pt x="0" y="11372"/>
                  </a:lnTo>
                  <a:close/>
                </a:path>
              </a:pathLst>
            </a:custGeom>
            <a:solidFill>
              <a:schemeClr val="accent1">
                <a:lumMod val="50000"/>
              </a:schemeClr>
            </a:solidFill>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1219140"/>
              <a:endParaRPr lang="en-US">
                <a:solidFill>
                  <a:prstClr val="white"/>
                </a:solidFill>
              </a:endParaRPr>
            </a:p>
          </p:txBody>
        </p:sp>
        <p:grpSp>
          <p:nvGrpSpPr>
            <p:cNvPr id="20" name="Group 19">
              <a:extLst>
                <a:ext uri="{FF2B5EF4-FFF2-40B4-BE49-F238E27FC236}">
                  <a16:creationId xmlns:a16="http://schemas.microsoft.com/office/drawing/2014/main" xmlns="" id="{3661336E-D24D-82A7-1CE1-A4C8B35B76D1}"/>
                </a:ext>
              </a:extLst>
            </p:cNvPr>
            <p:cNvGrpSpPr/>
            <p:nvPr/>
          </p:nvGrpSpPr>
          <p:grpSpPr>
            <a:xfrm>
              <a:off x="98476" y="1577720"/>
              <a:ext cx="1223889" cy="977041"/>
              <a:chOff x="98476" y="1577720"/>
              <a:chExt cx="1223889" cy="977041"/>
            </a:xfrm>
          </p:grpSpPr>
          <p:sp>
            <p:nvSpPr>
              <p:cNvPr id="18" name="TextBox 17">
                <a:extLst>
                  <a:ext uri="{FF2B5EF4-FFF2-40B4-BE49-F238E27FC236}">
                    <a16:creationId xmlns:a16="http://schemas.microsoft.com/office/drawing/2014/main" xmlns="" id="{CB13C338-8A5E-C57B-1CED-522241DE02D4}"/>
                  </a:ext>
                </a:extLst>
              </p:cNvPr>
              <p:cNvSpPr txBox="1"/>
              <p:nvPr/>
            </p:nvSpPr>
            <p:spPr>
              <a:xfrm>
                <a:off x="98476" y="1577720"/>
                <a:ext cx="1223889" cy="338554"/>
              </a:xfrm>
              <a:prstGeom prst="rect">
                <a:avLst/>
              </a:prstGeom>
              <a:noFill/>
            </p:spPr>
            <p:txBody>
              <a:bodyPr wrap="square" rtlCol="0">
                <a:spAutoFit/>
              </a:bodyPr>
              <a:lstStyle/>
              <a:p>
                <a:pPr defTabSz="1219140"/>
                <a:r>
                  <a:rPr lang="en-US" sz="1600" b="1" dirty="0" err="1">
                    <a:solidFill>
                      <a:srgbClr val="C00000"/>
                    </a:solidFill>
                  </a:rPr>
                  <a:t>Chương</a:t>
                </a:r>
                <a:endParaRPr lang="en-US" sz="1600" b="1" dirty="0">
                  <a:solidFill>
                    <a:srgbClr val="C00000"/>
                  </a:solidFill>
                </a:endParaRPr>
              </a:p>
            </p:txBody>
          </p:sp>
          <p:sp>
            <p:nvSpPr>
              <p:cNvPr id="19" name="Rectangle 18">
                <a:extLst>
                  <a:ext uri="{FF2B5EF4-FFF2-40B4-BE49-F238E27FC236}">
                    <a16:creationId xmlns:a16="http://schemas.microsoft.com/office/drawing/2014/main" xmlns="" id="{3375D3C9-D66B-FD25-5958-55AF577327D5}"/>
                  </a:ext>
                </a:extLst>
              </p:cNvPr>
              <p:cNvSpPr/>
              <p:nvPr/>
            </p:nvSpPr>
            <p:spPr>
              <a:xfrm>
                <a:off x="239510" y="1639127"/>
                <a:ext cx="528029" cy="915634"/>
              </a:xfrm>
              <a:prstGeom prst="rect">
                <a:avLst/>
              </a:prstGeom>
              <a:noFill/>
            </p:spPr>
            <p:txBody>
              <a:bodyPr wrap="none" lIns="68580" tIns="34290" rIns="68580" bIns="34290">
                <a:spAutoFit/>
              </a:bodyPr>
              <a:lstStyle/>
              <a:p>
                <a:pPr algn="ctr" defTabSz="1219140"/>
                <a:r>
                  <a:rPr lang="en-US" sz="5500" b="1" dirty="0">
                    <a:ln w="13462">
                      <a:solidFill>
                        <a:prstClr val="white"/>
                      </a:solidFill>
                      <a:prstDash val="solid"/>
                    </a:ln>
                    <a:solidFill>
                      <a:prstClr val="black">
                        <a:lumMod val="85000"/>
                        <a:lumOff val="15000"/>
                      </a:prstClr>
                    </a:solidFill>
                    <a:effectLst>
                      <a:outerShdw dist="38100" dir="2700000" algn="bl" rotWithShape="0">
                        <a:srgbClr val="586EA6"/>
                      </a:outerShdw>
                    </a:effectLst>
                  </a:rPr>
                  <a:t>9</a:t>
                </a:r>
              </a:p>
            </p:txBody>
          </p:sp>
        </p:grpSp>
      </p:grpSp>
      <p:sp>
        <p:nvSpPr>
          <p:cNvPr id="23" name="Rectangle 4">
            <a:extLst>
              <a:ext uri="{FF2B5EF4-FFF2-40B4-BE49-F238E27FC236}">
                <a16:creationId xmlns:a16="http://schemas.microsoft.com/office/drawing/2014/main" xmlns="" id="{A58A9F43-C743-9696-BBAE-C5C64F49ADA6}"/>
              </a:ext>
            </a:extLst>
          </p:cNvPr>
          <p:cNvSpPr/>
          <p:nvPr/>
        </p:nvSpPr>
        <p:spPr>
          <a:xfrm>
            <a:off x="828627" y="1510863"/>
            <a:ext cx="3905471" cy="377028"/>
          </a:xfrm>
          <a:prstGeom prst="rect">
            <a:avLst/>
          </a:prstGeom>
          <a:noFill/>
          <a:ln>
            <a:noFill/>
          </a:ln>
        </p:spPr>
        <p:txBody>
          <a:bodyPr wrap="square" lIns="68577" tIns="34290" rIns="68577" bIns="34290">
            <a:spAutoFit/>
          </a:bodyPr>
          <a:lstStyle/>
          <a:p>
            <a:pPr algn="ctr" defTabSz="1219140"/>
            <a:r>
              <a:rPr lang="en-US" sz="2000" b="1" dirty="0">
                <a:solidFill>
                  <a:srgbClr val="FFFF00"/>
                </a:solidFill>
                <a:latin typeface="Times New Roman" panose="02020603050405020304" pitchFamily="18" charset="0"/>
                <a:cs typeface="Times New Roman" panose="02020603050405020304" pitchFamily="18" charset="0"/>
              </a:rPr>
              <a:t>MỘT SỐ YẾU TỐ XÁC SUẤT</a:t>
            </a:r>
          </a:p>
        </p:txBody>
      </p:sp>
      <p:pic>
        <p:nvPicPr>
          <p:cNvPr id="1026" name="Picture 2" descr="Bộ đồ chơi cờ cá ngựa Sato 43 giúp bé rèn luyện tư duy thông minh |  MBMart.com.vn">
            <a:extLst>
              <a:ext uri="{FF2B5EF4-FFF2-40B4-BE49-F238E27FC236}">
                <a16:creationId xmlns:a16="http://schemas.microsoft.com/office/drawing/2014/main" xmlns="" id="{3B4155CC-1A7D-B22A-2A38-0F7E6B84A14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78" b="89778" l="1778" r="94222">
                        <a14:foregroundMark x1="6667" y1="37778" x2="6667" y2="37778"/>
                        <a14:foregroundMark x1="2222" y1="39111" x2="2222" y2="39111"/>
                        <a14:foregroundMark x1="87556" y1="41333" x2="87556" y2="41333"/>
                        <a14:foregroundMark x1="82667" y1="42667" x2="82667" y2="42667"/>
                        <a14:foregroundMark x1="94222" y1="36889" x2="94222" y2="36889"/>
                      </a14:backgroundRemoval>
                    </a14:imgEffect>
                  </a14:imgLayer>
                </a14:imgProps>
              </a:ext>
              <a:ext uri="{28A0092B-C50C-407E-A947-70E740481C1C}">
                <a14:useLocalDpi xmlns:a14="http://schemas.microsoft.com/office/drawing/2010/main"/>
              </a:ext>
            </a:extLst>
          </a:blip>
          <a:srcRect/>
          <a:stretch>
            <a:fillRect/>
          </a:stretch>
        </p:blipFill>
        <p:spPr bwMode="auto">
          <a:xfrm>
            <a:off x="947443" y="2415192"/>
            <a:ext cx="2450975" cy="245097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xmlns="" id="{9947E485-E3B2-6888-944C-F776ABB952BF}"/>
              </a:ext>
            </a:extLst>
          </p:cNvPr>
          <p:cNvSpPr txBox="1"/>
          <p:nvPr/>
        </p:nvSpPr>
        <p:spPr>
          <a:xfrm>
            <a:off x="4899854" y="1887889"/>
            <a:ext cx="7292148" cy="4093422"/>
          </a:xfrm>
          <a:prstGeom prst="rect">
            <a:avLst/>
          </a:prstGeom>
          <a:noFill/>
        </p:spPr>
        <p:txBody>
          <a:bodyPr wrap="square" lIns="121914" tIns="60957" rIns="121914" bIns="60957" rtlCol="0">
            <a:spAutoFit/>
          </a:bodyPr>
          <a:lstStyle/>
          <a:p>
            <a:pPr algn="just" defTabSz="1219140">
              <a:spcBef>
                <a:spcPts val="300"/>
              </a:spcBef>
              <a:spcAft>
                <a:spcPts val="300"/>
              </a:spcAft>
            </a:pP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Làm</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quen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với</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các</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khái</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niệm</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mở</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đầu</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về</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biến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cố</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ngẫu</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nhiên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trong</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các</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ví</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dụ</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đơn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giản</a:t>
            </a:r>
            <a:endParaRPr lang="en-US" sz="3100" b="1" dirty="0">
              <a:solidFill>
                <a:prstClr val="black"/>
              </a:solidFill>
              <a:latin typeface="Times New Roman" panose="02020603050405020304" pitchFamily="18" charset="0"/>
              <a:ea typeface="Times New Roman" panose="02020603050405020304" pitchFamily="18" charset="0"/>
            </a:endParaRPr>
          </a:p>
          <a:p>
            <a:pPr algn="just" defTabSz="1219140">
              <a:spcBef>
                <a:spcPts val="300"/>
              </a:spcBef>
              <a:spcAft>
                <a:spcPts val="300"/>
              </a:spcAft>
            </a:pP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Xác</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định</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được</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một</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biến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cố</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xảy</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ra</a:t>
            </a:r>
            <a:r>
              <a:rPr lang="en-US" sz="3100" b="1" dirty="0">
                <a:solidFill>
                  <a:prstClr val="black"/>
                </a:solidFill>
                <a:latin typeface="Times New Roman" panose="02020603050405020304" pitchFamily="18" charset="0"/>
                <a:ea typeface="Times New Roman" panose="02020603050405020304" pitchFamily="18" charset="0"/>
              </a:rPr>
              <a:t> hay </a:t>
            </a:r>
            <a:r>
              <a:rPr lang="en-US" sz="3100" b="1" dirty="0" err="1">
                <a:solidFill>
                  <a:prstClr val="black"/>
                </a:solidFill>
                <a:latin typeface="Times New Roman" panose="02020603050405020304" pitchFamily="18" charset="0"/>
                <a:ea typeface="Times New Roman" panose="02020603050405020304" pitchFamily="18" charset="0"/>
              </a:rPr>
              <a:t>không</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xảy</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ra</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sau</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khi</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biết</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kết</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quả</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của</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phép</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thử</a:t>
            </a:r>
            <a:r>
              <a:rPr lang="en-US" sz="3100" b="1" dirty="0">
                <a:solidFill>
                  <a:prstClr val="black"/>
                </a:solidFill>
                <a:latin typeface="Times New Roman" panose="02020603050405020304" pitchFamily="18" charset="0"/>
                <a:ea typeface="Times New Roman" panose="02020603050405020304" pitchFamily="18" charset="0"/>
              </a:rPr>
              <a:t>.</a:t>
            </a:r>
          </a:p>
          <a:p>
            <a:pPr algn="just" defTabSz="1219140">
              <a:spcBef>
                <a:spcPts val="300"/>
              </a:spcBef>
              <a:spcAft>
                <a:spcPts val="300"/>
              </a:spcAft>
            </a:pP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Xác</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định</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được</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biến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cố</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chắc</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chắn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biến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cố</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không</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thể</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và</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biến</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cố</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ngẫu</a:t>
            </a:r>
            <a:r>
              <a:rPr lang="en-US" sz="3100" b="1" dirty="0">
                <a:solidFill>
                  <a:prstClr val="black"/>
                </a:solidFill>
                <a:latin typeface="Times New Roman" panose="02020603050405020304" pitchFamily="18" charset="0"/>
                <a:ea typeface="Times New Roman" panose="02020603050405020304" pitchFamily="18" charset="0"/>
              </a:rPr>
              <a:t> </a:t>
            </a:r>
            <a:r>
              <a:rPr lang="en-US" sz="3100" b="1" dirty="0" err="1">
                <a:solidFill>
                  <a:prstClr val="black"/>
                </a:solidFill>
                <a:latin typeface="Times New Roman" panose="02020603050405020304" pitchFamily="18" charset="0"/>
                <a:ea typeface="Times New Roman" panose="02020603050405020304" pitchFamily="18" charset="0"/>
              </a:rPr>
              <a:t>nhiên</a:t>
            </a:r>
            <a:r>
              <a:rPr lang="en-US" sz="3100" b="1" dirty="0">
                <a:solidFill>
                  <a:prstClr val="black"/>
                </a:solidFill>
                <a:latin typeface="Times New Roman" panose="02020603050405020304" pitchFamily="18" charset="0"/>
                <a:ea typeface="Times New Roman" panose="02020603050405020304" pitchFamily="18" charset="0"/>
              </a:rPr>
              <a:t>.</a:t>
            </a:r>
          </a:p>
        </p:txBody>
      </p:sp>
      <p:sp>
        <p:nvSpPr>
          <p:cNvPr id="30" name="Rectangle 4">
            <a:extLst>
              <a:ext uri="{FF2B5EF4-FFF2-40B4-BE49-F238E27FC236}">
                <a16:creationId xmlns:a16="http://schemas.microsoft.com/office/drawing/2014/main" xmlns="" id="{05C90CD4-50CA-9578-ECAF-9888E8A2473A}"/>
              </a:ext>
            </a:extLst>
          </p:cNvPr>
          <p:cNvSpPr/>
          <p:nvPr/>
        </p:nvSpPr>
        <p:spPr>
          <a:xfrm>
            <a:off x="6841965" y="1048459"/>
            <a:ext cx="3905471" cy="561693"/>
          </a:xfrm>
          <a:prstGeom prst="rect">
            <a:avLst/>
          </a:prstGeom>
          <a:noFill/>
          <a:ln>
            <a:noFill/>
          </a:ln>
        </p:spPr>
        <p:txBody>
          <a:bodyPr wrap="square" lIns="68577" tIns="34290" rIns="68577" bIns="34290">
            <a:spAutoFit/>
          </a:bodyPr>
          <a:lstStyle/>
          <a:p>
            <a:pPr algn="ctr" defTabSz="1219140"/>
            <a:r>
              <a:rPr lang="en-US" sz="3200" b="1" u="sng" dirty="0" err="1">
                <a:solidFill>
                  <a:srgbClr val="00B050"/>
                </a:solidFill>
                <a:latin typeface="Times New Roman" panose="02020603050405020304" pitchFamily="18" charset="0"/>
                <a:cs typeface="Times New Roman" panose="02020603050405020304" pitchFamily="18" charset="0"/>
              </a:rPr>
              <a:t>Mục</a:t>
            </a:r>
            <a:r>
              <a:rPr lang="en-US" sz="3200" b="1" u="sng" dirty="0">
                <a:solidFill>
                  <a:srgbClr val="00B050"/>
                </a:solidFill>
                <a:latin typeface="Times New Roman" panose="02020603050405020304" pitchFamily="18" charset="0"/>
                <a:cs typeface="Times New Roman" panose="02020603050405020304" pitchFamily="18" charset="0"/>
              </a:rPr>
              <a:t> </a:t>
            </a:r>
            <a:r>
              <a:rPr lang="en-US" sz="3200" b="1" u="sng" dirty="0" err="1">
                <a:solidFill>
                  <a:srgbClr val="00B050"/>
                </a:solidFill>
                <a:latin typeface="Times New Roman" panose="02020603050405020304" pitchFamily="18" charset="0"/>
                <a:cs typeface="Times New Roman" panose="02020603050405020304" pitchFamily="18" charset="0"/>
              </a:rPr>
              <a:t>tiêu</a:t>
            </a:r>
            <a:r>
              <a:rPr lang="en-US" sz="3200" b="1" u="sng" dirty="0">
                <a:solidFill>
                  <a:srgbClr val="00B050"/>
                </a:solidFill>
                <a:latin typeface="Times New Roman" panose="02020603050405020304" pitchFamily="18" charset="0"/>
                <a:cs typeface="Times New Roman" panose="02020603050405020304" pitchFamily="18" charset="0"/>
              </a:rPr>
              <a:t> </a:t>
            </a:r>
            <a:r>
              <a:rPr lang="en-US" sz="3200" b="1" u="sng" dirty="0" err="1">
                <a:solidFill>
                  <a:srgbClr val="00B050"/>
                </a:solidFill>
                <a:latin typeface="Times New Roman" panose="02020603050405020304" pitchFamily="18" charset="0"/>
                <a:cs typeface="Times New Roman" panose="02020603050405020304" pitchFamily="18" charset="0"/>
              </a:rPr>
              <a:t>bài</a:t>
            </a:r>
            <a:r>
              <a:rPr lang="en-US" sz="3200" b="1" u="sng" dirty="0">
                <a:solidFill>
                  <a:srgbClr val="00B050"/>
                </a:solidFill>
                <a:latin typeface="Times New Roman" panose="02020603050405020304" pitchFamily="18" charset="0"/>
                <a:cs typeface="Times New Roman" panose="02020603050405020304" pitchFamily="18" charset="0"/>
              </a:rPr>
              <a:t> </a:t>
            </a:r>
            <a:r>
              <a:rPr lang="en-US" sz="3200" b="1" u="sng" dirty="0" err="1">
                <a:solidFill>
                  <a:srgbClr val="00B050"/>
                </a:solidFill>
                <a:latin typeface="Times New Roman" panose="02020603050405020304" pitchFamily="18" charset="0"/>
                <a:cs typeface="Times New Roman" panose="02020603050405020304" pitchFamily="18" charset="0"/>
              </a:rPr>
              <a:t>học</a:t>
            </a:r>
            <a:r>
              <a:rPr lang="en-US" sz="3200" b="1" u="sng" dirty="0">
                <a:solidFill>
                  <a:srgbClr val="00B050"/>
                </a:solidFill>
                <a:latin typeface="Times New Roman" panose="02020603050405020304" pitchFamily="18" charset="0"/>
                <a:cs typeface="Times New Roman" panose="02020603050405020304" pitchFamily="18" charset="0"/>
              </a:rPr>
              <a:t>:</a:t>
            </a:r>
          </a:p>
        </p:txBody>
      </p:sp>
      <p:pic>
        <p:nvPicPr>
          <p:cNvPr id="22" name="Picture 21">
            <a:extLst>
              <a:ext uri="{FF2B5EF4-FFF2-40B4-BE49-F238E27FC236}">
                <a16:creationId xmlns:a16="http://schemas.microsoft.com/office/drawing/2014/main" xmlns="" id="{F71FBB3B-7974-D297-4594-FDE106F440D4}"/>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spTree>
    <p:extLst>
      <p:ext uri="{BB962C8B-B14F-4D97-AF65-F5344CB8AC3E}">
        <p14:creationId xmlns:p14="http://schemas.microsoft.com/office/powerpoint/2010/main" val="2580522549"/>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xmlns="" id="{824580FE-5A13-9A4F-9F64-99328C4DCC8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 y="2"/>
            <a:ext cx="12192003" cy="6858001"/>
          </a:xfrm>
          <a:prstGeom prst="rect">
            <a:avLst/>
          </a:prstGeom>
        </p:spPr>
      </p:pic>
      <p:pic>
        <p:nvPicPr>
          <p:cNvPr id="11" name="图片 10">
            <a:extLst>
              <a:ext uri="{FF2B5EF4-FFF2-40B4-BE49-F238E27FC236}">
                <a16:creationId xmlns:a16="http://schemas.microsoft.com/office/drawing/2014/main" xmlns="" id="{55FBC96B-2977-664A-86D1-E246791466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5911" y="772126"/>
            <a:ext cx="5868477" cy="6136977"/>
          </a:xfrm>
          <a:prstGeom prst="rect">
            <a:avLst/>
          </a:prstGeom>
        </p:spPr>
      </p:pic>
      <p:grpSp>
        <p:nvGrpSpPr>
          <p:cNvPr id="14" name="组合 13">
            <a:extLst>
              <a:ext uri="{FF2B5EF4-FFF2-40B4-BE49-F238E27FC236}">
                <a16:creationId xmlns:a16="http://schemas.microsoft.com/office/drawing/2014/main" xmlns="" id="{977FEC2C-C20F-E640-ACB4-2344054A232D}"/>
              </a:ext>
            </a:extLst>
          </p:cNvPr>
          <p:cNvGrpSpPr/>
          <p:nvPr/>
        </p:nvGrpSpPr>
        <p:grpSpPr>
          <a:xfrm>
            <a:off x="953798" y="5799830"/>
            <a:ext cx="1014412" cy="414337"/>
            <a:chOff x="2843213" y="5216309"/>
            <a:chExt cx="1014412" cy="414337"/>
          </a:xfrm>
        </p:grpSpPr>
        <p:sp>
          <p:nvSpPr>
            <p:cNvPr id="15" name="圆角矩形 14">
              <a:extLst>
                <a:ext uri="{FF2B5EF4-FFF2-40B4-BE49-F238E27FC236}">
                  <a16:creationId xmlns:a16="http://schemas.microsoft.com/office/drawing/2014/main" xmlns="" id="{A4DEE64C-5895-D04A-9579-0027BD39451E}"/>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kumimoji="1" lang="zh-CN" altLang="en-US">
                <a:solidFill>
                  <a:prstClr val="white"/>
                </a:solidFill>
              </a:endParaRPr>
            </a:p>
          </p:txBody>
        </p:sp>
        <p:sp>
          <p:nvSpPr>
            <p:cNvPr id="16" name="圆角矩形 15">
              <a:extLst>
                <a:ext uri="{FF2B5EF4-FFF2-40B4-BE49-F238E27FC236}">
                  <a16:creationId xmlns:a16="http://schemas.microsoft.com/office/drawing/2014/main" xmlns="" id="{9D06714F-502E-2941-9A31-6C2E0D1801C7}"/>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kumimoji="1" lang="zh-CN" altLang="en-US">
                <a:solidFill>
                  <a:prstClr val="white"/>
                </a:solidFill>
              </a:endParaRPr>
            </a:p>
          </p:txBody>
        </p:sp>
      </p:grpSp>
      <p:sp>
        <p:nvSpPr>
          <p:cNvPr id="17" name="圆角矩形 16">
            <a:extLst>
              <a:ext uri="{FF2B5EF4-FFF2-40B4-BE49-F238E27FC236}">
                <a16:creationId xmlns:a16="http://schemas.microsoft.com/office/drawing/2014/main" xmlns="" id="{B51BF521-0065-5842-9BB9-239FDDF44DE0}"/>
              </a:ext>
            </a:extLst>
          </p:cNvPr>
          <p:cNvSpPr/>
          <p:nvPr/>
        </p:nvSpPr>
        <p:spPr>
          <a:xfrm>
            <a:off x="2552801" y="5962823"/>
            <a:ext cx="528639" cy="180000"/>
          </a:xfrm>
          <a:prstGeom prst="roundRect">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kumimoji="1" lang="zh-CN" altLang="en-US">
              <a:solidFill>
                <a:prstClr val="white"/>
              </a:solidFill>
            </a:endParaRPr>
          </a:p>
        </p:txBody>
      </p:sp>
      <p:sp>
        <p:nvSpPr>
          <p:cNvPr id="19" name="Text 18">
            <a:extLst>
              <a:ext uri="{FF2B5EF4-FFF2-40B4-BE49-F238E27FC236}">
                <a16:creationId xmlns:a16="http://schemas.microsoft.com/office/drawing/2014/main" xmlns="" id="{59BAC26F-8E0D-5A45-B6F3-140A01D894A2}"/>
              </a:ext>
            </a:extLst>
          </p:cNvPr>
          <p:cNvSpPr txBox="1"/>
          <p:nvPr/>
        </p:nvSpPr>
        <p:spPr>
          <a:xfrm>
            <a:off x="84162" y="805179"/>
            <a:ext cx="5191828" cy="4688459"/>
          </a:xfrm>
          <a:prstGeom prst="rect">
            <a:avLst/>
          </a:prstGeom>
          <a:noFill/>
        </p:spPr>
        <p:txBody>
          <a:bodyPr wrap="square" lIns="121914" tIns="60957" rIns="121914" bIns="60957" rtlCol="0">
            <a:spAutoFit/>
          </a:bodyPr>
          <a:lstStyle/>
          <a:p>
            <a:pPr algn="just" defTabSz="1219140">
              <a:spcBef>
                <a:spcPts val="400"/>
              </a:spcBef>
              <a:spcAft>
                <a:spcPts val="400"/>
              </a:spcAft>
            </a:pPr>
            <a:r>
              <a:rPr lang="nl-NL" sz="2700" b="1">
                <a:solidFill>
                  <a:srgbClr val="FF0000"/>
                </a:solidFill>
                <a:latin typeface="Times New Roman" panose="02020603050405020304" pitchFamily="18" charset="0"/>
                <a:cs typeface="Times New Roman" panose="02020603050405020304" pitchFamily="18" charset="0"/>
              </a:rPr>
              <a:t>Bài 1. </a:t>
            </a:r>
            <a:r>
              <a:rPr lang="nl-NL" sz="2700">
                <a:solidFill>
                  <a:prstClr val="black"/>
                </a:solidFill>
                <a:latin typeface="Times New Roman" panose="02020603050405020304" pitchFamily="18" charset="0"/>
                <a:cs typeface="Times New Roman" panose="02020603050405020304" pitchFamily="18" charset="0"/>
              </a:rPr>
              <a:t>Hộp bút của Bình có ba đồ dùng học tập gồm một bút nhớ, một bút bi và một bút chì. Bình lấy ra một dụng cụ học tập từ hộp bút. </a:t>
            </a:r>
          </a:p>
          <a:p>
            <a:pPr algn="just" defTabSz="1219140">
              <a:spcBef>
                <a:spcPts val="400"/>
              </a:spcBef>
              <a:spcAft>
                <a:spcPts val="400"/>
              </a:spcAft>
            </a:pPr>
            <a:r>
              <a:rPr lang="nl-NL" sz="2700">
                <a:solidFill>
                  <a:prstClr val="black"/>
                </a:solidFill>
                <a:latin typeface="Times New Roman" panose="02020603050405020304" pitchFamily="18" charset="0"/>
                <a:cs typeface="Times New Roman" panose="02020603050405020304" pitchFamily="18" charset="0"/>
              </a:rPr>
              <a:t>Trong các biến cố sau, biến cố nào là biến cố chắc chắn, biến cố không thể hay biến cố ngẫu nhiên?</a:t>
            </a:r>
          </a:p>
          <a:p>
            <a:pPr algn="just" defTabSz="1219140">
              <a:spcBef>
                <a:spcPts val="400"/>
              </a:spcBef>
              <a:spcAft>
                <a:spcPts val="400"/>
              </a:spcAft>
            </a:pPr>
            <a:r>
              <a:rPr lang="nl-NL" sz="2700">
                <a:solidFill>
                  <a:prstClr val="black"/>
                </a:solidFill>
                <a:latin typeface="Times New Roman" panose="02020603050405020304" pitchFamily="18" charset="0"/>
                <a:cs typeface="Times New Roman" panose="02020603050405020304" pitchFamily="18" charset="0"/>
              </a:rPr>
              <a:t>A: “Bình lấy được một cái bút bi”</a:t>
            </a:r>
          </a:p>
          <a:p>
            <a:pPr algn="just" defTabSz="1219140">
              <a:spcBef>
                <a:spcPts val="400"/>
              </a:spcBef>
              <a:spcAft>
                <a:spcPts val="400"/>
              </a:spcAft>
            </a:pPr>
            <a:r>
              <a:rPr lang="nl-NL" sz="2700">
                <a:solidFill>
                  <a:prstClr val="black"/>
                </a:solidFill>
                <a:latin typeface="Times New Roman" panose="02020603050405020304" pitchFamily="18" charset="0"/>
                <a:cs typeface="Times New Roman" panose="02020603050405020304" pitchFamily="18" charset="0"/>
              </a:rPr>
              <a:t>B: “Bình lấy được một cục tẩy”</a:t>
            </a:r>
          </a:p>
          <a:p>
            <a:pPr algn="just" defTabSz="1219140">
              <a:spcBef>
                <a:spcPts val="400"/>
              </a:spcBef>
              <a:spcAft>
                <a:spcPts val="400"/>
              </a:spcAft>
            </a:pPr>
            <a:r>
              <a:rPr lang="nl-NL" sz="2700">
                <a:solidFill>
                  <a:prstClr val="black"/>
                </a:solidFill>
                <a:latin typeface="Times New Roman" panose="02020603050405020304" pitchFamily="18" charset="0"/>
                <a:cs typeface="Times New Roman" panose="02020603050405020304" pitchFamily="18" charset="0"/>
              </a:rPr>
              <a:t>C: “Bình lấy được một cái bút ”</a:t>
            </a:r>
            <a:endParaRPr kumimoji="1" lang="zh-CN" altLang="en-US" sz="2700" dirty="0">
              <a:solidFill>
                <a:srgbClr val="FFE799"/>
              </a:solidFill>
              <a:latin typeface="Times New Roman" panose="02020603050405020304" pitchFamily="18" charset="0"/>
              <a:ea typeface="zihun7hao-wennuantongzhiti" pitchFamily="2" charset="-122"/>
              <a:cs typeface="Times New Roman" panose="02020603050405020304" pitchFamily="18" charset="0"/>
            </a:endParaRPr>
          </a:p>
        </p:txBody>
      </p:sp>
      <p:sp>
        <p:nvSpPr>
          <p:cNvPr id="22" name="矩形 21">
            <a:extLst>
              <a:ext uri="{FF2B5EF4-FFF2-40B4-BE49-F238E27FC236}">
                <a16:creationId xmlns:a16="http://schemas.microsoft.com/office/drawing/2014/main" xmlns="" id="{B0902444-F8EA-3B43-AD06-C3A1A41E8B9F}"/>
              </a:ext>
            </a:extLst>
          </p:cNvPr>
          <p:cNvSpPr/>
          <p:nvPr/>
        </p:nvSpPr>
        <p:spPr>
          <a:xfrm>
            <a:off x="11856365" y="2316723"/>
            <a:ext cx="443433" cy="2486108"/>
          </a:xfrm>
          <a:prstGeom prst="rect">
            <a:avLst/>
          </a:prstGeom>
          <a:solidFill>
            <a:srgbClr val="FCA1B7"/>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kumimoji="1" lang="zh-CN" altLang="en-US" dirty="0">
              <a:solidFill>
                <a:prstClr val="white"/>
              </a:solidFill>
            </a:endParaRPr>
          </a:p>
        </p:txBody>
      </p:sp>
      <p:sp>
        <p:nvSpPr>
          <p:cNvPr id="25" name="椭圆 24">
            <a:extLst>
              <a:ext uri="{FF2B5EF4-FFF2-40B4-BE49-F238E27FC236}">
                <a16:creationId xmlns:a16="http://schemas.microsoft.com/office/drawing/2014/main" xmlns="" id="{32ACA08A-36FD-D54F-8725-56CB6121FD3A}"/>
              </a:ext>
            </a:extLst>
          </p:cNvPr>
          <p:cNvSpPr/>
          <p:nvPr/>
        </p:nvSpPr>
        <p:spPr>
          <a:xfrm>
            <a:off x="5287739" y="852947"/>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kumimoji="1" lang="zh-CN" altLang="en-US">
              <a:solidFill>
                <a:prstClr val="white"/>
              </a:solidFill>
            </a:endParaRPr>
          </a:p>
        </p:txBody>
      </p:sp>
      <p:sp>
        <p:nvSpPr>
          <p:cNvPr id="27" name="Text 26">
            <a:extLst>
              <a:ext uri="{FF2B5EF4-FFF2-40B4-BE49-F238E27FC236}">
                <a16:creationId xmlns:a16="http://schemas.microsoft.com/office/drawing/2014/main" xmlns="" id="{B8DCFA29-5FD8-9448-94FE-494797748810}"/>
              </a:ext>
            </a:extLst>
          </p:cNvPr>
          <p:cNvSpPr txBox="1"/>
          <p:nvPr/>
        </p:nvSpPr>
        <p:spPr>
          <a:xfrm>
            <a:off x="3842258" y="4515236"/>
            <a:ext cx="246308" cy="553997"/>
          </a:xfrm>
          <a:prstGeom prst="rect">
            <a:avLst/>
          </a:prstGeom>
          <a:noFill/>
        </p:spPr>
        <p:txBody>
          <a:bodyPr wrap="none" lIns="121914" tIns="60957" rIns="121914" bIns="60957" rtlCol="0">
            <a:spAutoFit/>
          </a:bodyPr>
          <a:lstStyle/>
          <a:p>
            <a:pPr algn="r" defTabSz="1219140"/>
            <a:endParaRPr kumimoji="1" lang="zh-CN" altLang="en-US" sz="2800" b="1" dirty="0">
              <a:solidFill>
                <a:prstClr val="white"/>
              </a:solidFill>
              <a:latin typeface="Times New Roman" panose="02020603050405020304" pitchFamily="18" charset="0"/>
              <a:ea typeface="zihun7hao-wennuantongzhiti" pitchFamily="2" charset="-122"/>
              <a:cs typeface="Times New Roman" panose="02020603050405020304" pitchFamily="18" charset="0"/>
            </a:endParaRPr>
          </a:p>
        </p:txBody>
      </p:sp>
      <p:pic>
        <p:nvPicPr>
          <p:cNvPr id="28" name="Picture 27">
            <a:extLst>
              <a:ext uri="{FF2B5EF4-FFF2-40B4-BE49-F238E27FC236}">
                <a16:creationId xmlns:a16="http://schemas.microsoft.com/office/drawing/2014/main" xmlns="" id="{F5F0387D-CEB3-4D01-B097-E93181CF9E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 y="5955307"/>
            <a:ext cx="953796" cy="953796"/>
          </a:xfrm>
          <a:prstGeom prst="rect">
            <a:avLst/>
          </a:prstGeom>
        </p:spPr>
      </p:pic>
      <p:pic>
        <p:nvPicPr>
          <p:cNvPr id="23" name="图片 22">
            <a:extLst>
              <a:ext uri="{FF2B5EF4-FFF2-40B4-BE49-F238E27FC236}">
                <a16:creationId xmlns:a16="http://schemas.microsoft.com/office/drawing/2014/main" xmlns="" id="{08D34C46-354D-D142-8C7F-8AB8DC9B03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700000">
            <a:off x="4605993" y="4815077"/>
            <a:ext cx="602779" cy="1767959"/>
          </a:xfrm>
          <a:prstGeom prst="rect">
            <a:avLst/>
          </a:prstGeom>
        </p:spPr>
      </p:pic>
      <p:sp>
        <p:nvSpPr>
          <p:cNvPr id="24" name="椭圆 23">
            <a:extLst>
              <a:ext uri="{FF2B5EF4-FFF2-40B4-BE49-F238E27FC236}">
                <a16:creationId xmlns:a16="http://schemas.microsoft.com/office/drawing/2014/main" xmlns="" id="{23485263-5793-914D-B9A4-4D9F31651E99}"/>
              </a:ext>
            </a:extLst>
          </p:cNvPr>
          <p:cNvSpPr/>
          <p:nvPr/>
        </p:nvSpPr>
        <p:spPr>
          <a:xfrm>
            <a:off x="11230457" y="280595"/>
            <a:ext cx="572351" cy="572351"/>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kumimoji="1" lang="zh-CN" altLang="en-US">
              <a:solidFill>
                <a:prstClr val="white"/>
              </a:solidFill>
            </a:endParaRPr>
          </a:p>
        </p:txBody>
      </p:sp>
      <p:sp>
        <p:nvSpPr>
          <p:cNvPr id="26" name="椭圆 25">
            <a:extLst>
              <a:ext uri="{FF2B5EF4-FFF2-40B4-BE49-F238E27FC236}">
                <a16:creationId xmlns:a16="http://schemas.microsoft.com/office/drawing/2014/main" xmlns="" id="{5E07AAA2-24ED-6D4A-9F07-BBDE17B2F526}"/>
              </a:ext>
            </a:extLst>
          </p:cNvPr>
          <p:cNvSpPr/>
          <p:nvPr/>
        </p:nvSpPr>
        <p:spPr>
          <a:xfrm>
            <a:off x="11651718" y="5547966"/>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kumimoji="1" lang="zh-CN" altLang="en-US">
              <a:solidFill>
                <a:prstClr val="white"/>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751753230"/>
              </p:ext>
            </p:extLst>
          </p:nvPr>
        </p:nvGraphicFramePr>
        <p:xfrm>
          <a:off x="5987887" y="772127"/>
          <a:ext cx="5868477" cy="5990856"/>
        </p:xfrm>
        <a:graphic>
          <a:graphicData uri="http://schemas.openxmlformats.org/drawingml/2006/table">
            <a:tbl>
              <a:tblPr firstRow="1" bandRow="1">
                <a:tableStyleId>{BDBED569-4797-4DF1-A0F4-6AAB3CD982D8}</a:tableStyleId>
              </a:tblPr>
              <a:tblGrid>
                <a:gridCol w="5868477">
                  <a:extLst>
                    <a:ext uri="{9D8B030D-6E8A-4147-A177-3AD203B41FA5}">
                      <a16:colId xmlns:a16="http://schemas.microsoft.com/office/drawing/2014/main" xmlns="" val="668062582"/>
                    </a:ext>
                  </a:extLst>
                </a:gridCol>
              </a:tblGrid>
              <a:tr h="5990856">
                <a:tc>
                  <a:txBody>
                    <a:bodyPr/>
                    <a:lstStyle/>
                    <a:p>
                      <a:pPr algn="just">
                        <a:spcBef>
                          <a:spcPts val="300"/>
                        </a:spcBef>
                        <a:spcAft>
                          <a:spcPts val="300"/>
                        </a:spcAft>
                      </a:pPr>
                      <a:r>
                        <a:rPr lang="nl-NL" sz="2700" b="1" dirty="0">
                          <a:solidFill>
                            <a:srgbClr val="FF0000"/>
                          </a:solidFill>
                          <a:latin typeface="Times New Roman" panose="02020603050405020304" pitchFamily="18" charset="0"/>
                          <a:cs typeface="Times New Roman" panose="02020603050405020304" pitchFamily="18" charset="0"/>
                        </a:rPr>
                        <a:t>Bài 1. </a:t>
                      </a:r>
                    </a:p>
                    <a:p>
                      <a:pPr algn="just">
                        <a:spcBef>
                          <a:spcPts val="300"/>
                        </a:spcBef>
                        <a:spcAft>
                          <a:spcPts val="300"/>
                        </a:spcAft>
                      </a:pPr>
                      <a:r>
                        <a:rPr lang="nl-NL" sz="2700" b="0" dirty="0">
                          <a:latin typeface="Times New Roman" panose="02020603050405020304" pitchFamily="18" charset="0"/>
                          <a:cs typeface="Times New Roman" panose="02020603050405020304" pitchFamily="18" charset="0"/>
                        </a:rPr>
                        <a:t>* Biến cố A là biến cố ngẫu nhiên vì ta không biết trước nó có xảy ra hay không.</a:t>
                      </a:r>
                    </a:p>
                    <a:p>
                      <a:pPr algn="just">
                        <a:spcBef>
                          <a:spcPts val="300"/>
                        </a:spcBef>
                        <a:spcAft>
                          <a:spcPts val="300"/>
                        </a:spcAft>
                      </a:pPr>
                      <a:r>
                        <a:rPr lang="nl-NL" sz="2700" b="0" dirty="0">
                          <a:latin typeface="Times New Roman" panose="02020603050405020304" pitchFamily="18" charset="0"/>
                          <a:cs typeface="Times New Roman" panose="02020603050405020304" pitchFamily="18" charset="0"/>
                        </a:rPr>
                        <a:t>Chẳng hạn, biến cố A xẩy ra nếu Bình lấy ra được bút bi và không xảy ra nếu Bình lấy ra được bút chì trong số ba đồ dùng trong hộp bút</a:t>
                      </a:r>
                    </a:p>
                    <a:p>
                      <a:pPr algn="just">
                        <a:spcBef>
                          <a:spcPts val="300"/>
                        </a:spcBef>
                        <a:spcAft>
                          <a:spcPts val="300"/>
                        </a:spcAft>
                      </a:pPr>
                      <a:r>
                        <a:rPr lang="nl-NL" sz="2700" b="0" dirty="0">
                          <a:latin typeface="Times New Roman" panose="02020603050405020304" pitchFamily="18" charset="0"/>
                          <a:cs typeface="Times New Roman" panose="02020603050405020304" pitchFamily="18" charset="0"/>
                        </a:rPr>
                        <a:t>* Biến cố B là biến cố không thể vì nó không bao giờ xảy ra, trong hộp bút của Bình chỉ có ba loại bút, không có cục tẩy.</a:t>
                      </a:r>
                    </a:p>
                    <a:p>
                      <a:pPr algn="just">
                        <a:spcBef>
                          <a:spcPts val="300"/>
                        </a:spcBef>
                        <a:spcAft>
                          <a:spcPts val="300"/>
                        </a:spcAft>
                      </a:pPr>
                      <a:r>
                        <a:rPr lang="nl-NL" sz="2700" b="0" dirty="0">
                          <a:latin typeface="Times New Roman" panose="02020603050405020304" pitchFamily="18" charset="0"/>
                          <a:cs typeface="Times New Roman" panose="02020603050405020304" pitchFamily="18" charset="0"/>
                        </a:rPr>
                        <a:t>* Biến cố C là biến cố chắc chắn vì nó luôn xảy ra, ba đồ dùng học tập trong hộp bút của Bình đều là cái bút.</a:t>
                      </a:r>
                      <a:endParaRPr lang="en-US" sz="27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465215084"/>
                  </a:ext>
                </a:extLst>
              </a:tr>
            </a:tbl>
          </a:graphicData>
        </a:graphic>
      </p:graphicFrame>
      <p:sp>
        <p:nvSpPr>
          <p:cNvPr id="20" name="Rectangle 5">
            <a:extLst>
              <a:ext uri="{FF2B5EF4-FFF2-40B4-BE49-F238E27FC236}">
                <a16:creationId xmlns:a16="http://schemas.microsoft.com/office/drawing/2014/main" xmlns="" id="{7C59128A-F87A-4771-8930-4F01F972444B}"/>
              </a:ext>
            </a:extLst>
          </p:cNvPr>
          <p:cNvSpPr/>
          <p:nvPr/>
        </p:nvSpPr>
        <p:spPr>
          <a:xfrm>
            <a:off x="1" y="17381"/>
            <a:ext cx="12555291" cy="707887"/>
          </a:xfrm>
          <a:prstGeom prst="rect">
            <a:avLst/>
          </a:prstGeom>
          <a:noFill/>
        </p:spPr>
        <p:txBody>
          <a:bodyPr wrap="square" lIns="91436" tIns="45718" rIns="91436" bIns="45718">
            <a:spAutoFit/>
          </a:bodyPr>
          <a:lstStyle/>
          <a:p>
            <a:pPr defTabSz="1219140"/>
            <a:r>
              <a:rPr lang="en-US" sz="4000" b="1" dirty="0" err="1">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4000" b="1" dirty="0">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1.</a:t>
            </a:r>
            <a:r>
              <a:rPr lang="en-US" sz="4000" b="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LÀM </a:t>
            </a:r>
            <a:r>
              <a:rPr lang="en-US" sz="40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QUEN VỚI BIẾN CỐ </a:t>
            </a:r>
            <a:r>
              <a:rPr lang="en-US" sz="4000" b="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NGẪU NHIÊN (T3)</a:t>
            </a:r>
            <a:endParaRPr lang="en-US" sz="40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61347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xmlns="" id="{824580FE-5A13-9A4F-9F64-99328C4DCC8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 y="2"/>
            <a:ext cx="12192003" cy="6858001"/>
          </a:xfrm>
          <a:prstGeom prst="rect">
            <a:avLst/>
          </a:prstGeom>
        </p:spPr>
      </p:pic>
      <p:pic>
        <p:nvPicPr>
          <p:cNvPr id="11" name="图片 10">
            <a:extLst>
              <a:ext uri="{FF2B5EF4-FFF2-40B4-BE49-F238E27FC236}">
                <a16:creationId xmlns:a16="http://schemas.microsoft.com/office/drawing/2014/main" xmlns="" id="{55FBC96B-2977-664A-86D1-E2467914666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5911" y="772126"/>
            <a:ext cx="5868477" cy="6136977"/>
          </a:xfrm>
          <a:prstGeom prst="rect">
            <a:avLst/>
          </a:prstGeom>
        </p:spPr>
      </p:pic>
      <p:grpSp>
        <p:nvGrpSpPr>
          <p:cNvPr id="14" name="组合 13">
            <a:extLst>
              <a:ext uri="{FF2B5EF4-FFF2-40B4-BE49-F238E27FC236}">
                <a16:creationId xmlns:a16="http://schemas.microsoft.com/office/drawing/2014/main" xmlns="" id="{977FEC2C-C20F-E640-ACB4-2344054A232D}"/>
              </a:ext>
            </a:extLst>
          </p:cNvPr>
          <p:cNvGrpSpPr/>
          <p:nvPr/>
        </p:nvGrpSpPr>
        <p:grpSpPr>
          <a:xfrm>
            <a:off x="1322390" y="6367465"/>
            <a:ext cx="1014412" cy="414337"/>
            <a:chOff x="2843213" y="5216309"/>
            <a:chExt cx="1014412" cy="414337"/>
          </a:xfrm>
        </p:grpSpPr>
        <p:sp>
          <p:nvSpPr>
            <p:cNvPr id="15" name="圆角矩形 14">
              <a:extLst>
                <a:ext uri="{FF2B5EF4-FFF2-40B4-BE49-F238E27FC236}">
                  <a16:creationId xmlns:a16="http://schemas.microsoft.com/office/drawing/2014/main" xmlns="" id="{A4DEE64C-5895-D04A-9579-0027BD39451E}"/>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kumimoji="1" lang="zh-CN" altLang="en-US">
                <a:solidFill>
                  <a:prstClr val="white"/>
                </a:solidFill>
              </a:endParaRPr>
            </a:p>
          </p:txBody>
        </p:sp>
        <p:sp>
          <p:nvSpPr>
            <p:cNvPr id="16" name="圆角矩形 15">
              <a:extLst>
                <a:ext uri="{FF2B5EF4-FFF2-40B4-BE49-F238E27FC236}">
                  <a16:creationId xmlns:a16="http://schemas.microsoft.com/office/drawing/2014/main" xmlns="" id="{9D06714F-502E-2941-9A31-6C2E0D1801C7}"/>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kumimoji="1" lang="zh-CN" altLang="en-US">
                <a:solidFill>
                  <a:prstClr val="white"/>
                </a:solidFill>
              </a:endParaRPr>
            </a:p>
          </p:txBody>
        </p:sp>
      </p:grpSp>
      <p:sp>
        <p:nvSpPr>
          <p:cNvPr id="17" name="圆角矩形 16">
            <a:extLst>
              <a:ext uri="{FF2B5EF4-FFF2-40B4-BE49-F238E27FC236}">
                <a16:creationId xmlns:a16="http://schemas.microsoft.com/office/drawing/2014/main" xmlns="" id="{B51BF521-0065-5842-9BB9-239FDDF44DE0}"/>
              </a:ext>
            </a:extLst>
          </p:cNvPr>
          <p:cNvSpPr/>
          <p:nvPr/>
        </p:nvSpPr>
        <p:spPr>
          <a:xfrm>
            <a:off x="2552801" y="5962823"/>
            <a:ext cx="528639" cy="180000"/>
          </a:xfrm>
          <a:prstGeom prst="roundRect">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kumimoji="1" lang="zh-CN" altLang="en-US">
              <a:solidFill>
                <a:prstClr val="white"/>
              </a:solidFill>
            </a:endParaRPr>
          </a:p>
        </p:txBody>
      </p:sp>
      <p:sp>
        <p:nvSpPr>
          <p:cNvPr id="19" name="Text 18">
            <a:extLst>
              <a:ext uri="{FF2B5EF4-FFF2-40B4-BE49-F238E27FC236}">
                <a16:creationId xmlns:a16="http://schemas.microsoft.com/office/drawing/2014/main" xmlns="" id="{59BAC26F-8E0D-5A45-B6F3-140A01D894A2}"/>
              </a:ext>
            </a:extLst>
          </p:cNvPr>
          <p:cNvSpPr txBox="1"/>
          <p:nvPr/>
        </p:nvSpPr>
        <p:spPr>
          <a:xfrm>
            <a:off x="84162" y="805179"/>
            <a:ext cx="5191828" cy="5170647"/>
          </a:xfrm>
          <a:prstGeom prst="rect">
            <a:avLst/>
          </a:prstGeom>
          <a:noFill/>
        </p:spPr>
        <p:txBody>
          <a:bodyPr wrap="square" lIns="121914" tIns="60957" rIns="121914" bIns="60957" rtlCol="0">
            <a:spAutoFit/>
          </a:bodyPr>
          <a:lstStyle/>
          <a:p>
            <a:pPr algn="just" defTabSz="1219140">
              <a:spcBef>
                <a:spcPts val="400"/>
              </a:spcBef>
              <a:spcAft>
                <a:spcPts val="400"/>
              </a:spcAft>
            </a:pPr>
            <a:r>
              <a:rPr lang="nl-NL" sz="2800" b="1">
                <a:solidFill>
                  <a:srgbClr val="FF0000"/>
                </a:solidFill>
                <a:latin typeface="Times New Roman" panose="02020603050405020304" pitchFamily="18" charset="0"/>
                <a:cs typeface="Times New Roman" panose="02020603050405020304" pitchFamily="18" charset="0"/>
              </a:rPr>
              <a:t>Bài 2. </a:t>
            </a:r>
            <a:r>
              <a:rPr lang="nl-NL" sz="2800">
                <a:solidFill>
                  <a:prstClr val="black"/>
                </a:solidFill>
                <a:latin typeface="Times New Roman" panose="02020603050405020304" pitchFamily="18" charset="0"/>
                <a:ea typeface="Times New Roman" panose="02020603050405020304" pitchFamily="18" charset="0"/>
              </a:rPr>
              <a:t>Tung một đồng xu hai lần. Hỏi trong các biến cố sau, biến cố nào là biến cố chắc chắn, biến cố không thể, biến cố ngẫu nhiên? </a:t>
            </a:r>
          </a:p>
          <a:p>
            <a:pPr algn="just" defTabSz="1219140">
              <a:spcBef>
                <a:spcPts val="400"/>
              </a:spcBef>
              <a:spcAft>
                <a:spcPts val="400"/>
              </a:spcAft>
            </a:pPr>
            <a:r>
              <a:rPr lang="nl-NL" sz="2800">
                <a:solidFill>
                  <a:prstClr val="black"/>
                </a:solidFill>
                <a:latin typeface="Times New Roman" panose="02020603050405020304" pitchFamily="18" charset="0"/>
                <a:cs typeface="Times New Roman" panose="02020603050405020304" pitchFamily="18" charset="0"/>
              </a:rPr>
              <a:t>A: “</a:t>
            </a:r>
            <a:r>
              <a:rPr lang="nl-NL" sz="2800">
                <a:solidFill>
                  <a:prstClr val="black"/>
                </a:solidFill>
                <a:latin typeface="Times New Roman" panose="02020603050405020304" pitchFamily="18" charset="0"/>
                <a:ea typeface="Times New Roman" panose="02020603050405020304" pitchFamily="18" charset="0"/>
              </a:rPr>
              <a:t>Có bốn kết quả về mặt xuất hiện khi tung một đồng xu hai lần</a:t>
            </a:r>
            <a:r>
              <a:rPr lang="nl-NL" sz="2800">
                <a:solidFill>
                  <a:prstClr val="black"/>
                </a:solidFill>
                <a:latin typeface="Times New Roman" panose="02020603050405020304" pitchFamily="18" charset="0"/>
                <a:cs typeface="Times New Roman" panose="02020603050405020304" pitchFamily="18" charset="0"/>
              </a:rPr>
              <a:t>”</a:t>
            </a:r>
          </a:p>
          <a:p>
            <a:pPr algn="just" defTabSz="1219140">
              <a:spcBef>
                <a:spcPts val="400"/>
              </a:spcBef>
              <a:spcAft>
                <a:spcPts val="400"/>
              </a:spcAft>
            </a:pPr>
            <a:r>
              <a:rPr lang="nl-NL" sz="2800">
                <a:solidFill>
                  <a:prstClr val="black"/>
                </a:solidFill>
                <a:latin typeface="Times New Roman" panose="02020603050405020304" pitchFamily="18" charset="0"/>
                <a:cs typeface="Times New Roman" panose="02020603050405020304" pitchFamily="18" charset="0"/>
              </a:rPr>
              <a:t>B: “</a:t>
            </a:r>
            <a:r>
              <a:rPr lang="nl-NL" sz="2800">
                <a:solidFill>
                  <a:prstClr val="black"/>
                </a:solidFill>
                <a:latin typeface="Times New Roman" panose="02020603050405020304" pitchFamily="18" charset="0"/>
                <a:ea typeface="Times New Roman" panose="02020603050405020304" pitchFamily="18" charset="0"/>
              </a:rPr>
              <a:t>Có ba mặt sấp xuất hiện khi tung đồng xu như trên</a:t>
            </a:r>
            <a:r>
              <a:rPr lang="nl-NL" sz="2800">
                <a:solidFill>
                  <a:prstClr val="black"/>
                </a:solidFill>
                <a:latin typeface="Times New Roman" panose="02020603050405020304" pitchFamily="18" charset="0"/>
                <a:cs typeface="Times New Roman" panose="02020603050405020304" pitchFamily="18" charset="0"/>
              </a:rPr>
              <a:t>”</a:t>
            </a:r>
          </a:p>
          <a:p>
            <a:pPr algn="just" defTabSz="1219140">
              <a:spcBef>
                <a:spcPts val="400"/>
              </a:spcBef>
              <a:spcAft>
                <a:spcPts val="400"/>
              </a:spcAft>
            </a:pPr>
            <a:r>
              <a:rPr lang="nl-NL" sz="2800">
                <a:solidFill>
                  <a:prstClr val="black"/>
                </a:solidFill>
                <a:latin typeface="Times New Roman" panose="02020603050405020304" pitchFamily="18" charset="0"/>
                <a:cs typeface="Times New Roman" panose="02020603050405020304" pitchFamily="18" charset="0"/>
              </a:rPr>
              <a:t>C: “</a:t>
            </a:r>
            <a:r>
              <a:rPr lang="nl-NL" sz="2800">
                <a:solidFill>
                  <a:prstClr val="black"/>
                </a:solidFill>
                <a:latin typeface="Times New Roman" panose="02020603050405020304" pitchFamily="18" charset="0"/>
                <a:ea typeface="Times New Roman" panose="02020603050405020304" pitchFamily="18" charset="0"/>
              </a:rPr>
              <a:t>Xuất hiện hai mặt giống nhau trong hai lần tung</a:t>
            </a:r>
            <a:r>
              <a:rPr lang="nl-NL" sz="2800">
                <a:solidFill>
                  <a:prstClr val="black"/>
                </a:solidFill>
                <a:latin typeface="Times New Roman" panose="02020603050405020304" pitchFamily="18" charset="0"/>
                <a:cs typeface="Times New Roman" panose="02020603050405020304" pitchFamily="18" charset="0"/>
              </a:rPr>
              <a:t>”</a:t>
            </a:r>
            <a:endParaRPr kumimoji="1" lang="zh-CN" altLang="en-US" sz="2800" dirty="0">
              <a:solidFill>
                <a:srgbClr val="FFE799"/>
              </a:solidFill>
              <a:latin typeface="Times New Roman" panose="02020603050405020304" pitchFamily="18" charset="0"/>
              <a:ea typeface="zihun7hao-wennuantongzhiti" pitchFamily="2" charset="-122"/>
              <a:cs typeface="Times New Roman" panose="02020603050405020304" pitchFamily="18" charset="0"/>
            </a:endParaRPr>
          </a:p>
        </p:txBody>
      </p:sp>
      <p:sp>
        <p:nvSpPr>
          <p:cNvPr id="25" name="椭圆 24">
            <a:extLst>
              <a:ext uri="{FF2B5EF4-FFF2-40B4-BE49-F238E27FC236}">
                <a16:creationId xmlns:a16="http://schemas.microsoft.com/office/drawing/2014/main" xmlns="" id="{32ACA08A-36FD-D54F-8725-56CB6121FD3A}"/>
              </a:ext>
            </a:extLst>
          </p:cNvPr>
          <p:cNvSpPr/>
          <p:nvPr/>
        </p:nvSpPr>
        <p:spPr>
          <a:xfrm>
            <a:off x="5287739" y="852947"/>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kumimoji="1" lang="zh-CN" altLang="en-US">
              <a:solidFill>
                <a:prstClr val="white"/>
              </a:solidFill>
            </a:endParaRPr>
          </a:p>
        </p:txBody>
      </p:sp>
      <p:sp>
        <p:nvSpPr>
          <p:cNvPr id="27" name="Text 26">
            <a:extLst>
              <a:ext uri="{FF2B5EF4-FFF2-40B4-BE49-F238E27FC236}">
                <a16:creationId xmlns:a16="http://schemas.microsoft.com/office/drawing/2014/main" xmlns="" id="{B8DCFA29-5FD8-9448-94FE-494797748810}"/>
              </a:ext>
            </a:extLst>
          </p:cNvPr>
          <p:cNvSpPr txBox="1"/>
          <p:nvPr/>
        </p:nvSpPr>
        <p:spPr>
          <a:xfrm>
            <a:off x="3842258" y="4515236"/>
            <a:ext cx="246308" cy="553997"/>
          </a:xfrm>
          <a:prstGeom prst="rect">
            <a:avLst/>
          </a:prstGeom>
          <a:noFill/>
        </p:spPr>
        <p:txBody>
          <a:bodyPr wrap="none" lIns="121914" tIns="60957" rIns="121914" bIns="60957" rtlCol="0">
            <a:spAutoFit/>
          </a:bodyPr>
          <a:lstStyle/>
          <a:p>
            <a:pPr algn="r" defTabSz="1219140"/>
            <a:endParaRPr kumimoji="1" lang="zh-CN" altLang="en-US" sz="2800" b="1" dirty="0">
              <a:solidFill>
                <a:prstClr val="white"/>
              </a:solidFill>
              <a:latin typeface="Times New Roman" panose="02020603050405020304" pitchFamily="18" charset="0"/>
              <a:ea typeface="zihun7hao-wennuantongzhiti" pitchFamily="2" charset="-122"/>
              <a:cs typeface="Times New Roman" panose="02020603050405020304" pitchFamily="18" charset="0"/>
            </a:endParaRPr>
          </a:p>
        </p:txBody>
      </p:sp>
      <p:pic>
        <p:nvPicPr>
          <p:cNvPr id="28" name="Picture 27">
            <a:extLst>
              <a:ext uri="{FF2B5EF4-FFF2-40B4-BE49-F238E27FC236}">
                <a16:creationId xmlns:a16="http://schemas.microsoft.com/office/drawing/2014/main" xmlns="" id="{F5F0387D-CEB3-4D01-B097-E93181CF9E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 y="5955307"/>
            <a:ext cx="953796" cy="953796"/>
          </a:xfrm>
          <a:prstGeom prst="rect">
            <a:avLst/>
          </a:prstGeom>
        </p:spPr>
      </p:pic>
      <p:pic>
        <p:nvPicPr>
          <p:cNvPr id="23" name="图片 22">
            <a:extLst>
              <a:ext uri="{FF2B5EF4-FFF2-40B4-BE49-F238E27FC236}">
                <a16:creationId xmlns:a16="http://schemas.microsoft.com/office/drawing/2014/main" xmlns="" id="{08D34C46-354D-D142-8C7F-8AB8DC9B03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700000">
            <a:off x="4605993" y="4815077"/>
            <a:ext cx="602779" cy="1767959"/>
          </a:xfrm>
          <a:prstGeom prst="rect">
            <a:avLst/>
          </a:prstGeom>
        </p:spPr>
      </p:pic>
      <p:sp>
        <p:nvSpPr>
          <p:cNvPr id="24" name="椭圆 23">
            <a:extLst>
              <a:ext uri="{FF2B5EF4-FFF2-40B4-BE49-F238E27FC236}">
                <a16:creationId xmlns:a16="http://schemas.microsoft.com/office/drawing/2014/main" xmlns="" id="{23485263-5793-914D-B9A4-4D9F31651E99}"/>
              </a:ext>
            </a:extLst>
          </p:cNvPr>
          <p:cNvSpPr/>
          <p:nvPr/>
        </p:nvSpPr>
        <p:spPr>
          <a:xfrm>
            <a:off x="11230457" y="280595"/>
            <a:ext cx="572351" cy="572351"/>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kumimoji="1" lang="zh-CN" altLang="en-US">
              <a:solidFill>
                <a:prstClr val="white"/>
              </a:solidFill>
            </a:endParaRPr>
          </a:p>
        </p:txBody>
      </p:sp>
      <p:sp>
        <p:nvSpPr>
          <p:cNvPr id="26" name="椭圆 25">
            <a:extLst>
              <a:ext uri="{FF2B5EF4-FFF2-40B4-BE49-F238E27FC236}">
                <a16:creationId xmlns:a16="http://schemas.microsoft.com/office/drawing/2014/main" xmlns="" id="{5E07AAA2-24ED-6D4A-9F07-BBDE17B2F526}"/>
              </a:ext>
            </a:extLst>
          </p:cNvPr>
          <p:cNvSpPr/>
          <p:nvPr/>
        </p:nvSpPr>
        <p:spPr>
          <a:xfrm>
            <a:off x="11651718" y="5547966"/>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kumimoji="1" lang="zh-CN" altLang="en-US">
              <a:solidFill>
                <a:prstClr val="white"/>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396659378"/>
              </p:ext>
            </p:extLst>
          </p:nvPr>
        </p:nvGraphicFramePr>
        <p:xfrm>
          <a:off x="5855486" y="772127"/>
          <a:ext cx="6336516" cy="6309360"/>
        </p:xfrm>
        <a:graphic>
          <a:graphicData uri="http://schemas.openxmlformats.org/drawingml/2006/table">
            <a:tbl>
              <a:tblPr firstRow="1" bandRow="1">
                <a:tableStyleId>{BDBED569-4797-4DF1-A0F4-6AAB3CD982D8}</a:tableStyleId>
              </a:tblPr>
              <a:tblGrid>
                <a:gridCol w="6336516">
                  <a:extLst>
                    <a:ext uri="{9D8B030D-6E8A-4147-A177-3AD203B41FA5}">
                      <a16:colId xmlns:a16="http://schemas.microsoft.com/office/drawing/2014/main" xmlns="" val="668062582"/>
                    </a:ext>
                  </a:extLst>
                </a:gridCol>
              </a:tblGrid>
              <a:tr h="6309360">
                <a:tc>
                  <a:txBody>
                    <a:bodyPr/>
                    <a:lstStyle/>
                    <a:p>
                      <a:pPr algn="just">
                        <a:spcBef>
                          <a:spcPts val="300"/>
                        </a:spcBef>
                        <a:spcAft>
                          <a:spcPts val="300"/>
                        </a:spcAft>
                      </a:pPr>
                      <a:r>
                        <a:rPr lang="nl-NL" sz="2900" b="1" dirty="0">
                          <a:solidFill>
                            <a:srgbClr val="FF0000"/>
                          </a:solidFill>
                          <a:latin typeface="Times New Roman" panose="02020603050405020304" pitchFamily="18" charset="0"/>
                          <a:cs typeface="Times New Roman" panose="02020603050405020304" pitchFamily="18" charset="0"/>
                        </a:rPr>
                        <a:t>Bài 2. </a:t>
                      </a:r>
                    </a:p>
                    <a:p>
                      <a:pPr algn="just">
                        <a:spcBef>
                          <a:spcPts val="300"/>
                        </a:spcBef>
                        <a:spcAft>
                          <a:spcPts val="300"/>
                        </a:spcAft>
                      </a:pPr>
                      <a:r>
                        <a:rPr lang="nl-NL" sz="2900" b="0" dirty="0">
                          <a:latin typeface="Times New Roman" panose="02020603050405020304" pitchFamily="18" charset="0"/>
                          <a:cs typeface="Times New Roman" panose="02020603050405020304" pitchFamily="18" charset="0"/>
                        </a:rPr>
                        <a:t>*Biến cố A là</a:t>
                      </a:r>
                      <a:r>
                        <a:rPr lang="nl-NL" sz="2900" b="0" kern="1200" dirty="0">
                          <a:solidFill>
                            <a:schemeClr val="tx1"/>
                          </a:solidFill>
                          <a:effectLst/>
                          <a:latin typeface="Times New Roman" panose="02020603050405020304" pitchFamily="18" charset="0"/>
                          <a:ea typeface="+mn-ea"/>
                          <a:cs typeface="Times New Roman" panose="02020603050405020304" pitchFamily="18" charset="0"/>
                        </a:rPr>
                        <a:t> biến cố chắc chắn vì có bốn kết quả về mặt xuất hiện khi tung một đồng xu hai lần là: </a:t>
                      </a:r>
                    </a:p>
                    <a:p>
                      <a:pPr algn="just">
                        <a:spcBef>
                          <a:spcPts val="300"/>
                        </a:spcBef>
                        <a:spcAft>
                          <a:spcPts val="300"/>
                        </a:spcAft>
                      </a:pPr>
                      <a:endParaRPr lang="nl-NL" sz="2900" b="0" dirty="0">
                        <a:latin typeface="Times New Roman" panose="02020603050405020304" pitchFamily="18" charset="0"/>
                        <a:cs typeface="Times New Roman" panose="02020603050405020304" pitchFamily="18" charset="0"/>
                      </a:endParaRPr>
                    </a:p>
                    <a:p>
                      <a:pPr algn="just">
                        <a:spcBef>
                          <a:spcPts val="300"/>
                        </a:spcBef>
                        <a:spcAft>
                          <a:spcPts val="300"/>
                        </a:spcAft>
                      </a:pPr>
                      <a:r>
                        <a:rPr lang="nl-NL" sz="2900" b="0" dirty="0">
                          <a:latin typeface="Times New Roman" panose="02020603050405020304" pitchFamily="18" charset="0"/>
                          <a:cs typeface="Times New Roman" panose="02020603050405020304" pitchFamily="18" charset="0"/>
                        </a:rPr>
                        <a:t>*Biến cố B là biến cố không thể vì</a:t>
                      </a:r>
                      <a:r>
                        <a:rPr lang="nl-NL" sz="2900" b="0" kern="1200" dirty="0">
                          <a:solidFill>
                            <a:schemeClr val="tx1"/>
                          </a:solidFill>
                          <a:effectLst/>
                          <a:latin typeface="Times New Roman" panose="02020603050405020304" pitchFamily="18" charset="0"/>
                          <a:ea typeface="+mn-ea"/>
                          <a:cs typeface="Times New Roman" panose="02020603050405020304" pitchFamily="18" charset="0"/>
                        </a:rPr>
                        <a:t> chỉ tung đồng xu hai lần nên không thể xuất hiện ba mặt sấp.</a:t>
                      </a:r>
                    </a:p>
                    <a:p>
                      <a:pPr marL="0" marR="0" lvl="0" indent="0" algn="just" defTabSz="685800" rtl="0" eaLnBrk="1" fontAlgn="auto" latinLnBrk="0" hangingPunct="1">
                        <a:lnSpc>
                          <a:spcPct val="100000"/>
                        </a:lnSpc>
                        <a:spcBef>
                          <a:spcPts val="300"/>
                        </a:spcBef>
                        <a:spcAft>
                          <a:spcPts val="300"/>
                        </a:spcAft>
                        <a:buClrTx/>
                        <a:buSzTx/>
                        <a:buFontTx/>
                        <a:buNone/>
                        <a:tabLst/>
                        <a:defRPr/>
                      </a:pPr>
                      <a:r>
                        <a:rPr lang="nl-NL" sz="2900" b="0" dirty="0">
                          <a:latin typeface="Times New Roman" panose="02020603050405020304" pitchFamily="18" charset="0"/>
                          <a:cs typeface="Times New Roman" panose="02020603050405020304" pitchFamily="18" charset="0"/>
                        </a:rPr>
                        <a:t>*Biến cố C là biến cố</a:t>
                      </a:r>
                      <a:r>
                        <a:rPr lang="nl-NL" sz="2900" b="0" kern="1200" dirty="0">
                          <a:solidFill>
                            <a:schemeClr val="tx1"/>
                          </a:solidFill>
                          <a:effectLst/>
                          <a:latin typeface="Times New Roman" panose="02020603050405020304" pitchFamily="18" charset="0"/>
                          <a:ea typeface="+mn-ea"/>
                          <a:cs typeface="Times New Roman" panose="02020603050405020304" pitchFamily="18" charset="0"/>
                        </a:rPr>
                        <a:t> ngẫu nhiên vì biến cố xảy ra khi hai lần tung đều xuất hiện cùng mặt sấp hoặc cùng mặt ngửa và không xảy ra khi hai lần tung có một mặt sấp và một mặt ngửa xuất hiện.</a:t>
                      </a:r>
                      <a:endParaRPr lang="en-US" sz="2900" b="0" kern="1200" dirty="0">
                        <a:solidFill>
                          <a:schemeClr val="tx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3465215084"/>
                  </a:ext>
                </a:extLst>
              </a:tr>
            </a:tbl>
          </a:graphicData>
        </a:graphic>
      </p:graphicFrame>
      <p:graphicFrame>
        <p:nvGraphicFramePr>
          <p:cNvPr id="2" name="Object 1">
            <a:extLst>
              <a:ext uri="{FF2B5EF4-FFF2-40B4-BE49-F238E27FC236}">
                <a16:creationId xmlns:a16="http://schemas.microsoft.com/office/drawing/2014/main" xmlns="" id="{EF77EE22-A499-4A56-A30E-2E9BC809CB3A}"/>
              </a:ext>
            </a:extLst>
          </p:cNvPr>
          <p:cNvGraphicFramePr>
            <a:graphicFrameLocks noChangeAspect="1"/>
          </p:cNvGraphicFramePr>
          <p:nvPr>
            <p:extLst>
              <p:ext uri="{D42A27DB-BD31-4B8C-83A1-F6EECF244321}">
                <p14:modId xmlns:p14="http://schemas.microsoft.com/office/powerpoint/2010/main" val="1973522703"/>
              </p:ext>
            </p:extLst>
          </p:nvPr>
        </p:nvGraphicFramePr>
        <p:xfrm>
          <a:off x="5958904" y="2819400"/>
          <a:ext cx="5115496" cy="508000"/>
        </p:xfrm>
        <a:graphic>
          <a:graphicData uri="http://schemas.openxmlformats.org/presentationml/2006/ole">
            <mc:AlternateContent xmlns:mc="http://schemas.openxmlformats.org/markup-compatibility/2006">
              <mc:Choice xmlns:v="urn:schemas-microsoft-com:vml" Requires="v">
                <p:oleObj spid="_x0000_s9220" name="Equation" r:id="rId7" imgW="1893631" imgH="199997" progId="Equation.DSMT4">
                  <p:embed/>
                </p:oleObj>
              </mc:Choice>
              <mc:Fallback>
                <p:oleObj name="Equation" r:id="rId7" imgW="1893631" imgH="199997" progId="Equation.DSMT4">
                  <p:embed/>
                  <p:pic>
                    <p:nvPicPr>
                      <p:cNvPr id="0" name=""/>
                      <p:cNvPicPr/>
                      <p:nvPr/>
                    </p:nvPicPr>
                    <p:blipFill>
                      <a:blip r:embed="rId8"/>
                      <a:stretch>
                        <a:fillRect/>
                      </a:stretch>
                    </p:blipFill>
                    <p:spPr>
                      <a:xfrm>
                        <a:off x="5958904" y="2819400"/>
                        <a:ext cx="5115496" cy="508000"/>
                      </a:xfrm>
                      <a:prstGeom prst="rect">
                        <a:avLst/>
                      </a:prstGeom>
                    </p:spPr>
                  </p:pic>
                </p:oleObj>
              </mc:Fallback>
            </mc:AlternateContent>
          </a:graphicData>
        </a:graphic>
      </p:graphicFrame>
      <p:sp>
        <p:nvSpPr>
          <p:cNvPr id="30" name="Rectangle 5">
            <a:extLst>
              <a:ext uri="{FF2B5EF4-FFF2-40B4-BE49-F238E27FC236}">
                <a16:creationId xmlns:a16="http://schemas.microsoft.com/office/drawing/2014/main" xmlns="" id="{3EDB653D-1772-434D-992A-1E246CD41CD5}"/>
              </a:ext>
            </a:extLst>
          </p:cNvPr>
          <p:cNvSpPr/>
          <p:nvPr/>
        </p:nvSpPr>
        <p:spPr>
          <a:xfrm>
            <a:off x="1" y="17381"/>
            <a:ext cx="12555291" cy="707887"/>
          </a:xfrm>
          <a:prstGeom prst="rect">
            <a:avLst/>
          </a:prstGeom>
          <a:noFill/>
        </p:spPr>
        <p:txBody>
          <a:bodyPr wrap="square" lIns="91436" tIns="45718" rIns="91436" bIns="45718">
            <a:spAutoFit/>
          </a:bodyPr>
          <a:lstStyle/>
          <a:p>
            <a:pPr defTabSz="1219140"/>
            <a:r>
              <a:rPr lang="en-US" sz="4000" b="1" dirty="0" err="1">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Bài</a:t>
            </a:r>
            <a:r>
              <a:rPr lang="en-US" sz="4000" b="1" dirty="0">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a:ln w="0"/>
                <a:solidFill>
                  <a:srgbClr val="00FF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1.</a:t>
            </a:r>
            <a:r>
              <a:rPr lang="en-US" sz="4000" b="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LÀM </a:t>
            </a:r>
            <a:r>
              <a:rPr lang="en-US" sz="40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QUEN VỚI BIẾN CỐ </a:t>
            </a:r>
            <a:r>
              <a:rPr lang="en-US" sz="4000" b="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NGẪU NHIÊN (T3)</a:t>
            </a:r>
            <a:endParaRPr lang="en-US" sz="40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20528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xmlns="" id="{6437E96C-B4D7-4CA6-90EE-43A5C748EF9C}"/>
              </a:ext>
            </a:extLst>
          </p:cNvPr>
          <p:cNvSpPr/>
          <p:nvPr/>
        </p:nvSpPr>
        <p:spPr>
          <a:xfrm>
            <a:off x="385536" y="987559"/>
            <a:ext cx="4332515" cy="4132943"/>
          </a:xfrm>
          <a:prstGeom prst="sun">
            <a:avLst>
              <a:gd name="adj" fmla="val 21043"/>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r>
              <a:rPr lang="en-US" sz="3200" b="1" dirty="0">
                <a:solidFill>
                  <a:srgbClr val="FF0000"/>
                </a:solidFill>
                <a:latin typeface="Times New Roman" panose="02020603050405020304" pitchFamily="18" charset="0"/>
                <a:cs typeface="Times New Roman" panose="02020603050405020304" pitchFamily="18" charset="0"/>
              </a:rPr>
              <a:t>HOẠT </a:t>
            </a:r>
            <a:r>
              <a:rPr lang="en-US" sz="3200" b="1">
                <a:solidFill>
                  <a:srgbClr val="FF0000"/>
                </a:solidFill>
                <a:latin typeface="Times New Roman" panose="02020603050405020304" pitchFamily="18" charset="0"/>
                <a:cs typeface="Times New Roman" panose="02020603050405020304" pitchFamily="18" charset="0"/>
              </a:rPr>
              <a:t>ĐỘNG 2 </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B812FD0D-3345-4D97-BED4-5A0590056D2D}"/>
              </a:ext>
            </a:extLst>
          </p:cNvPr>
          <p:cNvSpPr txBox="1"/>
          <p:nvPr/>
        </p:nvSpPr>
        <p:spPr>
          <a:xfrm>
            <a:off x="6091182" y="2382560"/>
            <a:ext cx="4126436" cy="1046440"/>
          </a:xfrm>
          <a:prstGeom prst="rect">
            <a:avLst/>
          </a:prstGeom>
          <a:noFill/>
        </p:spPr>
        <p:txBody>
          <a:bodyPr wrap="square" lIns="121914" tIns="60957" rIns="121914" bIns="60957">
            <a:spAutoFit/>
          </a:bodyPr>
          <a:lstStyle/>
          <a:p>
            <a:pPr defTabSz="1219140"/>
            <a:r>
              <a:rPr lang="en-US" sz="6000" b="1" dirty="0" err="1">
                <a:solidFill>
                  <a:srgbClr val="FF0000"/>
                </a:solidFill>
                <a:latin typeface="Times New Roman" panose="02020603050405020304" pitchFamily="18" charset="0"/>
                <a:ea typeface="Calibri" panose="020F0502020204030204" pitchFamily="34" charset="0"/>
              </a:rPr>
              <a:t>Luyện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tập</a:t>
            </a:r>
            <a:endParaRPr lang="en-US" sz="6000" dirty="0">
              <a:solidFill>
                <a:prstClr val="black"/>
              </a:solidFill>
            </a:endParaRPr>
          </a:p>
        </p:txBody>
      </p:sp>
      <p:sp>
        <p:nvSpPr>
          <p:cNvPr id="6" name="Google Shape;157;p20">
            <a:extLst>
              <a:ext uri="{FF2B5EF4-FFF2-40B4-BE49-F238E27FC236}">
                <a16:creationId xmlns:a16="http://schemas.microsoft.com/office/drawing/2014/main" xmlns="" id="{CBAAFB5D-5AA3-4048-A751-86348F061660}"/>
              </a:ext>
            </a:extLst>
          </p:cNvPr>
          <p:cNvSpPr/>
          <p:nvPr/>
        </p:nvSpPr>
        <p:spPr>
          <a:xfrm>
            <a:off x="4673602" y="587173"/>
            <a:ext cx="1417580" cy="80076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0" tIns="91420" rIns="91420" bIns="9142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endParaRPr/>
          </a:p>
        </p:txBody>
      </p:sp>
      <p:sp>
        <p:nvSpPr>
          <p:cNvPr id="7" name="Google Shape;163;p20">
            <a:extLst>
              <a:ext uri="{FF2B5EF4-FFF2-40B4-BE49-F238E27FC236}">
                <a16:creationId xmlns:a16="http://schemas.microsoft.com/office/drawing/2014/main" xmlns="" id="{7ED3EE62-C1A1-4999-B7AF-8E834D7A47E1}"/>
              </a:ext>
            </a:extLst>
          </p:cNvPr>
          <p:cNvSpPr/>
          <p:nvPr/>
        </p:nvSpPr>
        <p:spPr>
          <a:xfrm>
            <a:off x="6908802" y="371328"/>
            <a:ext cx="696695" cy="393592"/>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0" tIns="91420" rIns="91420" bIns="9142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endParaRPr/>
          </a:p>
        </p:txBody>
      </p:sp>
      <p:sp>
        <p:nvSpPr>
          <p:cNvPr id="8" name="Google Shape;157;p20">
            <a:extLst>
              <a:ext uri="{FF2B5EF4-FFF2-40B4-BE49-F238E27FC236}">
                <a16:creationId xmlns:a16="http://schemas.microsoft.com/office/drawing/2014/main" xmlns="" id="{6FA49403-2BB5-4732-83E0-4E6F752D967D}"/>
              </a:ext>
            </a:extLst>
          </p:cNvPr>
          <p:cNvSpPr/>
          <p:nvPr/>
        </p:nvSpPr>
        <p:spPr>
          <a:xfrm>
            <a:off x="8895390" y="987559"/>
            <a:ext cx="1711335" cy="913343"/>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0" tIns="91420" rIns="91420" bIns="9142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endParaRPr/>
          </a:p>
        </p:txBody>
      </p:sp>
      <p:pic>
        <p:nvPicPr>
          <p:cNvPr id="9" name="Picture 8">
            <a:extLst>
              <a:ext uri="{FF2B5EF4-FFF2-40B4-BE49-F238E27FC236}">
                <a16:creationId xmlns:a16="http://schemas.microsoft.com/office/drawing/2014/main" xmlns="" id="{0F2ABEC6-9434-400F-A449-73C5370108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82389" y="3533573"/>
            <a:ext cx="5486400" cy="2463907"/>
          </a:xfrm>
          <a:prstGeom prst="rect">
            <a:avLst/>
          </a:prstGeom>
        </p:spPr>
      </p:pic>
    </p:spTree>
    <p:extLst>
      <p:ext uri="{BB962C8B-B14F-4D97-AF65-F5344CB8AC3E}">
        <p14:creationId xmlns:p14="http://schemas.microsoft.com/office/powerpoint/2010/main" val="39705830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xmlns="" id="{824580FE-5A13-9A4F-9F64-99328C4DCC83}"/>
              </a:ext>
            </a:extLst>
          </p:cNvPr>
          <p:cNvPicPr>
            <a:picLocks noChangeAspect="1"/>
          </p:cNvPicPr>
          <p:nvPr/>
        </p:nvPicPr>
        <p:blipFill>
          <a:blip r:embed="rId3" cstate="email">
            <a:alphaModFix amt="57000"/>
            <a:extLst>
              <a:ext uri="{28A0092B-C50C-407E-A947-70E740481C1C}">
                <a14:useLocalDpi xmlns:a14="http://schemas.microsoft.com/office/drawing/2010/main"/>
              </a:ext>
            </a:extLst>
          </a:blip>
          <a:srcRect/>
          <a:stretch>
            <a:fillRect/>
          </a:stretch>
        </p:blipFill>
        <p:spPr>
          <a:xfrm>
            <a:off x="1" y="3"/>
            <a:ext cx="12192003" cy="6858001"/>
          </a:xfrm>
          <a:prstGeom prst="rect">
            <a:avLst/>
          </a:prstGeom>
        </p:spPr>
      </p:pic>
      <p:pic>
        <p:nvPicPr>
          <p:cNvPr id="11" name="图片 10">
            <a:extLst>
              <a:ext uri="{FF2B5EF4-FFF2-40B4-BE49-F238E27FC236}">
                <a16:creationId xmlns:a16="http://schemas.microsoft.com/office/drawing/2014/main" xmlns="" id="{55FBC96B-2977-664A-86D1-E2467914666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37736"/>
            <a:ext cx="5251036" cy="6194663"/>
          </a:xfrm>
          <a:prstGeom prst="rect">
            <a:avLst/>
          </a:prstGeom>
        </p:spPr>
      </p:pic>
      <p:grpSp>
        <p:nvGrpSpPr>
          <p:cNvPr id="14" name="组合 13">
            <a:extLst>
              <a:ext uri="{FF2B5EF4-FFF2-40B4-BE49-F238E27FC236}">
                <a16:creationId xmlns:a16="http://schemas.microsoft.com/office/drawing/2014/main" xmlns="" id="{977FEC2C-C20F-E640-ACB4-2344054A232D}"/>
              </a:ext>
            </a:extLst>
          </p:cNvPr>
          <p:cNvGrpSpPr/>
          <p:nvPr/>
        </p:nvGrpSpPr>
        <p:grpSpPr>
          <a:xfrm>
            <a:off x="1503326" y="5612165"/>
            <a:ext cx="1014412" cy="414337"/>
            <a:chOff x="2843213" y="5216309"/>
            <a:chExt cx="1014412" cy="414337"/>
          </a:xfrm>
        </p:grpSpPr>
        <p:sp>
          <p:nvSpPr>
            <p:cNvPr id="15" name="圆角矩形 14">
              <a:extLst>
                <a:ext uri="{FF2B5EF4-FFF2-40B4-BE49-F238E27FC236}">
                  <a16:creationId xmlns:a16="http://schemas.microsoft.com/office/drawing/2014/main" xmlns="" id="{A4DEE64C-5895-D04A-9579-0027BD39451E}"/>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kumimoji="1" lang="zh-CN" altLang="en-US">
                <a:solidFill>
                  <a:prstClr val="white"/>
                </a:solidFill>
              </a:endParaRPr>
            </a:p>
          </p:txBody>
        </p:sp>
        <p:sp>
          <p:nvSpPr>
            <p:cNvPr id="16" name="圆角矩形 15">
              <a:extLst>
                <a:ext uri="{FF2B5EF4-FFF2-40B4-BE49-F238E27FC236}">
                  <a16:creationId xmlns:a16="http://schemas.microsoft.com/office/drawing/2014/main" xmlns="" id="{9D06714F-502E-2941-9A31-6C2E0D1801C7}"/>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kumimoji="1" lang="zh-CN" altLang="en-US">
                <a:solidFill>
                  <a:prstClr val="white"/>
                </a:solidFill>
              </a:endParaRPr>
            </a:p>
          </p:txBody>
        </p:sp>
      </p:grpSp>
      <p:sp>
        <p:nvSpPr>
          <p:cNvPr id="17" name="圆角矩形 16">
            <a:extLst>
              <a:ext uri="{FF2B5EF4-FFF2-40B4-BE49-F238E27FC236}">
                <a16:creationId xmlns:a16="http://schemas.microsoft.com/office/drawing/2014/main" xmlns="" id="{B51BF521-0065-5842-9BB9-239FDDF44DE0}"/>
              </a:ext>
            </a:extLst>
          </p:cNvPr>
          <p:cNvSpPr/>
          <p:nvPr/>
        </p:nvSpPr>
        <p:spPr>
          <a:xfrm>
            <a:off x="1746214" y="5437767"/>
            <a:ext cx="528639" cy="180000"/>
          </a:xfrm>
          <a:prstGeom prst="roundRect">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kumimoji="1" lang="zh-CN" altLang="en-US">
              <a:solidFill>
                <a:prstClr val="white"/>
              </a:solidFill>
            </a:endParaRPr>
          </a:p>
        </p:txBody>
      </p:sp>
      <p:sp>
        <p:nvSpPr>
          <p:cNvPr id="27" name="Text 26">
            <a:extLst>
              <a:ext uri="{FF2B5EF4-FFF2-40B4-BE49-F238E27FC236}">
                <a16:creationId xmlns:a16="http://schemas.microsoft.com/office/drawing/2014/main" xmlns="" id="{B8DCFA29-5FD8-9448-94FE-494797748810}"/>
              </a:ext>
            </a:extLst>
          </p:cNvPr>
          <p:cNvSpPr txBox="1"/>
          <p:nvPr/>
        </p:nvSpPr>
        <p:spPr>
          <a:xfrm>
            <a:off x="-42916" y="58262"/>
            <a:ext cx="4487085" cy="5524585"/>
          </a:xfrm>
          <a:prstGeom prst="rect">
            <a:avLst/>
          </a:prstGeom>
          <a:noFill/>
        </p:spPr>
        <p:txBody>
          <a:bodyPr wrap="square" lIns="121914" tIns="60957" rIns="121914" bIns="60957" rtlCol="0">
            <a:spAutoFit/>
          </a:bodyPr>
          <a:lstStyle/>
          <a:p>
            <a:pPr defTabSz="1219140"/>
            <a:r>
              <a:rPr lang="nl-NL" sz="2700" b="1">
                <a:solidFill>
                  <a:prstClr val="black"/>
                </a:solidFill>
                <a:latin typeface="Times New Roman" panose="02020603050405020304" pitchFamily="18" charset="0"/>
                <a:cs typeface="Times New Roman" panose="02020603050405020304" pitchFamily="18" charset="0"/>
              </a:rPr>
              <a:t>Bài 3. </a:t>
            </a:r>
            <a:r>
              <a:rPr lang="nl-NL" sz="2700">
                <a:solidFill>
                  <a:prstClr val="black"/>
                </a:solidFill>
                <a:latin typeface="Times New Roman" panose="02020603050405020304" pitchFamily="18" charset="0"/>
                <a:cs typeface="Times New Roman" panose="02020603050405020304" pitchFamily="18" charset="0"/>
              </a:rPr>
              <a:t>Gieo một con xúc xắc sáu mặt cân đối. Xét các biến cố sau, biến cố nào là biến cố chắc chắn, biến cố không thể, biến cố ngẫu nhiên?</a:t>
            </a:r>
          </a:p>
          <a:p>
            <a:pPr defTabSz="1219140"/>
            <a:r>
              <a:rPr lang="nl-NL" sz="2700">
                <a:solidFill>
                  <a:prstClr val="black"/>
                </a:solidFill>
                <a:latin typeface="Times New Roman" panose="02020603050405020304" pitchFamily="18" charset="0"/>
                <a:cs typeface="Times New Roman" panose="02020603050405020304" pitchFamily="18" charset="0"/>
              </a:rPr>
              <a:t>A:  “Mặt xuất hiện có số chấm nhỏ hơn 8”</a:t>
            </a:r>
          </a:p>
          <a:p>
            <a:pPr defTabSz="1219140"/>
            <a:r>
              <a:rPr lang="nl-NL" sz="2700">
                <a:solidFill>
                  <a:prstClr val="black"/>
                </a:solidFill>
                <a:latin typeface="Times New Roman" panose="02020603050405020304" pitchFamily="18" charset="0"/>
                <a:cs typeface="Times New Roman" panose="02020603050405020304" pitchFamily="18" charset="0"/>
              </a:rPr>
              <a:t>B:  “Mặt xuất hiện có số chấm chia hết cho 7”</a:t>
            </a:r>
          </a:p>
          <a:p>
            <a:pPr defTabSz="1219140"/>
            <a:r>
              <a:rPr lang="nl-NL" sz="2700">
                <a:solidFill>
                  <a:prstClr val="black"/>
                </a:solidFill>
                <a:latin typeface="Times New Roman" panose="02020603050405020304" pitchFamily="18" charset="0"/>
                <a:cs typeface="Times New Roman" panose="02020603050405020304" pitchFamily="18" charset="0"/>
              </a:rPr>
              <a:t>C:  “Mặt xuất hiện có số chấm lớn hơn 4”</a:t>
            </a:r>
          </a:p>
          <a:p>
            <a:pPr defTabSz="1219140"/>
            <a:r>
              <a:rPr lang="nl-NL" sz="2700">
                <a:solidFill>
                  <a:prstClr val="black"/>
                </a:solidFill>
                <a:latin typeface="Times New Roman" panose="02020603050405020304" pitchFamily="18" charset="0"/>
                <a:cs typeface="Times New Roman" panose="02020603050405020304" pitchFamily="18" charset="0"/>
              </a:rPr>
              <a:t>D:  “Mặt xuất hiện có số chấm nhỏ hơn 2”</a:t>
            </a:r>
          </a:p>
        </p:txBody>
      </p:sp>
      <p:pic>
        <p:nvPicPr>
          <p:cNvPr id="28" name="Picture 27">
            <a:extLst>
              <a:ext uri="{FF2B5EF4-FFF2-40B4-BE49-F238E27FC236}">
                <a16:creationId xmlns:a16="http://schemas.microsoft.com/office/drawing/2014/main" xmlns="" id="{F5F0387D-CEB3-4D01-B097-E93181CF9E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82" y="5867402"/>
            <a:ext cx="952865" cy="952865"/>
          </a:xfrm>
          <a:prstGeom prst="rect">
            <a:avLst/>
          </a:prstGeom>
        </p:spPr>
      </p:pic>
      <p:pic>
        <p:nvPicPr>
          <p:cNvPr id="23" name="图片 22">
            <a:extLst>
              <a:ext uri="{FF2B5EF4-FFF2-40B4-BE49-F238E27FC236}">
                <a16:creationId xmlns:a16="http://schemas.microsoft.com/office/drawing/2014/main" xmlns="" id="{08D34C46-354D-D142-8C7F-8AB8DC9B03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700000">
            <a:off x="3864201" y="5142522"/>
            <a:ext cx="602779" cy="1767959"/>
          </a:xfrm>
          <a:prstGeom prst="rect">
            <a:avLst/>
          </a:prstGeom>
        </p:spPr>
      </p:pic>
      <p:sp>
        <p:nvSpPr>
          <p:cNvPr id="26" name="椭圆 25">
            <a:extLst>
              <a:ext uri="{FF2B5EF4-FFF2-40B4-BE49-F238E27FC236}">
                <a16:creationId xmlns:a16="http://schemas.microsoft.com/office/drawing/2014/main" xmlns="" id="{5E07AAA2-24ED-6D4A-9F07-BBDE17B2F526}"/>
              </a:ext>
            </a:extLst>
          </p:cNvPr>
          <p:cNvSpPr/>
          <p:nvPr/>
        </p:nvSpPr>
        <p:spPr>
          <a:xfrm>
            <a:off x="11269886" y="6031034"/>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kumimoji="1" lang="zh-CN" altLang="en-US">
              <a:solidFill>
                <a:prstClr val="white"/>
              </a:solidFill>
            </a:endParaRPr>
          </a:p>
        </p:txBody>
      </p:sp>
      <p:pic>
        <p:nvPicPr>
          <p:cNvPr id="18" name="image 102">
            <a:extLst>
              <a:ext uri="{FF2B5EF4-FFF2-40B4-BE49-F238E27FC236}">
                <a16:creationId xmlns:a16="http://schemas.microsoft.com/office/drawing/2014/main" xmlns="" id="{D9BD2F3C-9B1B-5C4D-9BFF-FACEE028AAC7}"/>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5400000">
            <a:off x="2446595" y="5623543"/>
            <a:ext cx="933436" cy="698048"/>
          </a:xfrm>
          <a:prstGeom prst="rect">
            <a:avLst/>
          </a:prstGeom>
        </p:spPr>
      </p:pic>
      <p:sp>
        <p:nvSpPr>
          <p:cNvPr id="73" name="TextBox 72">
            <a:extLst>
              <a:ext uri="{FF2B5EF4-FFF2-40B4-BE49-F238E27FC236}">
                <a16:creationId xmlns:a16="http://schemas.microsoft.com/office/drawing/2014/main" xmlns="" id="{6A54714F-C230-42C4-ABCE-6B4CBF6300E6}"/>
              </a:ext>
            </a:extLst>
          </p:cNvPr>
          <p:cNvSpPr txBox="1"/>
          <p:nvPr/>
        </p:nvSpPr>
        <p:spPr>
          <a:xfrm>
            <a:off x="4896500" y="-25400"/>
            <a:ext cx="7295501" cy="6771080"/>
          </a:xfrm>
          <a:prstGeom prst="rect">
            <a:avLst/>
          </a:prstGeom>
          <a:noFill/>
        </p:spPr>
        <p:txBody>
          <a:bodyPr wrap="square" lIns="121914" tIns="60957" rIns="121914" bIns="60957" rtlCol="0">
            <a:spAutoFit/>
          </a:bodyPr>
          <a:lstStyle/>
          <a:p>
            <a:pPr defTabSz="1219140"/>
            <a:r>
              <a:rPr lang="nl-NL" sz="2700" b="1">
                <a:solidFill>
                  <a:srgbClr val="FF0000"/>
                </a:solidFill>
                <a:latin typeface="Times New Roman" panose="02020603050405020304" pitchFamily="18" charset="0"/>
                <a:cs typeface="Times New Roman" panose="02020603050405020304" pitchFamily="18" charset="0"/>
              </a:rPr>
              <a:t>Bài 3. </a:t>
            </a:r>
            <a:endParaRPr lang="en-US" sz="2700">
              <a:solidFill>
                <a:prstClr val="black"/>
              </a:solidFill>
              <a:latin typeface="Times New Roman" panose="02020603050405020304" pitchFamily="18" charset="0"/>
              <a:cs typeface="Times New Roman" panose="02020603050405020304" pitchFamily="18" charset="0"/>
            </a:endParaRPr>
          </a:p>
          <a:p>
            <a:pPr defTabSz="1219140"/>
            <a:r>
              <a:rPr lang="en-US" sz="2700">
                <a:solidFill>
                  <a:prstClr val="black"/>
                </a:solidFill>
                <a:latin typeface="Times New Roman" panose="02020603050405020304" pitchFamily="18" charset="0"/>
                <a:cs typeface="Times New Roman" panose="02020603050405020304" pitchFamily="18" charset="0"/>
              </a:rPr>
              <a:t>* Biến cố A </a:t>
            </a:r>
            <a:r>
              <a:rPr lang="nl-NL" sz="27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 biến cố chắn chắn vì ta luôn gieo được mặt xúc xắc có số chấm là một trong các số: 1; 2; 3; 4; 5; 6 đều  là các số nhỏ hơn 8</a:t>
            </a:r>
          </a:p>
          <a:p>
            <a:pPr defTabSz="1219140"/>
            <a:r>
              <a:rPr lang="en-US" sz="2700">
                <a:solidFill>
                  <a:prstClr val="black"/>
                </a:solidFill>
                <a:latin typeface="Times New Roman" panose="02020603050405020304" pitchFamily="18" charset="0"/>
                <a:cs typeface="Times New Roman" panose="02020603050405020304" pitchFamily="18" charset="0"/>
              </a:rPr>
              <a:t>* Biến cố B </a:t>
            </a:r>
            <a:r>
              <a:rPr lang="nl-NL" sz="27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 biến cố không thể vì các mặt xúc xắc xuất hiện được khi gieo có số chấm là một trong các số: 1; 2; 3; 4; 5; 6 không có số nào chia hết cho 7</a:t>
            </a:r>
          </a:p>
          <a:p>
            <a:pPr defTabSz="1219140"/>
            <a:r>
              <a:rPr lang="en-US" sz="2700">
                <a:solidFill>
                  <a:prstClr val="black"/>
                </a:solidFill>
                <a:latin typeface="Times New Roman" panose="02020603050405020304" pitchFamily="18" charset="0"/>
                <a:cs typeface="Times New Roman" panose="02020603050405020304" pitchFamily="18" charset="0"/>
              </a:rPr>
              <a:t>* Biến cố C </a:t>
            </a:r>
            <a:r>
              <a:rPr lang="nl-NL" sz="27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 biến cố ngẫu nhiên vì biến cố C xảy ra khi mặt xuất hiện có số chấm là 5 hoặc 6 và không xảy ra khi mặt xuất hiện có số chấm là một trong các số: 1; 2; 3; 4</a:t>
            </a:r>
          </a:p>
          <a:p>
            <a:pPr defTabSz="1219140"/>
            <a:r>
              <a:rPr lang="nl-NL" sz="27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Biến cố D là biến cố ngẫu nhiên vì biến cố D xảy ra khi mặt xuất hiện có số chấm là 1 và không xảy ra khi mặt xuất hiện có số chấm là một trong các số: 2; 3; 4; 5; 6 </a:t>
            </a:r>
            <a:endParaRPr lang="en-US" sz="27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064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barn(inVertical)">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xmlns="" id="{824580FE-5A13-9A4F-9F64-99328C4DCC83}"/>
              </a:ext>
            </a:extLst>
          </p:cNvPr>
          <p:cNvPicPr>
            <a:picLocks noChangeAspect="1"/>
          </p:cNvPicPr>
          <p:nvPr/>
        </p:nvPicPr>
        <p:blipFill>
          <a:blip r:embed="rId3" cstate="email">
            <a:alphaModFix amt="57000"/>
            <a:extLst>
              <a:ext uri="{28A0092B-C50C-407E-A947-70E740481C1C}">
                <a14:useLocalDpi xmlns:a14="http://schemas.microsoft.com/office/drawing/2010/main"/>
              </a:ext>
            </a:extLst>
          </a:blip>
          <a:srcRect/>
          <a:stretch>
            <a:fillRect/>
          </a:stretch>
        </p:blipFill>
        <p:spPr>
          <a:xfrm>
            <a:off x="1" y="3"/>
            <a:ext cx="12192003" cy="6858001"/>
          </a:xfrm>
          <a:prstGeom prst="rect">
            <a:avLst/>
          </a:prstGeom>
        </p:spPr>
      </p:pic>
      <p:pic>
        <p:nvPicPr>
          <p:cNvPr id="11" name="图片 10">
            <a:extLst>
              <a:ext uri="{FF2B5EF4-FFF2-40B4-BE49-F238E27FC236}">
                <a16:creationId xmlns:a16="http://schemas.microsoft.com/office/drawing/2014/main" xmlns="" id="{55FBC96B-2977-664A-86D1-E2467914666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37736"/>
            <a:ext cx="5251036" cy="6194663"/>
          </a:xfrm>
          <a:prstGeom prst="rect">
            <a:avLst/>
          </a:prstGeom>
        </p:spPr>
      </p:pic>
      <p:grpSp>
        <p:nvGrpSpPr>
          <p:cNvPr id="14" name="组合 13">
            <a:extLst>
              <a:ext uri="{FF2B5EF4-FFF2-40B4-BE49-F238E27FC236}">
                <a16:creationId xmlns:a16="http://schemas.microsoft.com/office/drawing/2014/main" xmlns="" id="{977FEC2C-C20F-E640-ACB4-2344054A232D}"/>
              </a:ext>
            </a:extLst>
          </p:cNvPr>
          <p:cNvGrpSpPr/>
          <p:nvPr/>
        </p:nvGrpSpPr>
        <p:grpSpPr>
          <a:xfrm>
            <a:off x="1503326" y="5612165"/>
            <a:ext cx="1014412" cy="414337"/>
            <a:chOff x="2843213" y="5216309"/>
            <a:chExt cx="1014412" cy="414337"/>
          </a:xfrm>
        </p:grpSpPr>
        <p:sp>
          <p:nvSpPr>
            <p:cNvPr id="15" name="圆角矩形 14">
              <a:extLst>
                <a:ext uri="{FF2B5EF4-FFF2-40B4-BE49-F238E27FC236}">
                  <a16:creationId xmlns:a16="http://schemas.microsoft.com/office/drawing/2014/main" xmlns="" id="{A4DEE64C-5895-D04A-9579-0027BD39451E}"/>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kumimoji="1" lang="zh-CN" altLang="en-US">
                <a:solidFill>
                  <a:prstClr val="white"/>
                </a:solidFill>
              </a:endParaRPr>
            </a:p>
          </p:txBody>
        </p:sp>
        <p:sp>
          <p:nvSpPr>
            <p:cNvPr id="16" name="圆角矩形 15">
              <a:extLst>
                <a:ext uri="{FF2B5EF4-FFF2-40B4-BE49-F238E27FC236}">
                  <a16:creationId xmlns:a16="http://schemas.microsoft.com/office/drawing/2014/main" xmlns="" id="{9D06714F-502E-2941-9A31-6C2E0D1801C7}"/>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kumimoji="1" lang="zh-CN" altLang="en-US">
                <a:solidFill>
                  <a:prstClr val="white"/>
                </a:solidFill>
              </a:endParaRPr>
            </a:p>
          </p:txBody>
        </p:sp>
      </p:grpSp>
      <p:sp>
        <p:nvSpPr>
          <p:cNvPr id="17" name="圆角矩形 16">
            <a:extLst>
              <a:ext uri="{FF2B5EF4-FFF2-40B4-BE49-F238E27FC236}">
                <a16:creationId xmlns:a16="http://schemas.microsoft.com/office/drawing/2014/main" xmlns="" id="{B51BF521-0065-5842-9BB9-239FDDF44DE0}"/>
              </a:ext>
            </a:extLst>
          </p:cNvPr>
          <p:cNvSpPr/>
          <p:nvPr/>
        </p:nvSpPr>
        <p:spPr>
          <a:xfrm>
            <a:off x="1746214" y="5437767"/>
            <a:ext cx="528639" cy="180000"/>
          </a:xfrm>
          <a:prstGeom prst="roundRect">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kumimoji="1" lang="zh-CN" altLang="en-US">
              <a:solidFill>
                <a:prstClr val="white"/>
              </a:solidFill>
            </a:endParaRPr>
          </a:p>
        </p:txBody>
      </p:sp>
      <p:sp>
        <p:nvSpPr>
          <p:cNvPr id="27" name="Text 26">
            <a:extLst>
              <a:ext uri="{FF2B5EF4-FFF2-40B4-BE49-F238E27FC236}">
                <a16:creationId xmlns:a16="http://schemas.microsoft.com/office/drawing/2014/main" xmlns="" id="{B8DCFA29-5FD8-9448-94FE-494797748810}"/>
              </a:ext>
            </a:extLst>
          </p:cNvPr>
          <p:cNvSpPr txBox="1"/>
          <p:nvPr/>
        </p:nvSpPr>
        <p:spPr>
          <a:xfrm>
            <a:off x="-42916" y="58263"/>
            <a:ext cx="4614917" cy="5088572"/>
          </a:xfrm>
          <a:prstGeom prst="rect">
            <a:avLst/>
          </a:prstGeom>
          <a:noFill/>
        </p:spPr>
        <p:txBody>
          <a:bodyPr wrap="square" lIns="121914" tIns="60957" rIns="121914" bIns="60957" rtlCol="0">
            <a:spAutoFit/>
          </a:bodyPr>
          <a:lstStyle/>
          <a:p>
            <a:pPr defTabSz="1219140"/>
            <a:r>
              <a:rPr lang="nl-NL" sz="2900" b="1">
                <a:solidFill>
                  <a:prstClr val="black"/>
                </a:solidFill>
                <a:latin typeface="Times New Roman" panose="02020603050405020304" pitchFamily="18" charset="0"/>
                <a:cs typeface="Times New Roman" panose="02020603050405020304" pitchFamily="18" charset="0"/>
              </a:rPr>
              <a:t>Bài 4. </a:t>
            </a:r>
            <a:r>
              <a:rPr lang="nl-NL" sz="2900">
                <a:solidFill>
                  <a:prstClr val="black"/>
                </a:solidFill>
                <a:latin typeface="Times New Roman" panose="02020603050405020304" pitchFamily="18" charset="0"/>
                <a:ea typeface="Times New Roman" panose="02020603050405020304" pitchFamily="18" charset="0"/>
              </a:rPr>
              <a:t>Trong một chiếc hộp có năm tấm thẻ ghi số 1; 2; 3; 5; 6. Rút ngẫu nhiên một tấm thẻ từ trong hộp. </a:t>
            </a:r>
          </a:p>
          <a:p>
            <a:pPr defTabSz="1219140"/>
            <a:r>
              <a:rPr lang="nl-NL" sz="2900">
                <a:solidFill>
                  <a:prstClr val="black"/>
                </a:solidFill>
                <a:latin typeface="Times New Roman" panose="02020603050405020304" pitchFamily="18" charset="0"/>
                <a:ea typeface="Times New Roman" panose="02020603050405020304" pitchFamily="18" charset="0"/>
              </a:rPr>
              <a:t>Xét các biến cố sau:</a:t>
            </a:r>
          </a:p>
          <a:p>
            <a:pPr defTabSz="1219140"/>
            <a:r>
              <a:rPr lang="nl-NL" sz="2900">
                <a:solidFill>
                  <a:prstClr val="black"/>
                </a:solidFill>
                <a:latin typeface="Times New Roman" panose="02020603050405020304" pitchFamily="18" charset="0"/>
                <a:cs typeface="Times New Roman" panose="02020603050405020304" pitchFamily="18" charset="0"/>
              </a:rPr>
              <a:t>A:  “Rút được thẻ ghi số lớn hơn 8”</a:t>
            </a:r>
          </a:p>
          <a:p>
            <a:pPr defTabSz="1219140"/>
            <a:r>
              <a:rPr lang="nl-NL" sz="2900">
                <a:solidFill>
                  <a:prstClr val="black"/>
                </a:solidFill>
                <a:latin typeface="Times New Roman" panose="02020603050405020304" pitchFamily="18" charset="0"/>
                <a:cs typeface="Times New Roman" panose="02020603050405020304" pitchFamily="18" charset="0"/>
              </a:rPr>
              <a:t>B:  “Rút được thẻ ghi số là số nguyên tố”</a:t>
            </a:r>
          </a:p>
          <a:p>
            <a:pPr defTabSz="1219140"/>
            <a:r>
              <a:rPr lang="nl-NL" sz="2900">
                <a:solidFill>
                  <a:prstClr val="black"/>
                </a:solidFill>
                <a:latin typeface="Times New Roman" panose="02020603050405020304" pitchFamily="18" charset="0"/>
                <a:cs typeface="Times New Roman" panose="02020603050405020304" pitchFamily="18" charset="0"/>
              </a:rPr>
              <a:t>C:  “Rút được thẻ ghi số nhỏ hơn 7”</a:t>
            </a:r>
          </a:p>
        </p:txBody>
      </p:sp>
      <p:pic>
        <p:nvPicPr>
          <p:cNvPr id="28" name="Picture 27">
            <a:extLst>
              <a:ext uri="{FF2B5EF4-FFF2-40B4-BE49-F238E27FC236}">
                <a16:creationId xmlns:a16="http://schemas.microsoft.com/office/drawing/2014/main" xmlns="" id="{F5F0387D-CEB3-4D01-B097-E93181CF9E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82" y="5867402"/>
            <a:ext cx="952865" cy="952865"/>
          </a:xfrm>
          <a:prstGeom prst="rect">
            <a:avLst/>
          </a:prstGeom>
        </p:spPr>
      </p:pic>
      <p:pic>
        <p:nvPicPr>
          <p:cNvPr id="23" name="图片 22">
            <a:extLst>
              <a:ext uri="{FF2B5EF4-FFF2-40B4-BE49-F238E27FC236}">
                <a16:creationId xmlns:a16="http://schemas.microsoft.com/office/drawing/2014/main" xmlns="" id="{08D34C46-354D-D142-8C7F-8AB8DC9B03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700000">
            <a:off x="3864201" y="5142522"/>
            <a:ext cx="602779" cy="1767959"/>
          </a:xfrm>
          <a:prstGeom prst="rect">
            <a:avLst/>
          </a:prstGeom>
        </p:spPr>
      </p:pic>
      <p:sp>
        <p:nvSpPr>
          <p:cNvPr id="26" name="椭圆 25">
            <a:extLst>
              <a:ext uri="{FF2B5EF4-FFF2-40B4-BE49-F238E27FC236}">
                <a16:creationId xmlns:a16="http://schemas.microsoft.com/office/drawing/2014/main" xmlns="" id="{5E07AAA2-24ED-6D4A-9F07-BBDE17B2F526}"/>
              </a:ext>
            </a:extLst>
          </p:cNvPr>
          <p:cNvSpPr/>
          <p:nvPr/>
        </p:nvSpPr>
        <p:spPr>
          <a:xfrm>
            <a:off x="11269886" y="6031034"/>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kumimoji="1" lang="zh-CN" altLang="en-US">
              <a:solidFill>
                <a:prstClr val="white"/>
              </a:solidFill>
            </a:endParaRPr>
          </a:p>
        </p:txBody>
      </p:sp>
      <p:pic>
        <p:nvPicPr>
          <p:cNvPr id="18" name="image 102">
            <a:extLst>
              <a:ext uri="{FF2B5EF4-FFF2-40B4-BE49-F238E27FC236}">
                <a16:creationId xmlns:a16="http://schemas.microsoft.com/office/drawing/2014/main" xmlns="" id="{D9BD2F3C-9B1B-5C4D-9BFF-FACEE028AAC7}"/>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5400000">
            <a:off x="2446595" y="5623543"/>
            <a:ext cx="933436" cy="698048"/>
          </a:xfrm>
          <a:prstGeom prst="rect">
            <a:avLst/>
          </a:prstGeom>
        </p:spPr>
      </p:pic>
      <p:sp>
        <p:nvSpPr>
          <p:cNvPr id="73" name="TextBox 72">
            <a:extLst>
              <a:ext uri="{FF2B5EF4-FFF2-40B4-BE49-F238E27FC236}">
                <a16:creationId xmlns:a16="http://schemas.microsoft.com/office/drawing/2014/main" xmlns="" id="{6A54714F-C230-42C4-ABCE-6B4CBF6300E6}"/>
              </a:ext>
            </a:extLst>
          </p:cNvPr>
          <p:cNvSpPr txBox="1"/>
          <p:nvPr/>
        </p:nvSpPr>
        <p:spPr>
          <a:xfrm>
            <a:off x="4896500" y="-63418"/>
            <a:ext cx="7295501" cy="6032420"/>
          </a:xfrm>
          <a:prstGeom prst="rect">
            <a:avLst/>
          </a:prstGeom>
          <a:noFill/>
        </p:spPr>
        <p:txBody>
          <a:bodyPr wrap="square" lIns="121914" tIns="60957" rIns="121914" bIns="60957" rtlCol="0">
            <a:spAutoFit/>
          </a:bodyPr>
          <a:lstStyle/>
          <a:p>
            <a:pPr defTabSz="1219140"/>
            <a:r>
              <a:rPr lang="nl-NL" sz="3200" b="1">
                <a:solidFill>
                  <a:srgbClr val="FF0000"/>
                </a:solidFill>
                <a:latin typeface="Times New Roman" panose="02020603050405020304" pitchFamily="18" charset="0"/>
                <a:cs typeface="Times New Roman" panose="02020603050405020304" pitchFamily="18" charset="0"/>
              </a:rPr>
              <a:t>Bài 4. </a:t>
            </a:r>
            <a:endParaRPr lang="en-US" sz="3200">
              <a:solidFill>
                <a:prstClr val="black"/>
              </a:solidFill>
              <a:latin typeface="Times New Roman" panose="02020603050405020304" pitchFamily="18" charset="0"/>
              <a:cs typeface="Times New Roman" panose="02020603050405020304" pitchFamily="18" charset="0"/>
            </a:endParaRPr>
          </a:p>
          <a:p>
            <a:pPr defTabSz="1219140"/>
            <a:r>
              <a:rPr lang="en-US" sz="3200">
                <a:solidFill>
                  <a:prstClr val="black"/>
                </a:solidFill>
                <a:latin typeface="Times New Roman" panose="02020603050405020304" pitchFamily="18" charset="0"/>
                <a:cs typeface="Times New Roman" panose="02020603050405020304" pitchFamily="18" charset="0"/>
              </a:rPr>
              <a:t>* Biến cố A </a:t>
            </a:r>
            <a:r>
              <a:rPr lang="nl-NL" sz="3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a:t>
            </a:r>
            <a:r>
              <a:rPr lang="nl-NL" sz="3200">
                <a:solidFill>
                  <a:prstClr val="black"/>
                </a:solidFill>
                <a:latin typeface="Times New Roman" panose="02020603050405020304" pitchFamily="18" charset="0"/>
                <a:ea typeface="Times New Roman" panose="02020603050405020304" pitchFamily="18" charset="0"/>
              </a:rPr>
              <a:t> biến cố không thể vì ta chỉ rút được thẻ ghi một trong các số </a:t>
            </a:r>
            <a:r>
              <a:rPr lang="nl-NL" sz="3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 2; 3; 4; 5; 6  không có số nào lớn hơn 8.</a:t>
            </a:r>
          </a:p>
          <a:p>
            <a:pPr defTabSz="1219140"/>
            <a:r>
              <a:rPr lang="en-US" sz="3200">
                <a:solidFill>
                  <a:prstClr val="black"/>
                </a:solidFill>
                <a:latin typeface="Times New Roman" panose="02020603050405020304" pitchFamily="18" charset="0"/>
                <a:cs typeface="Times New Roman" panose="02020603050405020304" pitchFamily="18" charset="0"/>
              </a:rPr>
              <a:t>* Biến cố B </a:t>
            </a:r>
            <a:r>
              <a:rPr lang="nl-NL" sz="3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 </a:t>
            </a:r>
            <a:r>
              <a:rPr lang="nl-NL" sz="3200">
                <a:solidFill>
                  <a:prstClr val="black"/>
                </a:solidFill>
                <a:latin typeface="Times New Roman" panose="02020603050405020304" pitchFamily="18" charset="0"/>
                <a:ea typeface="Times New Roman" panose="02020603050405020304" pitchFamily="18" charset="0"/>
              </a:rPr>
              <a:t>biến cố ngẫu nhiên vì ta không chắc chắn rút được thẻ ghi số nào. Ví dụ, nếu ta rút được thẻ số 2 hoặc 3 hoặc 5 thì biến cố B xảy ra, rút được thẻ số 1 hoặc 6 thì biến cố B không xảy ra</a:t>
            </a:r>
          </a:p>
          <a:p>
            <a:pPr defTabSz="1219140"/>
            <a:r>
              <a:rPr lang="nl-NL" sz="3200">
                <a:solidFill>
                  <a:prstClr val="black"/>
                </a:solidFill>
                <a:latin typeface="Times New Roman" panose="02020603050405020304" pitchFamily="18" charset="0"/>
                <a:cs typeface="Times New Roman" panose="02020603050405020304" pitchFamily="18" charset="0"/>
              </a:rPr>
              <a:t>* </a:t>
            </a:r>
            <a:r>
              <a:rPr lang="en-US" sz="3200">
                <a:solidFill>
                  <a:prstClr val="black"/>
                </a:solidFill>
                <a:latin typeface="Times New Roman" panose="02020603050405020304" pitchFamily="18" charset="0"/>
                <a:cs typeface="Times New Roman" panose="02020603050405020304" pitchFamily="18" charset="0"/>
              </a:rPr>
              <a:t>Biến cố C </a:t>
            </a:r>
            <a:r>
              <a:rPr lang="nl-NL" sz="3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là </a:t>
            </a:r>
            <a:r>
              <a:rPr lang="nl-NL" sz="3200">
                <a:solidFill>
                  <a:prstClr val="black"/>
                </a:solidFill>
                <a:latin typeface="Times New Roman" panose="02020603050405020304" pitchFamily="18" charset="0"/>
                <a:ea typeface="Times New Roman" panose="02020603050405020304" pitchFamily="18" charset="0"/>
              </a:rPr>
              <a:t>biến cố chắc chắn vì ta luôn rút được thẻ ghi các số</a:t>
            </a:r>
            <a:r>
              <a:rPr lang="nl-NL" sz="32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1; 2; 3; 5; 6 đều là các số nhỏ hơn 7</a:t>
            </a:r>
          </a:p>
        </p:txBody>
      </p:sp>
    </p:spTree>
    <p:extLst>
      <p:ext uri="{BB962C8B-B14F-4D97-AF65-F5344CB8AC3E}">
        <p14:creationId xmlns:p14="http://schemas.microsoft.com/office/powerpoint/2010/main" val="263086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circle(in)">
                                      <p:cBhvr>
                                        <p:cTn id="7" dur="2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101">
            <a:extLst>
              <a:ext uri="{FF2B5EF4-FFF2-40B4-BE49-F238E27FC236}">
                <a16:creationId xmlns:a16="http://schemas.microsoft.com/office/drawing/2014/main" xmlns="" id="{824580FE-5A13-9A4F-9F64-99328C4DCC83}"/>
              </a:ext>
            </a:extLst>
          </p:cNvPr>
          <p:cNvPicPr>
            <a:picLocks noChangeAspect="1"/>
          </p:cNvPicPr>
          <p:nvPr/>
        </p:nvPicPr>
        <p:blipFill>
          <a:blip r:embed="rId3" cstate="email">
            <a:alphaModFix amt="57000"/>
            <a:extLst>
              <a:ext uri="{28A0092B-C50C-407E-A947-70E740481C1C}">
                <a14:useLocalDpi xmlns:a14="http://schemas.microsoft.com/office/drawing/2010/main"/>
              </a:ext>
            </a:extLst>
          </a:blip>
          <a:srcRect/>
          <a:stretch>
            <a:fillRect/>
          </a:stretch>
        </p:blipFill>
        <p:spPr>
          <a:xfrm>
            <a:off x="1" y="3"/>
            <a:ext cx="12192003" cy="6858001"/>
          </a:xfrm>
          <a:prstGeom prst="rect">
            <a:avLst/>
          </a:prstGeom>
        </p:spPr>
      </p:pic>
      <p:pic>
        <p:nvPicPr>
          <p:cNvPr id="11" name="图片 10">
            <a:extLst>
              <a:ext uri="{FF2B5EF4-FFF2-40B4-BE49-F238E27FC236}">
                <a16:creationId xmlns:a16="http://schemas.microsoft.com/office/drawing/2014/main" xmlns="" id="{55FBC96B-2977-664A-86D1-E2467914666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37736"/>
            <a:ext cx="5251036" cy="6194663"/>
          </a:xfrm>
          <a:prstGeom prst="rect">
            <a:avLst/>
          </a:prstGeom>
        </p:spPr>
      </p:pic>
      <p:grpSp>
        <p:nvGrpSpPr>
          <p:cNvPr id="14" name="组合 13">
            <a:extLst>
              <a:ext uri="{FF2B5EF4-FFF2-40B4-BE49-F238E27FC236}">
                <a16:creationId xmlns:a16="http://schemas.microsoft.com/office/drawing/2014/main" xmlns="" id="{977FEC2C-C20F-E640-ACB4-2344054A232D}"/>
              </a:ext>
            </a:extLst>
          </p:cNvPr>
          <p:cNvGrpSpPr/>
          <p:nvPr/>
        </p:nvGrpSpPr>
        <p:grpSpPr>
          <a:xfrm>
            <a:off x="1503326" y="5612165"/>
            <a:ext cx="1014412" cy="414337"/>
            <a:chOff x="2843213" y="5216309"/>
            <a:chExt cx="1014412" cy="414337"/>
          </a:xfrm>
        </p:grpSpPr>
        <p:sp>
          <p:nvSpPr>
            <p:cNvPr id="15" name="圆角矩形 14">
              <a:extLst>
                <a:ext uri="{FF2B5EF4-FFF2-40B4-BE49-F238E27FC236}">
                  <a16:creationId xmlns:a16="http://schemas.microsoft.com/office/drawing/2014/main" xmlns="" id="{A4DEE64C-5895-D04A-9579-0027BD39451E}"/>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kumimoji="1" lang="zh-CN" altLang="en-US">
                <a:solidFill>
                  <a:prstClr val="white"/>
                </a:solidFill>
              </a:endParaRPr>
            </a:p>
          </p:txBody>
        </p:sp>
        <p:sp>
          <p:nvSpPr>
            <p:cNvPr id="16" name="圆角矩形 15">
              <a:extLst>
                <a:ext uri="{FF2B5EF4-FFF2-40B4-BE49-F238E27FC236}">
                  <a16:creationId xmlns:a16="http://schemas.microsoft.com/office/drawing/2014/main" xmlns="" id="{9D06714F-502E-2941-9A31-6C2E0D1801C7}"/>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kumimoji="1" lang="zh-CN" altLang="en-US">
                <a:solidFill>
                  <a:prstClr val="white"/>
                </a:solidFill>
              </a:endParaRPr>
            </a:p>
          </p:txBody>
        </p:sp>
      </p:grpSp>
      <p:sp>
        <p:nvSpPr>
          <p:cNvPr id="17" name="圆角矩形 16">
            <a:extLst>
              <a:ext uri="{FF2B5EF4-FFF2-40B4-BE49-F238E27FC236}">
                <a16:creationId xmlns:a16="http://schemas.microsoft.com/office/drawing/2014/main" xmlns="" id="{B51BF521-0065-5842-9BB9-239FDDF44DE0}"/>
              </a:ext>
            </a:extLst>
          </p:cNvPr>
          <p:cNvSpPr/>
          <p:nvPr/>
        </p:nvSpPr>
        <p:spPr>
          <a:xfrm>
            <a:off x="1746214" y="5437767"/>
            <a:ext cx="528639" cy="180000"/>
          </a:xfrm>
          <a:prstGeom prst="roundRect">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kumimoji="1" lang="zh-CN" altLang="en-US">
              <a:solidFill>
                <a:prstClr val="white"/>
              </a:solidFill>
            </a:endParaRPr>
          </a:p>
        </p:txBody>
      </p:sp>
      <p:sp>
        <p:nvSpPr>
          <p:cNvPr id="27" name="Text 26">
            <a:extLst>
              <a:ext uri="{FF2B5EF4-FFF2-40B4-BE49-F238E27FC236}">
                <a16:creationId xmlns:a16="http://schemas.microsoft.com/office/drawing/2014/main" xmlns="" id="{B8DCFA29-5FD8-9448-94FE-494797748810}"/>
              </a:ext>
            </a:extLst>
          </p:cNvPr>
          <p:cNvSpPr txBox="1"/>
          <p:nvPr/>
        </p:nvSpPr>
        <p:spPr>
          <a:xfrm>
            <a:off x="-42916" y="58262"/>
            <a:ext cx="4614917" cy="5524585"/>
          </a:xfrm>
          <a:prstGeom prst="rect">
            <a:avLst/>
          </a:prstGeom>
          <a:noFill/>
        </p:spPr>
        <p:txBody>
          <a:bodyPr wrap="square" lIns="121914" tIns="60957" rIns="121914" bIns="60957" rtlCol="0">
            <a:spAutoFit/>
          </a:bodyPr>
          <a:lstStyle/>
          <a:p>
            <a:pPr defTabSz="1219140"/>
            <a:r>
              <a:rPr lang="nl-NL" sz="2700" b="1">
                <a:solidFill>
                  <a:prstClr val="black"/>
                </a:solidFill>
                <a:latin typeface="Times New Roman" panose="02020603050405020304" pitchFamily="18" charset="0"/>
                <a:cs typeface="Times New Roman" panose="02020603050405020304" pitchFamily="18" charset="0"/>
              </a:rPr>
              <a:t>Bài 5. </a:t>
            </a:r>
            <a:r>
              <a:rPr lang="nl-NL" sz="2700">
                <a:solidFill>
                  <a:prstClr val="black"/>
                </a:solidFill>
                <a:latin typeface="Times New Roman" panose="02020603050405020304" pitchFamily="18" charset="0"/>
                <a:ea typeface="Times New Roman" panose="02020603050405020304" pitchFamily="18" charset="0"/>
              </a:rPr>
              <a:t>Trong cặp sách của Ngọc có một cái bút bi, một cái bút chì và một cái thước kẻ. Ngọc lấy cùng lúc ra hai dụng học tập từ cặp. Hỏi các biến cố sau là chắc chắn, không thể hay ngẫu nhiên?</a:t>
            </a:r>
          </a:p>
          <a:p>
            <a:pPr defTabSz="1219140"/>
            <a:r>
              <a:rPr lang="nl-NL" sz="2700">
                <a:solidFill>
                  <a:prstClr val="black"/>
                </a:solidFill>
                <a:latin typeface="Times New Roman" panose="02020603050405020304" pitchFamily="18" charset="0"/>
                <a:cs typeface="Times New Roman" panose="02020603050405020304" pitchFamily="18" charset="0"/>
              </a:rPr>
              <a:t>A:  “Ngọc lấy được ít nhất một cái bút”</a:t>
            </a:r>
          </a:p>
          <a:p>
            <a:pPr defTabSz="1219140"/>
            <a:r>
              <a:rPr lang="nl-NL" sz="2700">
                <a:solidFill>
                  <a:prstClr val="black"/>
                </a:solidFill>
                <a:latin typeface="Times New Roman" panose="02020603050405020304" pitchFamily="18" charset="0"/>
                <a:cs typeface="Times New Roman" panose="02020603050405020304" pitchFamily="18" charset="0"/>
              </a:rPr>
              <a:t>B:  “</a:t>
            </a:r>
            <a:r>
              <a:rPr lang="nl-NL" sz="2700">
                <a:solidFill>
                  <a:prstClr val="black"/>
                </a:solidFill>
                <a:latin typeface="Times New Roman" panose="02020603050405020304" pitchFamily="18" charset="0"/>
                <a:ea typeface="Times New Roman" panose="02020603050405020304" pitchFamily="18" charset="0"/>
              </a:rPr>
              <a:t>Ngọc lấy được hai cái thước kẻ</a:t>
            </a:r>
            <a:r>
              <a:rPr lang="nl-NL" sz="2700">
                <a:solidFill>
                  <a:prstClr val="black"/>
                </a:solidFill>
                <a:latin typeface="Times New Roman" panose="02020603050405020304" pitchFamily="18" charset="0"/>
                <a:cs typeface="Times New Roman" panose="02020603050405020304" pitchFamily="18" charset="0"/>
              </a:rPr>
              <a:t>”</a:t>
            </a:r>
          </a:p>
          <a:p>
            <a:pPr defTabSz="1219140"/>
            <a:r>
              <a:rPr lang="nl-NL" sz="2700">
                <a:solidFill>
                  <a:prstClr val="black"/>
                </a:solidFill>
                <a:latin typeface="Times New Roman" panose="02020603050405020304" pitchFamily="18" charset="0"/>
                <a:cs typeface="Times New Roman" panose="02020603050405020304" pitchFamily="18" charset="0"/>
              </a:rPr>
              <a:t>C:  “</a:t>
            </a:r>
            <a:r>
              <a:rPr lang="nl-NL" sz="2700">
                <a:solidFill>
                  <a:prstClr val="black"/>
                </a:solidFill>
                <a:latin typeface="Times New Roman" panose="02020603050405020304" pitchFamily="18" charset="0"/>
                <a:ea typeface="Times New Roman" panose="02020603050405020304" pitchFamily="18" charset="0"/>
              </a:rPr>
              <a:t>Ngọc lấy được một cái bút bi và một cái thước kẻ</a:t>
            </a:r>
            <a:r>
              <a:rPr lang="nl-NL" sz="2700">
                <a:solidFill>
                  <a:prstClr val="black"/>
                </a:solidFill>
                <a:latin typeface="Times New Roman" panose="02020603050405020304" pitchFamily="18" charset="0"/>
                <a:cs typeface="Times New Roman" panose="02020603050405020304" pitchFamily="18" charset="0"/>
              </a:rPr>
              <a:t>”</a:t>
            </a:r>
          </a:p>
        </p:txBody>
      </p:sp>
      <p:pic>
        <p:nvPicPr>
          <p:cNvPr id="28" name="Picture 27">
            <a:extLst>
              <a:ext uri="{FF2B5EF4-FFF2-40B4-BE49-F238E27FC236}">
                <a16:creationId xmlns:a16="http://schemas.microsoft.com/office/drawing/2014/main" xmlns="" id="{F5F0387D-CEB3-4D01-B097-E93181CF9E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82" y="5867402"/>
            <a:ext cx="952865" cy="952865"/>
          </a:xfrm>
          <a:prstGeom prst="rect">
            <a:avLst/>
          </a:prstGeom>
        </p:spPr>
      </p:pic>
      <p:pic>
        <p:nvPicPr>
          <p:cNvPr id="23" name="图片 22">
            <a:extLst>
              <a:ext uri="{FF2B5EF4-FFF2-40B4-BE49-F238E27FC236}">
                <a16:creationId xmlns:a16="http://schemas.microsoft.com/office/drawing/2014/main" xmlns="" id="{08D34C46-354D-D142-8C7F-8AB8DC9B03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700000">
            <a:off x="3864201" y="5142522"/>
            <a:ext cx="602779" cy="1767959"/>
          </a:xfrm>
          <a:prstGeom prst="rect">
            <a:avLst/>
          </a:prstGeom>
        </p:spPr>
      </p:pic>
      <p:sp>
        <p:nvSpPr>
          <p:cNvPr id="26" name="椭圆 25">
            <a:extLst>
              <a:ext uri="{FF2B5EF4-FFF2-40B4-BE49-F238E27FC236}">
                <a16:creationId xmlns:a16="http://schemas.microsoft.com/office/drawing/2014/main" xmlns="" id="{5E07AAA2-24ED-6D4A-9F07-BBDE17B2F526}"/>
              </a:ext>
            </a:extLst>
          </p:cNvPr>
          <p:cNvSpPr/>
          <p:nvPr/>
        </p:nvSpPr>
        <p:spPr>
          <a:xfrm>
            <a:off x="11269886" y="6031034"/>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endParaRPr kumimoji="1" lang="zh-CN" altLang="en-US">
              <a:solidFill>
                <a:prstClr val="white"/>
              </a:solidFill>
            </a:endParaRPr>
          </a:p>
        </p:txBody>
      </p:sp>
      <p:pic>
        <p:nvPicPr>
          <p:cNvPr id="18" name="image 102">
            <a:extLst>
              <a:ext uri="{FF2B5EF4-FFF2-40B4-BE49-F238E27FC236}">
                <a16:creationId xmlns:a16="http://schemas.microsoft.com/office/drawing/2014/main" xmlns="" id="{D9BD2F3C-9B1B-5C4D-9BFF-FACEE028AAC7}"/>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5400000">
            <a:off x="2446595" y="5623543"/>
            <a:ext cx="933436" cy="698048"/>
          </a:xfrm>
          <a:prstGeom prst="rect">
            <a:avLst/>
          </a:prstGeom>
        </p:spPr>
      </p:pic>
      <p:sp>
        <p:nvSpPr>
          <p:cNvPr id="73" name="TextBox 72">
            <a:extLst>
              <a:ext uri="{FF2B5EF4-FFF2-40B4-BE49-F238E27FC236}">
                <a16:creationId xmlns:a16="http://schemas.microsoft.com/office/drawing/2014/main" xmlns="" id="{6A54714F-C230-42C4-ABCE-6B4CBF6300E6}"/>
              </a:ext>
            </a:extLst>
          </p:cNvPr>
          <p:cNvSpPr txBox="1"/>
          <p:nvPr/>
        </p:nvSpPr>
        <p:spPr>
          <a:xfrm>
            <a:off x="4919779" y="-6679"/>
            <a:ext cx="7295501" cy="6586419"/>
          </a:xfrm>
          <a:prstGeom prst="rect">
            <a:avLst/>
          </a:prstGeom>
          <a:noFill/>
        </p:spPr>
        <p:txBody>
          <a:bodyPr wrap="square" lIns="121914" tIns="60957" rIns="121914" bIns="60957" rtlCol="0">
            <a:spAutoFit/>
          </a:bodyPr>
          <a:lstStyle/>
          <a:p>
            <a:pPr defTabSz="1219140"/>
            <a:r>
              <a:rPr lang="nl-NL" sz="2800" b="1">
                <a:solidFill>
                  <a:srgbClr val="FF0000"/>
                </a:solidFill>
                <a:latin typeface="Times New Roman" panose="02020603050405020304" pitchFamily="18" charset="0"/>
                <a:cs typeface="Times New Roman" panose="02020603050405020304" pitchFamily="18" charset="0"/>
              </a:rPr>
              <a:t>Bài 5. </a:t>
            </a:r>
            <a:endParaRPr lang="en-US" sz="2800">
              <a:solidFill>
                <a:prstClr val="black"/>
              </a:solidFill>
              <a:latin typeface="Times New Roman" panose="02020603050405020304" pitchFamily="18" charset="0"/>
              <a:cs typeface="Times New Roman" panose="02020603050405020304" pitchFamily="18" charset="0"/>
            </a:endParaRPr>
          </a:p>
          <a:p>
            <a:pPr defTabSz="1219140"/>
            <a:r>
              <a:rPr lang="en-US" sz="2800">
                <a:solidFill>
                  <a:prstClr val="black"/>
                </a:solidFill>
                <a:latin typeface="Times New Roman" panose="02020603050405020304" pitchFamily="18" charset="0"/>
                <a:cs typeface="Times New Roman" panose="02020603050405020304" pitchFamily="18" charset="0"/>
              </a:rPr>
              <a:t>* Biến cố A </a:t>
            </a:r>
            <a:r>
              <a:rPr lang="nl-NL" sz="2800">
                <a:solidFill>
                  <a:prstClr val="black"/>
                </a:solidFill>
                <a:latin typeface="Times New Roman" panose="02020603050405020304" pitchFamily="18" charset="0"/>
                <a:ea typeface="Times New Roman" panose="02020603050405020304" pitchFamily="18" charset="0"/>
              </a:rPr>
              <a:t>là biến cố chắc chắn vì Ngọc lấy ra hai dụng cụ trong ba dụng cụ đã có thì có tới hai cái bút nên chắc chắn Ngọc lấy được ít nhất một cái bút.</a:t>
            </a:r>
            <a:r>
              <a:rPr lang="nl-NL"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a:p>
            <a:pPr defTabSz="1219140"/>
            <a:r>
              <a:rPr lang="en-US" sz="2800">
                <a:solidFill>
                  <a:prstClr val="black"/>
                </a:solidFill>
                <a:latin typeface="Times New Roman" panose="02020603050405020304" pitchFamily="18" charset="0"/>
                <a:cs typeface="Times New Roman" panose="02020603050405020304" pitchFamily="18" charset="0"/>
              </a:rPr>
              <a:t>* Biến cố B</a:t>
            </a:r>
            <a:r>
              <a:rPr lang="nl-NL"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800">
                <a:solidFill>
                  <a:prstClr val="black"/>
                </a:solidFill>
                <a:latin typeface="Times New Roman" panose="02020603050405020304" pitchFamily="18" charset="0"/>
                <a:ea typeface="Times New Roman" panose="02020603050405020304" pitchFamily="18" charset="0"/>
              </a:rPr>
              <a:t>là biến cố không thể vì trong số các dụng cụ trong cặp thì chỉ có một cái thước kẻ, không thể có trường hợp lấy ra được hai thước kẻ.</a:t>
            </a:r>
          </a:p>
          <a:p>
            <a:pPr defTabSz="1219140"/>
            <a:r>
              <a:rPr lang="nl-NL" sz="2800">
                <a:solidFill>
                  <a:prstClr val="black"/>
                </a:solidFill>
                <a:latin typeface="Times New Roman" panose="02020603050405020304" pitchFamily="18" charset="0"/>
                <a:cs typeface="Times New Roman" panose="02020603050405020304" pitchFamily="18" charset="0"/>
              </a:rPr>
              <a:t>* </a:t>
            </a:r>
            <a:r>
              <a:rPr lang="en-US" sz="2800">
                <a:solidFill>
                  <a:prstClr val="black"/>
                </a:solidFill>
                <a:latin typeface="Times New Roman" panose="02020603050405020304" pitchFamily="18" charset="0"/>
                <a:cs typeface="Times New Roman" panose="02020603050405020304" pitchFamily="18" charset="0"/>
              </a:rPr>
              <a:t>Biến cố C </a:t>
            </a:r>
            <a:r>
              <a:rPr lang="nl-NL" sz="2800">
                <a:solidFill>
                  <a:prstClr val="black"/>
                </a:solidFill>
                <a:latin typeface="Times New Roman" panose="02020603050405020304" pitchFamily="18" charset="0"/>
                <a:ea typeface="Times New Roman" panose="02020603050405020304" pitchFamily="18" charset="0"/>
              </a:rPr>
              <a:t>là biến cố ngẫu nhiên vì biến cố này xảy ra khi Ngọc lấy được đúng một cái bút bi và một cái thước kẻ nhưng không xảy ra khi Ngọc lấy được một cái bút bi và một cái bút chì hoặc một cái bút chì và một cái thước kẻ.</a:t>
            </a:r>
            <a:endParaRPr lang="en-US" sz="2800">
              <a:solidFill>
                <a:prstClr val="black"/>
              </a:solidFill>
              <a:latin typeface="Times New Roman" panose="02020603050405020304" pitchFamily="18" charset="0"/>
              <a:ea typeface="Times New Roman" panose="02020603050405020304" pitchFamily="18" charset="0"/>
            </a:endParaRPr>
          </a:p>
          <a:p>
            <a:pPr defTabSz="1219140"/>
            <a:endParaRPr lang="nl-NL" sz="2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176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anim calcmode="lin" valueType="num">
                                      <p:cBhvr>
                                        <p:cTn id="8" dur="1000" fill="hold"/>
                                        <p:tgtEl>
                                          <p:spTgt spid="73"/>
                                        </p:tgtEl>
                                        <p:attrNameLst>
                                          <p:attrName>ppt_x</p:attrName>
                                        </p:attrNameLst>
                                      </p:cBhvr>
                                      <p:tavLst>
                                        <p:tav tm="0">
                                          <p:val>
                                            <p:strVal val="#ppt_x"/>
                                          </p:val>
                                        </p:tav>
                                        <p:tav tm="100000">
                                          <p:val>
                                            <p:strVal val="#ppt_x"/>
                                          </p:val>
                                        </p:tav>
                                      </p:tavLst>
                                    </p:anim>
                                    <p:anim calcmode="lin" valueType="num">
                                      <p:cBhvr>
                                        <p:cTn id="9"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xmlns="" id="{7EC7818F-1383-DBC4-F417-63F115866AEF}"/>
              </a:ext>
            </a:extLst>
          </p:cNvPr>
          <p:cNvCxnSpPr>
            <a:cxnSpLocks/>
          </p:cNvCxnSpPr>
          <p:nvPr/>
        </p:nvCxnSpPr>
        <p:spPr>
          <a:xfrm>
            <a:off x="10521005" y="4806509"/>
            <a:ext cx="0" cy="140810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A6359180-BC8D-55CB-93A6-BA405E3D8275}"/>
              </a:ext>
            </a:extLst>
          </p:cNvPr>
          <p:cNvCxnSpPr>
            <a:cxnSpLocks/>
          </p:cNvCxnSpPr>
          <p:nvPr/>
        </p:nvCxnSpPr>
        <p:spPr>
          <a:xfrm>
            <a:off x="10959797" y="5158429"/>
            <a:ext cx="0" cy="1192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98C4C781-7A15-D9FC-99F7-4394F9B31C47}"/>
              </a:ext>
            </a:extLst>
          </p:cNvPr>
          <p:cNvCxnSpPr>
            <a:cxnSpLocks/>
          </p:cNvCxnSpPr>
          <p:nvPr/>
        </p:nvCxnSpPr>
        <p:spPr>
          <a:xfrm>
            <a:off x="11375037" y="4118135"/>
            <a:ext cx="0" cy="20964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xmlns="" id="{C50BABAF-2936-895E-9FEB-E48AD17B1051}"/>
              </a:ext>
            </a:extLst>
          </p:cNvPr>
          <p:cNvGrpSpPr/>
          <p:nvPr/>
        </p:nvGrpSpPr>
        <p:grpSpPr>
          <a:xfrm>
            <a:off x="4241643" y="3648055"/>
            <a:ext cx="3630664" cy="2421068"/>
            <a:chOff x="4045017" y="-507522"/>
            <a:chExt cx="3581119" cy="2284354"/>
          </a:xfrm>
        </p:grpSpPr>
        <p:sp>
          <p:nvSpPr>
            <p:cNvPr id="19" name="Rectangle: Rounded Corners 18">
              <a:extLst>
                <a:ext uri="{FF2B5EF4-FFF2-40B4-BE49-F238E27FC236}">
                  <a16:creationId xmlns:a16="http://schemas.microsoft.com/office/drawing/2014/main" xmlns="" id="{1E6B884A-C3B9-628B-A3B2-A3857B456CE7}"/>
                </a:ext>
              </a:extLst>
            </p:cNvPr>
            <p:cNvSpPr/>
            <p:nvPr/>
          </p:nvSpPr>
          <p:spPr>
            <a:xfrm>
              <a:off x="4045017" y="-242267"/>
              <a:ext cx="3581119" cy="2019099"/>
            </a:xfrm>
            <a:prstGeom prst="roundRect">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solidFill>
                  <a:schemeClr val="tx1"/>
                </a:solidFill>
                <a:latin typeface="Times New Roman" panose="02020603050405020304" pitchFamily="18" charset="0"/>
                <a:cs typeface="Times New Roman" panose="02020603050405020304" pitchFamily="18" charset="0"/>
              </a:endParaRPr>
            </a:p>
            <a:p>
              <a:r>
                <a:rPr lang="en-US" sz="3200" dirty="0">
                  <a:solidFill>
                    <a:schemeClr val="tx1"/>
                  </a:solidFill>
                  <a:latin typeface="Times New Roman" panose="02020603050405020304" pitchFamily="18" charset="0"/>
                  <a:cs typeface="Times New Roman" panose="02020603050405020304" pitchFamily="18" charset="0"/>
                </a:rPr>
                <a:t>A. </a:t>
              </a:r>
              <a:r>
                <a:rPr lang="en-US" sz="3200" dirty="0" err="1">
                  <a:solidFill>
                    <a:schemeClr val="tx1"/>
                  </a:solidFill>
                  <a:latin typeface="Times New Roman" panose="02020603050405020304" pitchFamily="18" charset="0"/>
                  <a:cs typeface="Times New Roman" panose="02020603050405020304" pitchFamily="18" charset="0"/>
                </a:rPr>
                <a:t>Chắc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chắn</a:t>
              </a:r>
              <a:r>
                <a:rPr lang="en-US" sz="3200" dirty="0">
                  <a:solidFill>
                    <a:schemeClr val="tx1"/>
                  </a:solidFill>
                  <a:latin typeface="Times New Roman" panose="02020603050405020304" pitchFamily="18" charset="0"/>
                  <a:cs typeface="Times New Roman" panose="02020603050405020304" pitchFamily="18" charset="0"/>
                </a:rPr>
                <a:t>.</a:t>
              </a:r>
            </a:p>
            <a:p>
              <a:r>
                <a:rPr lang="en-US" sz="3200" dirty="0">
                  <a:solidFill>
                    <a:schemeClr val="tx1"/>
                  </a:solidFill>
                  <a:latin typeface="Times New Roman" panose="020206030504050203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Có</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thể</a:t>
              </a:r>
              <a:r>
                <a:rPr lang="en-US" sz="3200" dirty="0">
                  <a:solidFill>
                    <a:schemeClr val="tx1"/>
                  </a:solidFill>
                  <a:latin typeface="Times New Roman" panose="02020603050405020304" pitchFamily="18" charset="0"/>
                  <a:cs typeface="Times New Roman" panose="02020603050405020304" pitchFamily="18" charset="0"/>
                </a:rPr>
                <a:t>. </a:t>
              </a:r>
            </a:p>
            <a:p>
              <a:r>
                <a:rPr lang="en-US" sz="3200" dirty="0">
                  <a:solidFill>
                    <a:schemeClr val="tx1"/>
                  </a:solidFill>
                  <a:latin typeface="Times New Roman" panose="02020603050405020304" pitchFamily="18" charset="0"/>
                  <a:cs typeface="Times New Roman" panose="02020603050405020304" pitchFamily="18" charset="0"/>
                </a:rPr>
                <a:t>C. </a:t>
              </a:r>
              <a:r>
                <a:rPr lang="en-US" sz="3200" dirty="0" err="1">
                  <a:solidFill>
                    <a:schemeClr val="tx1"/>
                  </a:solidFill>
                  <a:latin typeface="Times New Roman" panose="02020603050405020304" pitchFamily="18" charset="0"/>
                  <a:cs typeface="Times New Roman" panose="02020603050405020304" pitchFamily="18" charset="0"/>
                </a:rPr>
                <a:t>Không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thể</a:t>
              </a:r>
              <a:r>
                <a:rPr lang="en-US" sz="3200" dirty="0">
                  <a:solidFill>
                    <a:schemeClr val="tx1"/>
                  </a:solidFill>
                  <a:latin typeface="Times New Roman" panose="02020603050405020304" pitchFamily="18" charset="0"/>
                  <a:cs typeface="Times New Roman" panose="02020603050405020304" pitchFamily="18" charset="0"/>
                </a:rPr>
                <a:t>.</a:t>
              </a:r>
            </a:p>
          </p:txBody>
        </p:sp>
        <p:grpSp>
          <p:nvGrpSpPr>
            <p:cNvPr id="20" name="Group 19">
              <a:extLst>
                <a:ext uri="{FF2B5EF4-FFF2-40B4-BE49-F238E27FC236}">
                  <a16:creationId xmlns:a16="http://schemas.microsoft.com/office/drawing/2014/main" xmlns="" id="{C4E30D0D-A5D9-6938-F41C-9AE074890EBF}"/>
                </a:ext>
              </a:extLst>
            </p:cNvPr>
            <p:cNvGrpSpPr/>
            <p:nvPr/>
          </p:nvGrpSpPr>
          <p:grpSpPr>
            <a:xfrm>
              <a:off x="4215809" y="-507522"/>
              <a:ext cx="3341556" cy="660483"/>
              <a:chOff x="4215809" y="-507522"/>
              <a:chExt cx="3341556" cy="660483"/>
            </a:xfrm>
            <a:effectLst>
              <a:outerShdw blurRad="50800" dist="38100" algn="l" rotWithShape="0">
                <a:prstClr val="black">
                  <a:alpha val="40000"/>
                </a:prstClr>
              </a:outerShdw>
            </a:effectLst>
          </p:grpSpPr>
          <p:sp>
            <p:nvSpPr>
              <p:cNvPr id="21" name="Flowchart: Preparation 20">
                <a:extLst>
                  <a:ext uri="{FF2B5EF4-FFF2-40B4-BE49-F238E27FC236}">
                    <a16:creationId xmlns:a16="http://schemas.microsoft.com/office/drawing/2014/main" xmlns="" id="{71A50733-8CC4-8210-E08E-2D47BB311611}"/>
                  </a:ext>
                </a:extLst>
              </p:cNvPr>
              <p:cNvSpPr/>
              <p:nvPr/>
            </p:nvSpPr>
            <p:spPr>
              <a:xfrm>
                <a:off x="7262310" y="-71300"/>
                <a:ext cx="295055" cy="224261"/>
              </a:xfrm>
              <a:prstGeom prst="flowChartPreparation">
                <a:avLst/>
              </a:prstGeom>
              <a:solidFill>
                <a:schemeClr val="accent6">
                  <a:lumMod val="50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2" name="Rectangle: Diagonal Corners Rounded 21">
                <a:extLst>
                  <a:ext uri="{FF2B5EF4-FFF2-40B4-BE49-F238E27FC236}">
                    <a16:creationId xmlns:a16="http://schemas.microsoft.com/office/drawing/2014/main" xmlns="" id="{51AF9FDD-5787-3AA2-FE09-EB1CA0B826A2}"/>
                  </a:ext>
                </a:extLst>
              </p:cNvPr>
              <p:cNvSpPr/>
              <p:nvPr/>
            </p:nvSpPr>
            <p:spPr>
              <a:xfrm>
                <a:off x="7307390" y="-490741"/>
                <a:ext cx="199736" cy="457200"/>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Preparation 22">
                <a:extLst>
                  <a:ext uri="{FF2B5EF4-FFF2-40B4-BE49-F238E27FC236}">
                    <a16:creationId xmlns:a16="http://schemas.microsoft.com/office/drawing/2014/main" xmlns="" id="{1C82D2B3-49D5-9260-92F9-881EA4B0222C}"/>
                  </a:ext>
                </a:extLst>
              </p:cNvPr>
              <p:cNvSpPr/>
              <p:nvPr/>
            </p:nvSpPr>
            <p:spPr>
              <a:xfrm>
                <a:off x="4215809" y="-88081"/>
                <a:ext cx="295055" cy="224261"/>
              </a:xfrm>
              <a:prstGeom prst="flowChartPreparation">
                <a:avLst/>
              </a:prstGeom>
              <a:solidFill>
                <a:schemeClr val="accent6">
                  <a:lumMod val="50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Rectangle: Diagonal Corners Rounded 23">
                <a:extLst>
                  <a:ext uri="{FF2B5EF4-FFF2-40B4-BE49-F238E27FC236}">
                    <a16:creationId xmlns:a16="http://schemas.microsoft.com/office/drawing/2014/main" xmlns="" id="{B57D5211-C29C-D682-BA3F-69B3D4BAE4FD}"/>
                  </a:ext>
                </a:extLst>
              </p:cNvPr>
              <p:cNvSpPr/>
              <p:nvPr/>
            </p:nvSpPr>
            <p:spPr>
              <a:xfrm>
                <a:off x="4260889" y="-507522"/>
                <a:ext cx="199736" cy="457200"/>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 name="Group 24">
            <a:extLst>
              <a:ext uri="{FF2B5EF4-FFF2-40B4-BE49-F238E27FC236}">
                <a16:creationId xmlns:a16="http://schemas.microsoft.com/office/drawing/2014/main" xmlns="" id="{CDBFC2BE-97CF-1DC1-C081-E4262D4ABC9D}"/>
              </a:ext>
            </a:extLst>
          </p:cNvPr>
          <p:cNvGrpSpPr/>
          <p:nvPr/>
        </p:nvGrpSpPr>
        <p:grpSpPr>
          <a:xfrm>
            <a:off x="50803" y="-361792"/>
            <a:ext cx="12069764" cy="4027631"/>
            <a:chOff x="50801" y="-221672"/>
            <a:chExt cx="12069764" cy="3134652"/>
          </a:xfrm>
        </p:grpSpPr>
        <p:sp>
          <p:nvSpPr>
            <p:cNvPr id="27" name="Rectangle: Rounded Corners 26">
              <a:extLst>
                <a:ext uri="{FF2B5EF4-FFF2-40B4-BE49-F238E27FC236}">
                  <a16:creationId xmlns:a16="http://schemas.microsoft.com/office/drawing/2014/main" xmlns="" id="{862DB76F-53EE-E97E-9CB2-3B139A859375}"/>
                </a:ext>
              </a:extLst>
            </p:cNvPr>
            <p:cNvSpPr/>
            <p:nvPr/>
          </p:nvSpPr>
          <p:spPr>
            <a:xfrm>
              <a:off x="50801" y="317328"/>
              <a:ext cx="12069764" cy="2595652"/>
            </a:xfrm>
            <a:prstGeom prst="roundRect">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00" dirty="0">
                  <a:solidFill>
                    <a:schemeClr val="tx1"/>
                  </a:solidFill>
                  <a:latin typeface="Times New Roman" panose="02020603050405020304" pitchFamily="18" charset="0"/>
                  <a:cs typeface="Times New Roman" panose="02020603050405020304" pitchFamily="18" charset="0"/>
                </a:rPr>
                <a:t>4. Cho </a:t>
              </a:r>
              <a:r>
                <a:rPr lang="en-US" sz="3100" dirty="0" err="1">
                  <a:solidFill>
                    <a:schemeClr val="tx1"/>
                  </a:solidFill>
                  <a:latin typeface="Times New Roman" panose="02020603050405020304" pitchFamily="18" charset="0"/>
                  <a:cs typeface="Times New Roman" panose="02020603050405020304" pitchFamily="18" charset="0"/>
                </a:rPr>
                <a:t>phép</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thử</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sau</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Trong</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hộp</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có</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bốn</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lá</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thăm</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bằng</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giấy</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có</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kích</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thước</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giống</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nhau</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được</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đánh</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số</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từ</a:t>
              </a:r>
              <a:r>
                <a:rPr lang="en-US" sz="3100" dirty="0">
                  <a:solidFill>
                    <a:schemeClr val="tx1"/>
                  </a:solidFill>
                  <a:latin typeface="Times New Roman" panose="02020603050405020304" pitchFamily="18" charset="0"/>
                  <a:cs typeface="Times New Roman" panose="02020603050405020304" pitchFamily="18" charset="0"/>
                </a:rPr>
                <a:t> 1 </a:t>
              </a:r>
              <a:r>
                <a:rPr lang="en-US" sz="3100" dirty="0" err="1">
                  <a:solidFill>
                    <a:schemeClr val="tx1"/>
                  </a:solidFill>
                  <a:latin typeface="Times New Roman" panose="02020603050405020304" pitchFamily="18" charset="0"/>
                  <a:cs typeface="Times New Roman" panose="02020603050405020304" pitchFamily="18" charset="0"/>
                </a:rPr>
                <a:t>đến</a:t>
              </a:r>
              <a:r>
                <a:rPr lang="en-US" sz="3100" dirty="0">
                  <a:solidFill>
                    <a:schemeClr val="tx1"/>
                  </a:solidFill>
                  <a:latin typeface="Times New Roman" panose="02020603050405020304" pitchFamily="18" charset="0"/>
                  <a:cs typeface="Times New Roman" panose="02020603050405020304" pitchFamily="18" charset="0"/>
                </a:rPr>
                <a:t> 4. </a:t>
              </a:r>
              <a:r>
                <a:rPr lang="en-US" sz="3100" dirty="0" err="1">
                  <a:solidFill>
                    <a:schemeClr val="tx1"/>
                  </a:solidFill>
                  <a:latin typeface="Times New Roman" panose="02020603050405020304" pitchFamily="18" charset="0"/>
                  <a:cs typeface="Times New Roman" panose="02020603050405020304" pitchFamily="18" charset="0"/>
                </a:rPr>
                <a:t>Đến</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lượt</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mình</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mỗi</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bạn</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trong</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nhóm</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bốc</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thăm</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xem</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số</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rồi</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trả</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lại</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hộp</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Hãy</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cho</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biết</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các</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sự</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kiện</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sau</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có</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thể</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xảy</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ra</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không</a:t>
              </a:r>
              <a:r>
                <a:rPr lang="en-US" sz="3100" dirty="0">
                  <a:solidFill>
                    <a:schemeClr val="tx1"/>
                  </a:solidFill>
                  <a:latin typeface="Times New Roman" panose="02020603050405020304" pitchFamily="18" charset="0"/>
                  <a:cs typeface="Times New Roman" panose="02020603050405020304" pitchFamily="18" charset="0"/>
                </a:rPr>
                <a:t>?</a:t>
              </a:r>
            </a:p>
            <a:p>
              <a:r>
                <a:rPr lang="en-US" sz="3100" dirty="0">
                  <a:solidFill>
                    <a:schemeClr val="tx1"/>
                  </a:solidFill>
                  <a:latin typeface="Times New Roman" panose="02020603050405020304" pitchFamily="18" charset="0"/>
                  <a:cs typeface="Times New Roman" panose="02020603050405020304" pitchFamily="18" charset="0"/>
                </a:rPr>
                <a:t>	A. </a:t>
              </a:r>
              <a:r>
                <a:rPr lang="en-US" sz="3100" dirty="0" err="1">
                  <a:solidFill>
                    <a:schemeClr val="tx1"/>
                  </a:solidFill>
                  <a:latin typeface="Times New Roman" panose="02020603050405020304" pitchFamily="18" charset="0"/>
                  <a:cs typeface="Times New Roman" panose="02020603050405020304" pitchFamily="18" charset="0"/>
                </a:rPr>
                <a:t>Bốc</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thăm</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ghi</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số</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nhỏ</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hơn</a:t>
              </a:r>
              <a:r>
                <a:rPr lang="en-US" sz="3100" dirty="0">
                  <a:solidFill>
                    <a:schemeClr val="tx1"/>
                  </a:solidFill>
                  <a:latin typeface="Times New Roman" panose="02020603050405020304" pitchFamily="18" charset="0"/>
                  <a:cs typeface="Times New Roman" panose="02020603050405020304" pitchFamily="18" charset="0"/>
                </a:rPr>
                <a:t> 5.</a:t>
              </a:r>
            </a:p>
            <a:p>
              <a:r>
                <a:rPr lang="en-US" sz="3100" dirty="0">
                  <a:solidFill>
                    <a:schemeClr val="tx1"/>
                  </a:solidFill>
                  <a:latin typeface="Times New Roman" panose="02020603050405020304" pitchFamily="18" charset="0"/>
                  <a:cs typeface="Times New Roman" panose="02020603050405020304" pitchFamily="18" charset="0"/>
                </a:rPr>
                <a:t>	B. </a:t>
              </a:r>
              <a:r>
                <a:rPr lang="en-US" sz="3100" dirty="0" err="1">
                  <a:solidFill>
                    <a:schemeClr val="tx1"/>
                  </a:solidFill>
                  <a:latin typeface="Times New Roman" panose="02020603050405020304" pitchFamily="18" charset="0"/>
                  <a:cs typeface="Times New Roman" panose="02020603050405020304" pitchFamily="18" charset="0"/>
                </a:rPr>
                <a:t>Bốc</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được</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lá</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thăm</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ghi</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số</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lẻ</a:t>
              </a:r>
              <a:r>
                <a:rPr lang="en-US" sz="3100" dirty="0">
                  <a:solidFill>
                    <a:schemeClr val="tx1"/>
                  </a:solidFill>
                  <a:latin typeface="Times New Roman" panose="02020603050405020304" pitchFamily="18" charset="0"/>
                  <a:cs typeface="Times New Roman" panose="02020603050405020304" pitchFamily="18" charset="0"/>
                </a:rPr>
                <a:t>.</a:t>
              </a:r>
            </a:p>
            <a:p>
              <a:r>
                <a:rPr lang="en-US" sz="3100" dirty="0">
                  <a:solidFill>
                    <a:schemeClr val="tx1"/>
                  </a:solidFill>
                  <a:latin typeface="Times New Roman" panose="02020603050405020304" pitchFamily="18" charset="0"/>
                  <a:cs typeface="Times New Roman" panose="02020603050405020304" pitchFamily="18" charset="0"/>
                </a:rPr>
                <a:t>	C. </a:t>
              </a:r>
              <a:r>
                <a:rPr lang="en-US" sz="3100" dirty="0" err="1">
                  <a:solidFill>
                    <a:schemeClr val="tx1"/>
                  </a:solidFill>
                  <a:latin typeface="Times New Roman" panose="02020603050405020304" pitchFamily="18" charset="0"/>
                  <a:cs typeface="Times New Roman" panose="02020603050405020304" pitchFamily="18" charset="0"/>
                </a:rPr>
                <a:t>Bốc</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được</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lá</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thăm</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ghi</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số</a:t>
              </a:r>
              <a:r>
                <a:rPr lang="en-US" sz="3100" dirty="0">
                  <a:solidFill>
                    <a:schemeClr val="tx1"/>
                  </a:solidFill>
                  <a:latin typeface="Times New Roman" panose="02020603050405020304" pitchFamily="18" charset="0"/>
                  <a:cs typeface="Times New Roman" panose="02020603050405020304" pitchFamily="18" charset="0"/>
                </a:rPr>
                <a:t> chia </a:t>
              </a:r>
              <a:r>
                <a:rPr lang="en-US" sz="3100" dirty="0" err="1">
                  <a:solidFill>
                    <a:schemeClr val="tx1"/>
                  </a:solidFill>
                  <a:latin typeface="Times New Roman" panose="02020603050405020304" pitchFamily="18" charset="0"/>
                  <a:cs typeface="Times New Roman" panose="02020603050405020304" pitchFamily="18" charset="0"/>
                </a:rPr>
                <a:t>hết</a:t>
              </a:r>
              <a:r>
                <a:rPr lang="en-US" sz="3100" dirty="0">
                  <a:solidFill>
                    <a:schemeClr val="tx1"/>
                  </a:solidFill>
                  <a:latin typeface="Times New Roman" panose="02020603050405020304" pitchFamily="18" charset="0"/>
                  <a:cs typeface="Times New Roman" panose="02020603050405020304" pitchFamily="18" charset="0"/>
                </a:rPr>
                <a:t> </a:t>
              </a:r>
              <a:r>
                <a:rPr lang="en-US" sz="3100" dirty="0" err="1">
                  <a:solidFill>
                    <a:schemeClr val="tx1"/>
                  </a:solidFill>
                  <a:latin typeface="Times New Roman" panose="02020603050405020304" pitchFamily="18" charset="0"/>
                  <a:cs typeface="Times New Roman" panose="02020603050405020304" pitchFamily="18" charset="0"/>
                </a:rPr>
                <a:t>cho</a:t>
              </a:r>
              <a:r>
                <a:rPr lang="en-US" sz="3100" dirty="0">
                  <a:solidFill>
                    <a:schemeClr val="tx1"/>
                  </a:solidFill>
                  <a:latin typeface="Times New Roman" panose="02020603050405020304" pitchFamily="18" charset="0"/>
                  <a:cs typeface="Times New Roman" panose="02020603050405020304" pitchFamily="18" charset="0"/>
                </a:rPr>
                <a:t> 5.</a:t>
              </a:r>
            </a:p>
          </p:txBody>
        </p:sp>
        <p:grpSp>
          <p:nvGrpSpPr>
            <p:cNvPr id="28" name="Group 27">
              <a:extLst>
                <a:ext uri="{FF2B5EF4-FFF2-40B4-BE49-F238E27FC236}">
                  <a16:creationId xmlns:a16="http://schemas.microsoft.com/office/drawing/2014/main" xmlns="" id="{07D25425-5948-958E-6ED0-1292656B92B3}"/>
                </a:ext>
              </a:extLst>
            </p:cNvPr>
            <p:cNvGrpSpPr/>
            <p:nvPr/>
          </p:nvGrpSpPr>
          <p:grpSpPr>
            <a:xfrm>
              <a:off x="1999621" y="-221672"/>
              <a:ext cx="295055" cy="643702"/>
              <a:chOff x="1999621" y="-221672"/>
              <a:chExt cx="295055" cy="643702"/>
            </a:xfrm>
            <a:effectLst>
              <a:outerShdw blurRad="50800" dist="38100" algn="l" rotWithShape="0">
                <a:prstClr val="black">
                  <a:alpha val="40000"/>
                </a:prstClr>
              </a:outerShdw>
            </a:effectLst>
          </p:grpSpPr>
          <p:sp>
            <p:nvSpPr>
              <p:cNvPr id="32" name="Flowchart: Preparation 31">
                <a:extLst>
                  <a:ext uri="{FF2B5EF4-FFF2-40B4-BE49-F238E27FC236}">
                    <a16:creationId xmlns:a16="http://schemas.microsoft.com/office/drawing/2014/main" xmlns="" id="{8EF02255-0DF3-AD05-CB09-CCCEB8C9FB61}"/>
                  </a:ext>
                </a:extLst>
              </p:cNvPr>
              <p:cNvSpPr/>
              <p:nvPr/>
            </p:nvSpPr>
            <p:spPr>
              <a:xfrm>
                <a:off x="1999621" y="197769"/>
                <a:ext cx="295055" cy="224261"/>
              </a:xfrm>
              <a:prstGeom prst="flowChartPreparation">
                <a:avLst/>
              </a:prstGeom>
              <a:solidFill>
                <a:schemeClr val="accent6">
                  <a:lumMod val="50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3" name="Rectangle: Diagonal Corners Rounded 32">
                <a:extLst>
                  <a:ext uri="{FF2B5EF4-FFF2-40B4-BE49-F238E27FC236}">
                    <a16:creationId xmlns:a16="http://schemas.microsoft.com/office/drawing/2014/main" xmlns="" id="{A405A382-C616-BB3D-5EA1-63AEE50616AD}"/>
                  </a:ext>
                </a:extLst>
              </p:cNvPr>
              <p:cNvSpPr/>
              <p:nvPr/>
            </p:nvSpPr>
            <p:spPr>
              <a:xfrm>
                <a:off x="2044701" y="-221672"/>
                <a:ext cx="199736" cy="457200"/>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xmlns="" id="{00B6B724-97D8-8C59-8962-E130249B553C}"/>
                </a:ext>
              </a:extLst>
            </p:cNvPr>
            <p:cNvGrpSpPr/>
            <p:nvPr/>
          </p:nvGrpSpPr>
          <p:grpSpPr>
            <a:xfrm>
              <a:off x="9403721" y="-183572"/>
              <a:ext cx="295055" cy="643702"/>
              <a:chOff x="1999621" y="-221672"/>
              <a:chExt cx="295055" cy="643702"/>
            </a:xfrm>
            <a:effectLst>
              <a:outerShdw blurRad="50800" dist="38100" algn="l" rotWithShape="0">
                <a:prstClr val="black">
                  <a:alpha val="40000"/>
                </a:prstClr>
              </a:outerShdw>
            </a:effectLst>
          </p:grpSpPr>
          <p:sp>
            <p:nvSpPr>
              <p:cNvPr id="30" name="Flowchart: Preparation 29">
                <a:extLst>
                  <a:ext uri="{FF2B5EF4-FFF2-40B4-BE49-F238E27FC236}">
                    <a16:creationId xmlns:a16="http://schemas.microsoft.com/office/drawing/2014/main" xmlns="" id="{753E0137-E196-CB10-7343-03B81A4C07B4}"/>
                  </a:ext>
                </a:extLst>
              </p:cNvPr>
              <p:cNvSpPr/>
              <p:nvPr/>
            </p:nvSpPr>
            <p:spPr>
              <a:xfrm>
                <a:off x="1999621" y="197769"/>
                <a:ext cx="295055" cy="224261"/>
              </a:xfrm>
              <a:prstGeom prst="flowChartPreparation">
                <a:avLst/>
              </a:prstGeom>
              <a:solidFill>
                <a:schemeClr val="accent6">
                  <a:lumMod val="50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1" name="Rectangle: Diagonal Corners Rounded 30">
                <a:extLst>
                  <a:ext uri="{FF2B5EF4-FFF2-40B4-BE49-F238E27FC236}">
                    <a16:creationId xmlns:a16="http://schemas.microsoft.com/office/drawing/2014/main" xmlns="" id="{2B73037E-395C-82C6-EF46-062859A40BCA}"/>
                  </a:ext>
                </a:extLst>
              </p:cNvPr>
              <p:cNvSpPr/>
              <p:nvPr/>
            </p:nvSpPr>
            <p:spPr>
              <a:xfrm>
                <a:off x="2044701" y="-221672"/>
                <a:ext cx="199736" cy="457200"/>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4" name="Cloud 33">
            <a:hlinkClick r:id="rId3" action="ppaction://hlinksldjump"/>
            <a:extLst>
              <a:ext uri="{FF2B5EF4-FFF2-40B4-BE49-F238E27FC236}">
                <a16:creationId xmlns:a16="http://schemas.microsoft.com/office/drawing/2014/main" xmlns="" id="{1DBA618A-81DE-0445-3D50-DACDD484D355}"/>
              </a:ext>
            </a:extLst>
          </p:cNvPr>
          <p:cNvSpPr/>
          <p:nvPr/>
        </p:nvSpPr>
        <p:spPr>
          <a:xfrm>
            <a:off x="9776937" y="5672399"/>
            <a:ext cx="2359211" cy="1104900"/>
          </a:xfrm>
          <a:prstGeom prst="cloud">
            <a:avLst/>
          </a:prstGeom>
          <a:solidFill>
            <a:schemeClr val="bg1"/>
          </a:solidFill>
          <a:ln>
            <a:solidFill>
              <a:schemeClr val="bg1"/>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r>
              <a:rPr lang="en-US" sz="2400" b="1" dirty="0">
                <a:solidFill>
                  <a:srgbClr val="FF0000"/>
                </a:solidFill>
                <a:latin typeface="Arial" panose="020B0604020202020204" pitchFamily="34" charset="0"/>
              </a:rPr>
              <a:t>QUAY VỀ</a:t>
            </a:r>
            <a:endParaRPr lang="vi-VN" sz="2400" b="1" dirty="0">
              <a:solidFill>
                <a:srgbClr val="FF0000"/>
              </a:solidFill>
              <a:latin typeface="Arial" panose="020B0604020202020204" pitchFamily="34" charset="0"/>
            </a:endParaRPr>
          </a:p>
        </p:txBody>
      </p:sp>
      <p:pic>
        <p:nvPicPr>
          <p:cNvPr id="37" name="Picture 36">
            <a:extLst>
              <a:ext uri="{FF2B5EF4-FFF2-40B4-BE49-F238E27FC236}">
                <a16:creationId xmlns:a16="http://schemas.microsoft.com/office/drawing/2014/main" xmlns="" id="{37BC3FEB-395C-E7AA-8558-017352E665B4}"/>
              </a:ext>
            </a:extLst>
          </p:cNvPr>
          <p:cNvPicPr>
            <a:picLocks noChangeAspect="1"/>
          </p:cNvPicPr>
          <p:nvPr/>
        </p:nvPicPr>
        <p:blipFill>
          <a:blip r:embed="rId4" cstate="email">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831787" y="3526673"/>
            <a:ext cx="1086500" cy="1182927"/>
          </a:xfrm>
          <a:prstGeom prst="rect">
            <a:avLst/>
          </a:prstGeom>
        </p:spPr>
      </p:pic>
      <p:pic>
        <p:nvPicPr>
          <p:cNvPr id="38" name="Picture 37">
            <a:extLst>
              <a:ext uri="{FF2B5EF4-FFF2-40B4-BE49-F238E27FC236}">
                <a16:creationId xmlns:a16="http://schemas.microsoft.com/office/drawing/2014/main" xmlns="" id="{3A1C0A45-9676-7A41-0091-B469C233E838}"/>
              </a:ext>
            </a:extLst>
          </p:cNvPr>
          <p:cNvPicPr>
            <a:picLocks noChangeAspect="1"/>
          </p:cNvPicPr>
          <p:nvPr/>
        </p:nvPicPr>
        <p:blipFill>
          <a:blip r:embed="rId6" cstate="email">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114565" y="4273392"/>
            <a:ext cx="812889" cy="885032"/>
          </a:xfrm>
          <a:prstGeom prst="rect">
            <a:avLst/>
          </a:prstGeom>
        </p:spPr>
      </p:pic>
      <p:pic>
        <p:nvPicPr>
          <p:cNvPr id="39" name="Picture 38">
            <a:extLst>
              <a:ext uri="{FF2B5EF4-FFF2-40B4-BE49-F238E27FC236}">
                <a16:creationId xmlns:a16="http://schemas.microsoft.com/office/drawing/2014/main" xmlns="" id="{2212C494-6D6A-7B45-57B1-8A558AE4116B}"/>
              </a:ext>
            </a:extLst>
          </p:cNvPr>
          <p:cNvPicPr>
            <a:picLocks noChangeAspect="1"/>
          </p:cNvPicPr>
          <p:nvPr/>
        </p:nvPicPr>
        <p:blipFill>
          <a:blip r:embed="rId8" cstate="email">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699606" y="4887931"/>
            <a:ext cx="520391" cy="566575"/>
          </a:xfrm>
          <a:prstGeom prst="rect">
            <a:avLst/>
          </a:prstGeom>
        </p:spPr>
      </p:pic>
      <p:pic>
        <p:nvPicPr>
          <p:cNvPr id="40" name="Picture 39">
            <a:extLst>
              <a:ext uri="{FF2B5EF4-FFF2-40B4-BE49-F238E27FC236}">
                <a16:creationId xmlns:a16="http://schemas.microsoft.com/office/drawing/2014/main" xmlns="" id="{266D505B-5B0F-DADD-E4B2-DFCD79771AE9}"/>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ppt_y</p:attrName>
                                        </p:attrNameLst>
                                      </p:cBhvr>
                                      <p:tavLst>
                                        <p:tav tm="0">
                                          <p:val>
                                            <p:strVal val="#ppt_y-#ppt_h*1.125000"/>
                                          </p:val>
                                        </p:tav>
                                        <p:tav tm="100000">
                                          <p:val>
                                            <p:strVal val="#ppt_y"/>
                                          </p:val>
                                        </p:tav>
                                      </p:tavLst>
                                    </p:anim>
                                    <p:animEffect transition="in" filter="wipe(down)">
                                      <p:cBhvr>
                                        <p:cTn id="8" dur="500"/>
                                        <p:tgtEl>
                                          <p:spTgt spid="25"/>
                                        </p:tgtEl>
                                      </p:cBhvr>
                                    </p:animEffect>
                                  </p:childTnLst>
                                </p:cTn>
                              </p:par>
                              <p:par>
                                <p:cTn id="9" presetID="8" presetClass="emph" presetSubtype="0" repeatCount="indefinite" fill="hold" nodeType="withEffect">
                                  <p:stCondLst>
                                    <p:cond delay="0"/>
                                  </p:stCondLst>
                                  <p:childTnLst>
                                    <p:animRot by="21600000">
                                      <p:cBhvr>
                                        <p:cTn id="10" dur="2250" fill="hold"/>
                                        <p:tgtEl>
                                          <p:spTgt spid="3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500" fill="hold"/>
                                        <p:tgtEl>
                                          <p:spTgt spid="3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000" fill="hold"/>
                                        <p:tgtEl>
                                          <p:spTgt spid="3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ppt_y</p:attrName>
                                        </p:attrNameLst>
                                      </p:cBhvr>
                                      <p:tavLst>
                                        <p:tav tm="0">
                                          <p:val>
                                            <p:strVal val="#ppt_y-#ppt_h*1.125000"/>
                                          </p:val>
                                        </p:tav>
                                        <p:tav tm="100000">
                                          <p:val>
                                            <p:strVal val="#ppt_y"/>
                                          </p:val>
                                        </p:tav>
                                      </p:tavLst>
                                    </p:anim>
                                    <p:animEffect transition="in" filter="wipe(down)">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xmlns="" id="{6437E96C-B4D7-4CA6-90EE-43A5C748EF9C}"/>
              </a:ext>
            </a:extLst>
          </p:cNvPr>
          <p:cNvSpPr/>
          <p:nvPr/>
        </p:nvSpPr>
        <p:spPr>
          <a:xfrm>
            <a:off x="406400" y="1000257"/>
            <a:ext cx="4292600" cy="4114800"/>
          </a:xfrm>
          <a:prstGeom prst="sun">
            <a:avLst>
              <a:gd name="adj" fmla="val 20340"/>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defTabSz="1219140"/>
            <a:r>
              <a:rPr lang="en-US" sz="3200" b="1" dirty="0">
                <a:solidFill>
                  <a:srgbClr val="FF0000"/>
                </a:solidFill>
                <a:latin typeface="Times New Roman" panose="02020603050405020304" pitchFamily="18" charset="0"/>
                <a:cs typeface="Times New Roman" panose="02020603050405020304" pitchFamily="18" charset="0"/>
              </a:rPr>
              <a:t>HOẠT </a:t>
            </a:r>
            <a:r>
              <a:rPr lang="en-US" sz="3200" b="1">
                <a:solidFill>
                  <a:srgbClr val="FF0000"/>
                </a:solidFill>
                <a:latin typeface="Times New Roman" panose="02020603050405020304" pitchFamily="18" charset="0"/>
                <a:cs typeface="Times New Roman" panose="02020603050405020304" pitchFamily="18" charset="0"/>
              </a:rPr>
              <a:t>ĐỘNG</a:t>
            </a:r>
            <a:r>
              <a:rPr lang="vi-VN" sz="3200" b="1">
                <a:solidFill>
                  <a:srgbClr val="FF0000"/>
                </a:solidFill>
                <a:latin typeface="Times New Roman" panose="02020603050405020304" pitchFamily="18" charset="0"/>
                <a:cs typeface="Times New Roman" panose="02020603050405020304" pitchFamily="18" charset="0"/>
              </a:rPr>
              <a:t> </a:t>
            </a:r>
            <a:r>
              <a:rPr lang="en-US" sz="3200" b="1">
                <a:solidFill>
                  <a:srgbClr val="FF0000"/>
                </a:solidFill>
                <a:latin typeface="Times New Roman" panose="02020603050405020304" pitchFamily="18" charset="0"/>
                <a:cs typeface="Times New Roman" panose="02020603050405020304" pitchFamily="18" charset="0"/>
              </a:rPr>
              <a:t>3</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B812FD0D-3345-4D97-BED4-5A0590056D2D}"/>
              </a:ext>
            </a:extLst>
          </p:cNvPr>
          <p:cNvSpPr txBox="1"/>
          <p:nvPr/>
        </p:nvSpPr>
        <p:spPr>
          <a:xfrm>
            <a:off x="6398255" y="2413002"/>
            <a:ext cx="3352800" cy="779700"/>
          </a:xfrm>
          <a:prstGeom prst="rect">
            <a:avLst/>
          </a:prstGeom>
          <a:noFill/>
        </p:spPr>
        <p:txBody>
          <a:bodyPr wrap="square" lIns="121914" tIns="60957" rIns="121914" bIns="60957">
            <a:spAutoFit/>
          </a:bodyPr>
          <a:lstStyle/>
          <a:p>
            <a:pPr defTabSz="1219140"/>
            <a:r>
              <a:rPr lang="en-US" sz="4300" b="1" dirty="0">
                <a:solidFill>
                  <a:srgbClr val="FF0000"/>
                </a:solidFill>
                <a:latin typeface="Times New Roman" panose="02020603050405020304" pitchFamily="18" charset="0"/>
              </a:rPr>
              <a:t>VẬN DỤNG</a:t>
            </a:r>
            <a:endParaRPr lang="en-US" sz="4300" dirty="0">
              <a:solidFill>
                <a:prstClr val="black"/>
              </a:solidFill>
            </a:endParaRPr>
          </a:p>
        </p:txBody>
      </p:sp>
      <p:pic>
        <p:nvPicPr>
          <p:cNvPr id="7" name="Picture 6">
            <a:extLst>
              <a:ext uri="{FF2B5EF4-FFF2-40B4-BE49-F238E27FC236}">
                <a16:creationId xmlns:a16="http://schemas.microsoft.com/office/drawing/2014/main" xmlns="" id="{083CD24D-3BE0-4996-B923-145C731F18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209693" y="3406537"/>
            <a:ext cx="5729923" cy="2463907"/>
          </a:xfrm>
          <a:prstGeom prst="rect">
            <a:avLst/>
          </a:prstGeom>
        </p:spPr>
      </p:pic>
      <p:sp>
        <p:nvSpPr>
          <p:cNvPr id="9" name="Google Shape;157;p20">
            <a:extLst>
              <a:ext uri="{FF2B5EF4-FFF2-40B4-BE49-F238E27FC236}">
                <a16:creationId xmlns:a16="http://schemas.microsoft.com/office/drawing/2014/main" xmlns="" id="{4F67A364-8C89-4954-8E2B-395DF902BC8C}"/>
              </a:ext>
            </a:extLst>
          </p:cNvPr>
          <p:cNvSpPr/>
          <p:nvPr/>
        </p:nvSpPr>
        <p:spPr>
          <a:xfrm>
            <a:off x="5219219" y="643460"/>
            <a:ext cx="1417580" cy="80076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0" tIns="91420" rIns="91420" bIns="9142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endParaRPr/>
          </a:p>
        </p:txBody>
      </p:sp>
      <p:sp>
        <p:nvSpPr>
          <p:cNvPr id="10" name="Google Shape;163;p20">
            <a:extLst>
              <a:ext uri="{FF2B5EF4-FFF2-40B4-BE49-F238E27FC236}">
                <a16:creationId xmlns:a16="http://schemas.microsoft.com/office/drawing/2014/main" xmlns="" id="{751FB0F1-E513-46D8-B178-62099F7EF484}"/>
              </a:ext>
            </a:extLst>
          </p:cNvPr>
          <p:cNvSpPr/>
          <p:nvPr/>
        </p:nvSpPr>
        <p:spPr>
          <a:xfrm>
            <a:off x="6908802" y="371328"/>
            <a:ext cx="696695" cy="393592"/>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0" tIns="91420" rIns="91420" bIns="9142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endParaRPr/>
          </a:p>
        </p:txBody>
      </p:sp>
      <p:sp>
        <p:nvSpPr>
          <p:cNvPr id="12" name="Google Shape;157;p20">
            <a:extLst>
              <a:ext uri="{FF2B5EF4-FFF2-40B4-BE49-F238E27FC236}">
                <a16:creationId xmlns:a16="http://schemas.microsoft.com/office/drawing/2014/main" xmlns="" id="{7ACD7F44-53F2-45B7-A45E-0087435F4F6C}"/>
              </a:ext>
            </a:extLst>
          </p:cNvPr>
          <p:cNvSpPr/>
          <p:nvPr/>
        </p:nvSpPr>
        <p:spPr>
          <a:xfrm>
            <a:off x="8895390" y="987559"/>
            <a:ext cx="1711335" cy="913343"/>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0" tIns="91420" rIns="91420" bIns="9142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endParaRPr/>
          </a:p>
        </p:txBody>
      </p:sp>
    </p:spTree>
    <p:extLst>
      <p:ext uri="{BB962C8B-B14F-4D97-AF65-F5344CB8AC3E}">
        <p14:creationId xmlns:p14="http://schemas.microsoft.com/office/powerpoint/2010/main" val="14395929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0">
            <a:extLst>
              <a:ext uri="{FF2B5EF4-FFF2-40B4-BE49-F238E27FC236}">
                <a16:creationId xmlns:a16="http://schemas.microsoft.com/office/drawing/2014/main" xmlns="" id="{E3BF70EB-99FA-419F-8A7D-67216C3780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9245601" y="4343400"/>
            <a:ext cx="2765179" cy="2379744"/>
          </a:xfrm>
          <a:prstGeom prst="rect">
            <a:avLst/>
          </a:prstGeom>
        </p:spPr>
      </p:pic>
      <p:pic>
        <p:nvPicPr>
          <p:cNvPr id="4" name="Picture 3">
            <a:extLst>
              <a:ext uri="{FF2B5EF4-FFF2-40B4-BE49-F238E27FC236}">
                <a16:creationId xmlns:a16="http://schemas.microsoft.com/office/drawing/2014/main" xmlns="" id="{E11DDC3F-2428-442E-ACD8-EE96195A5101}"/>
              </a:ext>
            </a:extLst>
          </p:cNvPr>
          <p:cNvPicPr>
            <a:picLocks noChangeAspect="1"/>
          </p:cNvPicPr>
          <p:nvPr/>
        </p:nvPicPr>
        <p:blipFill>
          <a:blip r:embed="rId3"/>
          <a:stretch>
            <a:fillRect/>
          </a:stretch>
        </p:blipFill>
        <p:spPr>
          <a:xfrm>
            <a:off x="0" y="0"/>
            <a:ext cx="9245600" cy="6858000"/>
          </a:xfrm>
          <a:prstGeom prst="rect">
            <a:avLst/>
          </a:prstGeom>
        </p:spPr>
      </p:pic>
      <p:pic>
        <p:nvPicPr>
          <p:cNvPr id="6" name="Picture 5">
            <a:extLst>
              <a:ext uri="{FF2B5EF4-FFF2-40B4-BE49-F238E27FC236}">
                <a16:creationId xmlns:a16="http://schemas.microsoft.com/office/drawing/2014/main" xmlns="" id="{87169D36-76AF-4EC4-BB37-80DB5C052619}"/>
              </a:ext>
            </a:extLst>
          </p:cNvPr>
          <p:cNvPicPr>
            <a:picLocks noChangeAspect="1"/>
          </p:cNvPicPr>
          <p:nvPr/>
        </p:nvPicPr>
        <p:blipFill>
          <a:blip r:embed="rId4"/>
          <a:stretch>
            <a:fillRect/>
          </a:stretch>
        </p:blipFill>
        <p:spPr>
          <a:xfrm>
            <a:off x="5350" y="787400"/>
            <a:ext cx="9240252" cy="6070600"/>
          </a:xfrm>
          <a:prstGeom prst="rect">
            <a:avLst/>
          </a:prstGeom>
        </p:spPr>
      </p:pic>
    </p:spTree>
    <p:extLst>
      <p:ext uri="{BB962C8B-B14F-4D97-AF65-F5344CB8AC3E}">
        <p14:creationId xmlns:p14="http://schemas.microsoft.com/office/powerpoint/2010/main" val="68693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0" y="0"/>
            <a:ext cx="12192000" cy="4241800"/>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9144002" y="3937000"/>
            <a:ext cx="2921876" cy="2514600"/>
          </a:xfrm>
          <a:prstGeom prst="rect">
            <a:avLst/>
          </a:prstGeom>
        </p:spPr>
      </p:pic>
      <p:sp>
        <p:nvSpPr>
          <p:cNvPr id="5" name="TextBox 5"/>
          <p:cNvSpPr txBox="1"/>
          <p:nvPr/>
        </p:nvSpPr>
        <p:spPr>
          <a:xfrm>
            <a:off x="2743202" y="482602"/>
            <a:ext cx="4274820" cy="778087"/>
          </a:xfrm>
          <a:prstGeom prst="rect">
            <a:avLst/>
          </a:prstGeom>
          <a:noFill/>
        </p:spPr>
        <p:txBody>
          <a:bodyPr wrap="square" lIns="121914" tIns="60957" rIns="121914" bIns="60957" rtlCol="0">
            <a:spAutoFit/>
          </a:bodyPr>
          <a:lstStyle/>
          <a:p>
            <a:pPr defTabSz="1219140"/>
            <a:r>
              <a:rPr lang="en-US" sz="4300" dirty="0" err="1">
                <a:solidFill>
                  <a:srgbClr val="FF0000"/>
                </a:solidFill>
                <a:latin typeface="Times New Roman" panose="02020603050405020304" pitchFamily="18" charset="0"/>
                <a:cs typeface="Times New Roman" panose="02020603050405020304" pitchFamily="18" charset="0"/>
              </a:rPr>
              <a:t>Hướng</a:t>
            </a:r>
            <a:r>
              <a:rPr lang="en-US" sz="4300" dirty="0">
                <a:solidFill>
                  <a:srgbClr val="FF0000"/>
                </a:solidFill>
                <a:latin typeface="Times New Roman" panose="02020603050405020304" pitchFamily="18" charset="0"/>
                <a:cs typeface="Times New Roman" panose="02020603050405020304" pitchFamily="18" charset="0"/>
              </a:rPr>
              <a:t> </a:t>
            </a:r>
            <a:r>
              <a:rPr lang="en-US" sz="4300" dirty="0" err="1">
                <a:solidFill>
                  <a:srgbClr val="FF0000"/>
                </a:solidFill>
                <a:latin typeface="Times New Roman" panose="02020603050405020304" pitchFamily="18" charset="0"/>
                <a:cs typeface="Times New Roman" panose="02020603050405020304" pitchFamily="18" charset="0"/>
              </a:rPr>
              <a:t>dẫn</a:t>
            </a:r>
            <a:r>
              <a:rPr lang="en-US" sz="4300" dirty="0">
                <a:solidFill>
                  <a:srgbClr val="FF0000"/>
                </a:solidFill>
                <a:latin typeface="Times New Roman" panose="02020603050405020304" pitchFamily="18" charset="0"/>
                <a:cs typeface="Times New Roman" panose="02020603050405020304" pitchFamily="18" charset="0"/>
              </a:rPr>
              <a:t> </a:t>
            </a:r>
            <a:r>
              <a:rPr lang="en-US" sz="4300" dirty="0" err="1">
                <a:solidFill>
                  <a:srgbClr val="FF0000"/>
                </a:solidFill>
                <a:latin typeface="Times New Roman" panose="02020603050405020304" pitchFamily="18" charset="0"/>
                <a:cs typeface="Times New Roman" panose="02020603050405020304" pitchFamily="18" charset="0"/>
              </a:rPr>
              <a:t>về</a:t>
            </a:r>
            <a:r>
              <a:rPr lang="en-US" sz="4300" dirty="0">
                <a:solidFill>
                  <a:srgbClr val="FF0000"/>
                </a:solidFill>
                <a:latin typeface="Times New Roman" panose="02020603050405020304" pitchFamily="18" charset="0"/>
                <a:cs typeface="Times New Roman" panose="02020603050405020304" pitchFamily="18" charset="0"/>
              </a:rPr>
              <a:t> </a:t>
            </a:r>
            <a:r>
              <a:rPr lang="en-US" sz="4300" dirty="0" err="1">
                <a:solidFill>
                  <a:srgbClr val="FF0000"/>
                </a:solidFill>
                <a:latin typeface="Times New Roman" panose="02020603050405020304" pitchFamily="18" charset="0"/>
                <a:cs typeface="Times New Roman" panose="02020603050405020304" pitchFamily="18" charset="0"/>
              </a:rPr>
              <a:t>nhà</a:t>
            </a:r>
            <a:endParaRPr lang="en-US" sz="4300" dirty="0">
              <a:solidFill>
                <a:srgbClr val="FF0000"/>
              </a:solidFill>
              <a:latin typeface="Times New Roman" panose="02020603050405020304" pitchFamily="18" charset="0"/>
              <a:cs typeface="Times New Roman" panose="02020603050405020304" pitchFamily="18" charset="0"/>
            </a:endParaRPr>
          </a:p>
        </p:txBody>
      </p:sp>
      <p:sp>
        <p:nvSpPr>
          <p:cNvPr id="7" name="Text Box 6"/>
          <p:cNvSpPr txBox="1"/>
          <p:nvPr/>
        </p:nvSpPr>
        <p:spPr>
          <a:xfrm>
            <a:off x="508000" y="1295614"/>
            <a:ext cx="10261600" cy="2790508"/>
          </a:xfrm>
          <a:prstGeom prst="rect">
            <a:avLst/>
          </a:prstGeom>
          <a:noFill/>
        </p:spPr>
        <p:txBody>
          <a:bodyPr wrap="square" lIns="121914" tIns="60957" rIns="121914" bIns="60957" rtlCol="0">
            <a:spAutoFit/>
          </a:bodyPr>
          <a:lstStyle/>
          <a:p>
            <a:pPr algn="just" defTabSz="1219140"/>
            <a:r>
              <a:rPr lang="pt-BR" sz="3500">
                <a:solidFill>
                  <a:srgbClr val="FFC000"/>
                </a:solidFill>
                <a:latin typeface="Times New Roman" panose="02020603050405020304" pitchFamily="18" charset="0"/>
                <a:ea typeface="Times New Roman" panose="02020603050405020304" pitchFamily="18" charset="0"/>
              </a:rPr>
              <a:t>- Đọc lại toàn bộ nội dung bài đã học.</a:t>
            </a:r>
            <a:endParaRPr lang="en-US" sz="3500">
              <a:solidFill>
                <a:srgbClr val="FFC000"/>
              </a:solidFill>
              <a:latin typeface="Times New Roman" panose="02020603050405020304" pitchFamily="18" charset="0"/>
              <a:ea typeface="Times New Roman" panose="02020603050405020304" pitchFamily="18" charset="0"/>
            </a:endParaRPr>
          </a:p>
          <a:p>
            <a:pPr algn="just" defTabSz="1219140"/>
            <a:r>
              <a:rPr lang="pt-BR" sz="3500">
                <a:solidFill>
                  <a:srgbClr val="FFC000"/>
                </a:solidFill>
                <a:latin typeface="Times New Roman" panose="02020603050405020304" pitchFamily="18" charset="0"/>
                <a:ea typeface="Times New Roman" panose="02020603050405020304" pitchFamily="18" charset="0"/>
              </a:rPr>
              <a:t>- Học thuộc: </a:t>
            </a:r>
            <a:r>
              <a:rPr lang="en-US" sz="3500">
                <a:solidFill>
                  <a:srgbClr val="FFC000"/>
                </a:solidFill>
                <a:latin typeface="Times New Roman" panose="02020603050405020304" pitchFamily="18" charset="0"/>
                <a:ea typeface="Times New Roman" panose="02020603050405020304" pitchFamily="18" charset="0"/>
              </a:rPr>
              <a:t>định nghĩa biến cố, các loại biến cố, xác định các biến cố thông qua bài tập</a:t>
            </a:r>
          </a:p>
          <a:p>
            <a:pPr algn="just" defTabSz="1219140"/>
            <a:r>
              <a:rPr lang="pt-BR" sz="3500">
                <a:solidFill>
                  <a:srgbClr val="FFC000"/>
                </a:solidFill>
                <a:latin typeface="Times New Roman" panose="02020603050405020304" pitchFamily="18" charset="0"/>
                <a:ea typeface="Times New Roman" panose="02020603050405020304" pitchFamily="18" charset="0"/>
              </a:rPr>
              <a:t>- Nghiên cứu trước bài: </a:t>
            </a:r>
            <a:r>
              <a:rPr lang="en-US" sz="3500">
                <a:solidFill>
                  <a:srgbClr val="FFC000"/>
                </a:solidFill>
                <a:latin typeface="Times New Roman" panose="02020603050405020304" pitchFamily="18" charset="0"/>
                <a:ea typeface="Times New Roman" panose="02020603050405020304" pitchFamily="18" charset="0"/>
              </a:rPr>
              <a:t>Làm quen với xác suất của biến cố ngẫu nhiên</a:t>
            </a:r>
          </a:p>
        </p:txBody>
      </p:sp>
    </p:spTree>
    <p:extLst>
      <p:ext uri="{BB962C8B-B14F-4D97-AF65-F5344CB8AC3E}">
        <p14:creationId xmlns:p14="http://schemas.microsoft.com/office/powerpoint/2010/main" val="20616843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896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xmlns="" id="{23B62C5C-06F2-4B12-0F28-3CC6C2AB8143}"/>
              </a:ext>
            </a:extLst>
          </p:cNvPr>
          <p:cNvCxnSpPr>
            <a:cxnSpLocks/>
          </p:cNvCxnSpPr>
          <p:nvPr/>
        </p:nvCxnSpPr>
        <p:spPr>
          <a:xfrm>
            <a:off x="10521005" y="4806509"/>
            <a:ext cx="0" cy="140810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BCCFCA1B-4A2F-A309-B783-00DF561B4F4E}"/>
              </a:ext>
            </a:extLst>
          </p:cNvPr>
          <p:cNvCxnSpPr>
            <a:cxnSpLocks/>
          </p:cNvCxnSpPr>
          <p:nvPr/>
        </p:nvCxnSpPr>
        <p:spPr>
          <a:xfrm>
            <a:off x="10959797" y="5158429"/>
            <a:ext cx="0" cy="1192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A6301B3C-7C4B-43A6-4E74-809043B474C6}"/>
              </a:ext>
            </a:extLst>
          </p:cNvPr>
          <p:cNvCxnSpPr>
            <a:cxnSpLocks/>
          </p:cNvCxnSpPr>
          <p:nvPr/>
        </p:nvCxnSpPr>
        <p:spPr>
          <a:xfrm>
            <a:off x="11375037" y="4118135"/>
            <a:ext cx="0" cy="20964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xmlns="" id="{F6903063-4796-AC46-0DEE-8D979BEA2A4A}"/>
              </a:ext>
            </a:extLst>
          </p:cNvPr>
          <p:cNvGrpSpPr/>
          <p:nvPr/>
        </p:nvGrpSpPr>
        <p:grpSpPr>
          <a:xfrm>
            <a:off x="3455852" y="1682402"/>
            <a:ext cx="5041901" cy="1410935"/>
            <a:chOff x="3454399" y="1527999"/>
            <a:chExt cx="5041901" cy="1410934"/>
          </a:xfrm>
        </p:grpSpPr>
        <p:grpSp>
          <p:nvGrpSpPr>
            <p:cNvPr id="19" name="Group 18">
              <a:extLst>
                <a:ext uri="{FF2B5EF4-FFF2-40B4-BE49-F238E27FC236}">
                  <a16:creationId xmlns:a16="http://schemas.microsoft.com/office/drawing/2014/main" xmlns="" id="{A13191BF-4F71-C3EC-DA39-3FE74EAC8CDA}"/>
                </a:ext>
              </a:extLst>
            </p:cNvPr>
            <p:cNvGrpSpPr/>
            <p:nvPr/>
          </p:nvGrpSpPr>
          <p:grpSpPr>
            <a:xfrm>
              <a:off x="3454399" y="1527999"/>
              <a:ext cx="5041901" cy="1367602"/>
              <a:chOff x="3547178" y="-507522"/>
              <a:chExt cx="4973098" cy="1290375"/>
            </a:xfrm>
          </p:grpSpPr>
          <p:sp>
            <p:nvSpPr>
              <p:cNvPr id="21" name="Rectangle: Rounded Corners 20">
                <a:extLst>
                  <a:ext uri="{FF2B5EF4-FFF2-40B4-BE49-F238E27FC236}">
                    <a16:creationId xmlns:a16="http://schemas.microsoft.com/office/drawing/2014/main" xmlns="" id="{79ED740B-2D0B-4880-DF2E-5A7DA95620CD}"/>
                  </a:ext>
                </a:extLst>
              </p:cNvPr>
              <p:cNvSpPr/>
              <p:nvPr/>
            </p:nvSpPr>
            <p:spPr>
              <a:xfrm>
                <a:off x="3547178" y="-75842"/>
                <a:ext cx="4973098" cy="858695"/>
              </a:xfrm>
              <a:prstGeom prst="roundRect">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xmlns="" id="{6C9A94B6-CBA7-D5AD-37B4-9362B5D699FD}"/>
                  </a:ext>
                </a:extLst>
              </p:cNvPr>
              <p:cNvGrpSpPr/>
              <p:nvPr/>
            </p:nvGrpSpPr>
            <p:grpSpPr>
              <a:xfrm>
                <a:off x="4215809" y="-507522"/>
                <a:ext cx="3341556" cy="660483"/>
                <a:chOff x="4215809" y="-507522"/>
                <a:chExt cx="3341556" cy="660483"/>
              </a:xfrm>
              <a:effectLst>
                <a:outerShdw blurRad="50800" dist="38100" algn="l" rotWithShape="0">
                  <a:prstClr val="black">
                    <a:alpha val="40000"/>
                  </a:prstClr>
                </a:outerShdw>
              </a:effectLst>
            </p:grpSpPr>
            <p:sp>
              <p:nvSpPr>
                <p:cNvPr id="23" name="Flowchart: Preparation 22">
                  <a:extLst>
                    <a:ext uri="{FF2B5EF4-FFF2-40B4-BE49-F238E27FC236}">
                      <a16:creationId xmlns:a16="http://schemas.microsoft.com/office/drawing/2014/main" xmlns="" id="{792CDA52-A876-70B5-09D9-BE6E8CA18B57}"/>
                    </a:ext>
                  </a:extLst>
                </p:cNvPr>
                <p:cNvSpPr/>
                <p:nvPr/>
              </p:nvSpPr>
              <p:spPr>
                <a:xfrm>
                  <a:off x="7262310" y="-71300"/>
                  <a:ext cx="295055" cy="224261"/>
                </a:xfrm>
                <a:prstGeom prst="flowChartPreparation">
                  <a:avLst/>
                </a:prstGeom>
                <a:solidFill>
                  <a:schemeClr val="accent6">
                    <a:lumMod val="50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Rectangle: Diagonal Corners Rounded 23">
                  <a:extLst>
                    <a:ext uri="{FF2B5EF4-FFF2-40B4-BE49-F238E27FC236}">
                      <a16:creationId xmlns:a16="http://schemas.microsoft.com/office/drawing/2014/main" xmlns="" id="{00C0091D-28DE-C592-93A8-2D7C1FE7C111}"/>
                    </a:ext>
                  </a:extLst>
                </p:cNvPr>
                <p:cNvSpPr/>
                <p:nvPr/>
              </p:nvSpPr>
              <p:spPr>
                <a:xfrm>
                  <a:off x="7307390" y="-490741"/>
                  <a:ext cx="199736" cy="457200"/>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Preparation 24">
                  <a:extLst>
                    <a:ext uri="{FF2B5EF4-FFF2-40B4-BE49-F238E27FC236}">
                      <a16:creationId xmlns:a16="http://schemas.microsoft.com/office/drawing/2014/main" xmlns="" id="{0489075B-7477-13E0-AF1B-84D8C9495B5E}"/>
                    </a:ext>
                  </a:extLst>
                </p:cNvPr>
                <p:cNvSpPr/>
                <p:nvPr/>
              </p:nvSpPr>
              <p:spPr>
                <a:xfrm>
                  <a:off x="4215809" y="-88081"/>
                  <a:ext cx="295055" cy="224261"/>
                </a:xfrm>
                <a:prstGeom prst="flowChartPreparation">
                  <a:avLst/>
                </a:prstGeom>
                <a:solidFill>
                  <a:schemeClr val="accent6">
                    <a:lumMod val="50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7" name="Rectangle: Diagonal Corners Rounded 26">
                  <a:extLst>
                    <a:ext uri="{FF2B5EF4-FFF2-40B4-BE49-F238E27FC236}">
                      <a16:creationId xmlns:a16="http://schemas.microsoft.com/office/drawing/2014/main" xmlns="" id="{E5491684-978C-773C-5BD2-F24181ECAED8}"/>
                    </a:ext>
                  </a:extLst>
                </p:cNvPr>
                <p:cNvSpPr/>
                <p:nvPr/>
              </p:nvSpPr>
              <p:spPr>
                <a:xfrm>
                  <a:off x="4260889" y="-507522"/>
                  <a:ext cx="199736" cy="457200"/>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aphicFrame>
          <p:nvGraphicFramePr>
            <p:cNvPr id="20" name="Object 19">
              <a:extLst>
                <a:ext uri="{FF2B5EF4-FFF2-40B4-BE49-F238E27FC236}">
                  <a16:creationId xmlns:a16="http://schemas.microsoft.com/office/drawing/2014/main" xmlns="" id="{BFE6EC7A-F340-3CEB-19C4-CDDCADC2C3C9}"/>
                </a:ext>
              </a:extLst>
            </p:cNvPr>
            <p:cNvGraphicFramePr>
              <a:graphicFrameLocks noChangeAspect="1"/>
            </p:cNvGraphicFramePr>
            <p:nvPr/>
          </p:nvGraphicFramePr>
          <p:xfrm>
            <a:off x="3553666" y="2166894"/>
            <a:ext cx="4632234" cy="772039"/>
          </p:xfrm>
          <a:graphic>
            <a:graphicData uri="http://schemas.openxmlformats.org/presentationml/2006/ole">
              <mc:AlternateContent xmlns:mc="http://schemas.openxmlformats.org/markup-compatibility/2006">
                <mc:Choice xmlns:v="urn:schemas-microsoft-com:vml" Requires="v">
                  <p:oleObj spid="_x0000_s3100" name="Equation" r:id="rId4" imgW="1600200" imgH="266400" progId="Equation.DSMT4">
                    <p:embed/>
                  </p:oleObj>
                </mc:Choice>
                <mc:Fallback>
                  <p:oleObj name="Equation" r:id="rId4" imgW="1600200" imgH="266400" progId="Equation.DSMT4">
                    <p:embed/>
                    <p:pic>
                      <p:nvPicPr>
                        <p:cNvPr id="116" name="Object 115">
                          <a:extLst>
                            <a:ext uri="{FF2B5EF4-FFF2-40B4-BE49-F238E27FC236}">
                              <a16:creationId xmlns:a16="http://schemas.microsoft.com/office/drawing/2014/main" xmlns="" id="{27565F49-7EB5-116B-2A55-EBB1C7521316}"/>
                            </a:ext>
                          </a:extLst>
                        </p:cNvPr>
                        <p:cNvPicPr/>
                        <p:nvPr/>
                      </p:nvPicPr>
                      <p:blipFill>
                        <a:blip r:embed="rId5"/>
                        <a:stretch>
                          <a:fillRect/>
                        </a:stretch>
                      </p:blipFill>
                      <p:spPr>
                        <a:xfrm>
                          <a:off x="3553666" y="2166894"/>
                          <a:ext cx="4632234" cy="772039"/>
                        </a:xfrm>
                        <a:prstGeom prst="rect">
                          <a:avLst/>
                        </a:prstGeom>
                      </p:spPr>
                    </p:pic>
                  </p:oleObj>
                </mc:Fallback>
              </mc:AlternateContent>
            </a:graphicData>
          </a:graphic>
        </p:graphicFrame>
      </p:grpSp>
      <p:grpSp>
        <p:nvGrpSpPr>
          <p:cNvPr id="28" name="Group 27">
            <a:extLst>
              <a:ext uri="{FF2B5EF4-FFF2-40B4-BE49-F238E27FC236}">
                <a16:creationId xmlns:a16="http://schemas.microsoft.com/office/drawing/2014/main" xmlns="" id="{0A4586A4-F302-B528-F130-42CE3D5C7C51}"/>
              </a:ext>
            </a:extLst>
          </p:cNvPr>
          <p:cNvGrpSpPr/>
          <p:nvPr/>
        </p:nvGrpSpPr>
        <p:grpSpPr>
          <a:xfrm>
            <a:off x="52255" y="-28504"/>
            <a:ext cx="12069764" cy="1909683"/>
            <a:chOff x="50801" y="-191171"/>
            <a:chExt cx="12069764" cy="1486280"/>
          </a:xfrm>
        </p:grpSpPr>
        <p:sp>
          <p:nvSpPr>
            <p:cNvPr id="29" name="Rectangle: Rounded Corners 28">
              <a:extLst>
                <a:ext uri="{FF2B5EF4-FFF2-40B4-BE49-F238E27FC236}">
                  <a16:creationId xmlns:a16="http://schemas.microsoft.com/office/drawing/2014/main" xmlns="" id="{B59D81D2-E2A9-6F70-49FF-F32A2A28E0F3}"/>
                </a:ext>
              </a:extLst>
            </p:cNvPr>
            <p:cNvSpPr/>
            <p:nvPr/>
          </p:nvSpPr>
          <p:spPr>
            <a:xfrm>
              <a:off x="50801" y="317328"/>
              <a:ext cx="12069764" cy="977781"/>
            </a:xfrm>
            <a:prstGeom prst="roundRect">
              <a:avLst/>
            </a:prstGeom>
            <a:solidFill>
              <a:schemeClr val="accent6">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rPr>
                <a:t>5. </a:t>
              </a:r>
              <a:r>
                <a:rPr lang="en-US" sz="3200" dirty="0" err="1">
                  <a:solidFill>
                    <a:schemeClr val="tx1"/>
                  </a:solidFill>
                  <a:latin typeface="Times New Roman" panose="02020603050405020304" pitchFamily="18" charset="0"/>
                  <a:cs typeface="Times New Roman" panose="02020603050405020304" pitchFamily="18" charset="0"/>
                </a:rPr>
                <a:t>Hãy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liệt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kê</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quả</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có</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thể</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xảy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hoạt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động</a:t>
              </a:r>
              <a:r>
                <a:rPr lang="en-US" sz="3200" dirty="0">
                  <a:solidFill>
                    <a:schemeClr val="tx1"/>
                  </a:solidFill>
                  <a:latin typeface="Times New Roman" panose="02020603050405020304" pitchFamily="18" charset="0"/>
                  <a:cs typeface="Times New Roman" panose="02020603050405020304" pitchFamily="18" charset="0"/>
                </a:rPr>
                <a:t> tung </a:t>
              </a:r>
              <a:r>
                <a:rPr lang="en-US" sz="3200" dirty="0" err="1">
                  <a:solidFill>
                    <a:schemeClr val="tx1"/>
                  </a:solidFill>
                  <a:latin typeface="Times New Roman" panose="02020603050405020304" pitchFamily="18" charset="0"/>
                  <a:cs typeface="Times New Roman" panose="02020603050405020304" pitchFamily="18" charset="0"/>
                </a:rPr>
                <a:t>một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đồng</a:t>
              </a:r>
              <a:r>
                <a:rPr lang="en-US" sz="3200" dirty="0">
                  <a:solidFill>
                    <a:schemeClr val="tx1"/>
                  </a:solidFill>
                  <a:latin typeface="Times New Roman" panose="02020603050405020304" pitchFamily="18" charset="0"/>
                  <a:cs typeface="Times New Roman" panose="02020603050405020304" pitchFamily="18" charset="0"/>
                </a:rPr>
                <a:t> xu </a:t>
              </a:r>
              <a:r>
                <a:rPr lang="en-US" sz="3200" dirty="0" err="1">
                  <a:solidFill>
                    <a:schemeClr val="tx1"/>
                  </a:solidFill>
                  <a:latin typeface="Times New Roman" panose="02020603050405020304" pitchFamily="18" charset="0"/>
                  <a:cs typeface="Times New Roman" panose="02020603050405020304" pitchFamily="18" charset="0"/>
                </a:rPr>
                <a:t>hai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lần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liên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tiếp</a:t>
              </a:r>
              <a:r>
                <a:rPr lang="en-US" sz="3200" dirty="0">
                  <a:solidFill>
                    <a:schemeClr val="tx1"/>
                  </a:solidFill>
                  <a:latin typeface="Times New Roman" panose="02020603050405020304" pitchFamily="18" charset="0"/>
                  <a:cs typeface="Times New Roman" panose="02020603050405020304" pitchFamily="18" charset="0"/>
                </a:rPr>
                <a:t>. </a:t>
              </a:r>
            </a:p>
          </p:txBody>
        </p:sp>
        <p:grpSp>
          <p:nvGrpSpPr>
            <p:cNvPr id="30" name="Group 29">
              <a:extLst>
                <a:ext uri="{FF2B5EF4-FFF2-40B4-BE49-F238E27FC236}">
                  <a16:creationId xmlns:a16="http://schemas.microsoft.com/office/drawing/2014/main" xmlns="" id="{78990BC7-0543-A01D-F896-AEEFAB32406B}"/>
                </a:ext>
              </a:extLst>
            </p:cNvPr>
            <p:cNvGrpSpPr/>
            <p:nvPr/>
          </p:nvGrpSpPr>
          <p:grpSpPr>
            <a:xfrm>
              <a:off x="1999621" y="-191171"/>
              <a:ext cx="295055" cy="643702"/>
              <a:chOff x="1999621" y="-191171"/>
              <a:chExt cx="295055" cy="643702"/>
            </a:xfrm>
            <a:effectLst>
              <a:outerShdw blurRad="50800" dist="38100" algn="l" rotWithShape="0">
                <a:prstClr val="black">
                  <a:alpha val="40000"/>
                </a:prstClr>
              </a:outerShdw>
            </a:effectLst>
          </p:grpSpPr>
          <p:sp>
            <p:nvSpPr>
              <p:cNvPr id="34" name="Flowchart: Preparation 33">
                <a:extLst>
                  <a:ext uri="{FF2B5EF4-FFF2-40B4-BE49-F238E27FC236}">
                    <a16:creationId xmlns:a16="http://schemas.microsoft.com/office/drawing/2014/main" xmlns="" id="{DA26870A-BB2F-B616-D758-0E3FD7D28C8F}"/>
                  </a:ext>
                </a:extLst>
              </p:cNvPr>
              <p:cNvSpPr/>
              <p:nvPr/>
            </p:nvSpPr>
            <p:spPr>
              <a:xfrm>
                <a:off x="1999621" y="228270"/>
                <a:ext cx="295055" cy="224261"/>
              </a:xfrm>
              <a:prstGeom prst="flowChartPreparation">
                <a:avLst/>
              </a:prstGeom>
              <a:solidFill>
                <a:schemeClr val="accent6">
                  <a:lumMod val="50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5" name="Rectangle: Diagonal Corners Rounded 34">
                <a:extLst>
                  <a:ext uri="{FF2B5EF4-FFF2-40B4-BE49-F238E27FC236}">
                    <a16:creationId xmlns:a16="http://schemas.microsoft.com/office/drawing/2014/main" xmlns="" id="{A58D9E8B-80AF-2A3A-66A3-6452A4BBE033}"/>
                  </a:ext>
                </a:extLst>
              </p:cNvPr>
              <p:cNvSpPr/>
              <p:nvPr/>
            </p:nvSpPr>
            <p:spPr>
              <a:xfrm>
                <a:off x="2044701" y="-191171"/>
                <a:ext cx="199736" cy="457200"/>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xmlns="" id="{CF5C9C9D-0F46-59B1-5A4E-F07EF3C4CC84}"/>
                </a:ext>
              </a:extLst>
            </p:cNvPr>
            <p:cNvGrpSpPr/>
            <p:nvPr/>
          </p:nvGrpSpPr>
          <p:grpSpPr>
            <a:xfrm>
              <a:off x="9403721" y="-183572"/>
              <a:ext cx="295055" cy="643702"/>
              <a:chOff x="1999621" y="-221672"/>
              <a:chExt cx="295055" cy="643702"/>
            </a:xfrm>
            <a:effectLst>
              <a:outerShdw blurRad="50800" dist="38100" algn="l" rotWithShape="0">
                <a:prstClr val="black">
                  <a:alpha val="40000"/>
                </a:prstClr>
              </a:outerShdw>
            </a:effectLst>
          </p:grpSpPr>
          <p:sp>
            <p:nvSpPr>
              <p:cNvPr id="32" name="Flowchart: Preparation 31">
                <a:extLst>
                  <a:ext uri="{FF2B5EF4-FFF2-40B4-BE49-F238E27FC236}">
                    <a16:creationId xmlns:a16="http://schemas.microsoft.com/office/drawing/2014/main" xmlns="" id="{53B8B310-CBFC-28C7-F2B9-13E31720159D}"/>
                  </a:ext>
                </a:extLst>
              </p:cNvPr>
              <p:cNvSpPr/>
              <p:nvPr/>
            </p:nvSpPr>
            <p:spPr>
              <a:xfrm>
                <a:off x="1999621" y="197769"/>
                <a:ext cx="295055" cy="224261"/>
              </a:xfrm>
              <a:prstGeom prst="flowChartPreparation">
                <a:avLst/>
              </a:prstGeom>
              <a:solidFill>
                <a:schemeClr val="accent6">
                  <a:lumMod val="50000"/>
                </a:schemeClr>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3" name="Rectangle: Diagonal Corners Rounded 32">
                <a:extLst>
                  <a:ext uri="{FF2B5EF4-FFF2-40B4-BE49-F238E27FC236}">
                    <a16:creationId xmlns:a16="http://schemas.microsoft.com/office/drawing/2014/main" xmlns="" id="{0EC57019-AE2C-A358-CD22-FC33AEC8DE6B}"/>
                  </a:ext>
                </a:extLst>
              </p:cNvPr>
              <p:cNvSpPr/>
              <p:nvPr/>
            </p:nvSpPr>
            <p:spPr>
              <a:xfrm>
                <a:off x="2044701" y="-221672"/>
                <a:ext cx="199736" cy="457200"/>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6" name="Cloud 35">
            <a:hlinkClick r:id="rId6" action="ppaction://hlinksldjump"/>
            <a:extLst>
              <a:ext uri="{FF2B5EF4-FFF2-40B4-BE49-F238E27FC236}">
                <a16:creationId xmlns:a16="http://schemas.microsoft.com/office/drawing/2014/main" xmlns="" id="{01698520-F599-7560-4491-C891D2E6726C}"/>
              </a:ext>
            </a:extLst>
          </p:cNvPr>
          <p:cNvSpPr/>
          <p:nvPr/>
        </p:nvSpPr>
        <p:spPr>
          <a:xfrm>
            <a:off x="9776937" y="5672399"/>
            <a:ext cx="2359211" cy="1104900"/>
          </a:xfrm>
          <a:prstGeom prst="cloud">
            <a:avLst/>
          </a:prstGeom>
          <a:solidFill>
            <a:schemeClr val="bg1"/>
          </a:solidFill>
          <a:ln>
            <a:solidFill>
              <a:schemeClr val="bg1"/>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32">
              <a:defRPr/>
            </a:pPr>
            <a:r>
              <a:rPr lang="en-US" sz="2400" b="1" dirty="0">
                <a:solidFill>
                  <a:srgbClr val="FF0000"/>
                </a:solidFill>
                <a:latin typeface="Arial" panose="020B0604020202020204" pitchFamily="34" charset="0"/>
              </a:rPr>
              <a:t>QUAY VỀ</a:t>
            </a:r>
            <a:endParaRPr lang="vi-VN" sz="2400" b="1" dirty="0">
              <a:solidFill>
                <a:srgbClr val="FF0000"/>
              </a:solidFill>
              <a:latin typeface="Arial" panose="020B0604020202020204" pitchFamily="34" charset="0"/>
            </a:endParaRPr>
          </a:p>
        </p:txBody>
      </p:sp>
      <p:pic>
        <p:nvPicPr>
          <p:cNvPr id="39" name="Picture 38">
            <a:extLst>
              <a:ext uri="{FF2B5EF4-FFF2-40B4-BE49-F238E27FC236}">
                <a16:creationId xmlns:a16="http://schemas.microsoft.com/office/drawing/2014/main" xmlns="" id="{06FFA2CE-83A1-86D1-6A15-FC18B56E6CDE}"/>
              </a:ext>
            </a:extLst>
          </p:cNvPr>
          <p:cNvPicPr>
            <a:picLocks noChangeAspect="1"/>
          </p:cNvPicPr>
          <p:nvPr/>
        </p:nvPicPr>
        <p:blipFill>
          <a:blip r:embed="rId7" cstate="email">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831787" y="3526673"/>
            <a:ext cx="1086500" cy="1182927"/>
          </a:xfrm>
          <a:prstGeom prst="rect">
            <a:avLst/>
          </a:prstGeom>
        </p:spPr>
      </p:pic>
      <p:pic>
        <p:nvPicPr>
          <p:cNvPr id="42" name="Picture 41">
            <a:extLst>
              <a:ext uri="{FF2B5EF4-FFF2-40B4-BE49-F238E27FC236}">
                <a16:creationId xmlns:a16="http://schemas.microsoft.com/office/drawing/2014/main" xmlns="" id="{4762F835-16F7-87B2-AFD7-EBD33AA1395F}"/>
              </a:ext>
            </a:extLst>
          </p:cNvPr>
          <p:cNvPicPr>
            <a:picLocks noChangeAspect="1"/>
          </p:cNvPicPr>
          <p:nvPr/>
        </p:nvPicPr>
        <p:blipFill>
          <a:blip r:embed="rId9" cstate="email">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114565" y="4273392"/>
            <a:ext cx="812889" cy="885032"/>
          </a:xfrm>
          <a:prstGeom prst="rect">
            <a:avLst/>
          </a:prstGeom>
        </p:spPr>
      </p:pic>
      <p:pic>
        <p:nvPicPr>
          <p:cNvPr id="43" name="Picture 42">
            <a:extLst>
              <a:ext uri="{FF2B5EF4-FFF2-40B4-BE49-F238E27FC236}">
                <a16:creationId xmlns:a16="http://schemas.microsoft.com/office/drawing/2014/main" xmlns="" id="{55B9BCEF-F9CC-7EE1-5571-ECDB212527F4}"/>
              </a:ext>
            </a:extLst>
          </p:cNvPr>
          <p:cNvPicPr>
            <a:picLocks noChangeAspect="1"/>
          </p:cNvPicPr>
          <p:nvPr/>
        </p:nvPicPr>
        <p:blipFill>
          <a:blip r:embed="rId11" cstate="email">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0699606" y="4887931"/>
            <a:ext cx="520391" cy="566575"/>
          </a:xfrm>
          <a:prstGeom prst="rect">
            <a:avLst/>
          </a:prstGeom>
        </p:spPr>
      </p:pic>
      <p:pic>
        <p:nvPicPr>
          <p:cNvPr id="40" name="Picture 39">
            <a:extLst>
              <a:ext uri="{FF2B5EF4-FFF2-40B4-BE49-F238E27FC236}">
                <a16:creationId xmlns:a16="http://schemas.microsoft.com/office/drawing/2014/main" xmlns="" id="{9CA3FC93-8F3E-180E-1656-DE173FB21A06}"/>
              </a:ext>
            </a:extLst>
          </p:cNvPr>
          <p:cNvPicPr>
            <a:picLocks noChangeAspect="1"/>
          </p:cNvPicPr>
          <p:nvPr/>
        </p:nvPicPr>
        <p:blipFill>
          <a:blip r:embed="rId13" cstate="email">
            <a:extLst>
              <a:ext uri="{BEBA8EAE-BF5A-486C-A8C5-ECC9F3942E4B}">
                <a14:imgProps xmlns:a14="http://schemas.microsoft.com/office/drawing/2010/main">
                  <a14:imgLayer r:embed="rId14">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ppt_y</p:attrName>
                                        </p:attrNameLst>
                                      </p:cBhvr>
                                      <p:tavLst>
                                        <p:tav tm="0">
                                          <p:val>
                                            <p:strVal val="#ppt_y-#ppt_h*1.125000"/>
                                          </p:val>
                                        </p:tav>
                                        <p:tav tm="100000">
                                          <p:val>
                                            <p:strVal val="#ppt_y"/>
                                          </p:val>
                                        </p:tav>
                                      </p:tavLst>
                                    </p:anim>
                                    <p:animEffect transition="in" filter="wipe(down)">
                                      <p:cBhvr>
                                        <p:cTn id="8" dur="500"/>
                                        <p:tgtEl>
                                          <p:spTgt spid="28"/>
                                        </p:tgtEl>
                                      </p:cBhvr>
                                    </p:animEffect>
                                  </p:childTnLst>
                                </p:cTn>
                              </p:par>
                              <p:par>
                                <p:cTn id="9" presetID="8" presetClass="emph" presetSubtype="0" repeatCount="indefinite" fill="hold" nodeType="withEffect">
                                  <p:stCondLst>
                                    <p:cond delay="0"/>
                                  </p:stCondLst>
                                  <p:childTnLst>
                                    <p:animRot by="21600000">
                                      <p:cBhvr>
                                        <p:cTn id="10" dur="2250" fill="hold"/>
                                        <p:tgtEl>
                                          <p:spTgt spid="39"/>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500" fill="hold"/>
                                        <p:tgtEl>
                                          <p:spTgt spid="42"/>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000" fill="hold"/>
                                        <p:tgtEl>
                                          <p:spTgt spid="4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ppt_y</p:attrName>
                                        </p:attrNameLst>
                                      </p:cBhvr>
                                      <p:tavLst>
                                        <p:tav tm="0">
                                          <p:val>
                                            <p:strVal val="#ppt_y-#ppt_h*1.125000"/>
                                          </p:val>
                                        </p:tav>
                                        <p:tav tm="100000">
                                          <p:val>
                                            <p:strVal val="#ppt_y"/>
                                          </p:val>
                                        </p:tav>
                                      </p:tavLst>
                                    </p:anim>
                                    <p:animEffect transition="in" filter="wipe(down)">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Oval 4">
            <a:extLst>
              <a:ext uri="{FF2B5EF4-FFF2-40B4-BE49-F238E27FC236}">
                <a16:creationId xmlns:a16="http://schemas.microsoft.com/office/drawing/2014/main" xmlns="" id="{2D43D7CF-4987-73AE-B528-05E76BECDFC6}"/>
              </a:ext>
            </a:extLst>
          </p:cNvPr>
          <p:cNvSpPr/>
          <p:nvPr/>
        </p:nvSpPr>
        <p:spPr>
          <a:xfrm>
            <a:off x="1547449" y="42695"/>
            <a:ext cx="6942755" cy="1975104"/>
          </a:xfrm>
          <a:prstGeom prst="wedgeEllipseCallout">
            <a:avLst>
              <a:gd name="adj1" fmla="val -43247"/>
              <a:gd name="adj2" fmla="val 134959"/>
            </a:avLst>
          </a:prstGeom>
          <a:solidFill>
            <a:srgbClr val="C5E0B4"/>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6" name="Speech Bubble: Oval 5">
            <a:extLst>
              <a:ext uri="{FF2B5EF4-FFF2-40B4-BE49-F238E27FC236}">
                <a16:creationId xmlns:a16="http://schemas.microsoft.com/office/drawing/2014/main" xmlns="" id="{BABF0453-CFB9-9451-A8EF-D1AAF851DDB1}"/>
              </a:ext>
            </a:extLst>
          </p:cNvPr>
          <p:cNvSpPr/>
          <p:nvPr/>
        </p:nvSpPr>
        <p:spPr>
          <a:xfrm>
            <a:off x="6850965" y="1135208"/>
            <a:ext cx="5341035" cy="1975104"/>
          </a:xfrm>
          <a:prstGeom prst="wedgeEllipseCallout">
            <a:avLst>
              <a:gd name="adj1" fmla="val -130775"/>
              <a:gd name="adj2" fmla="val 95774"/>
            </a:avLst>
          </a:prstGeom>
          <a:solidFill>
            <a:srgbClr val="C5E0B4"/>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Speech Bubble: Oval 6">
            <a:extLst>
              <a:ext uri="{FF2B5EF4-FFF2-40B4-BE49-F238E27FC236}">
                <a16:creationId xmlns:a16="http://schemas.microsoft.com/office/drawing/2014/main" xmlns="" id="{A3E6F1DD-A77A-B383-7D01-A22BB1CCCBBD}"/>
              </a:ext>
            </a:extLst>
          </p:cNvPr>
          <p:cNvSpPr/>
          <p:nvPr/>
        </p:nvSpPr>
        <p:spPr>
          <a:xfrm>
            <a:off x="6661357" y="2982353"/>
            <a:ext cx="5530643" cy="2203091"/>
          </a:xfrm>
          <a:prstGeom prst="wedgeEllipseCallout">
            <a:avLst>
              <a:gd name="adj1" fmla="val -114501"/>
              <a:gd name="adj2" fmla="val 2329"/>
            </a:avLst>
          </a:prstGeom>
          <a:solidFill>
            <a:srgbClr val="C5E0B4"/>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trùng</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Speech Bubble: Oval 7">
            <a:extLst>
              <a:ext uri="{FF2B5EF4-FFF2-40B4-BE49-F238E27FC236}">
                <a16:creationId xmlns:a16="http://schemas.microsoft.com/office/drawing/2014/main" xmlns="" id="{DEB2F845-2A3E-DF87-592A-CDFC1D41FB8C}"/>
              </a:ext>
            </a:extLst>
          </p:cNvPr>
          <p:cNvSpPr/>
          <p:nvPr/>
        </p:nvSpPr>
        <p:spPr>
          <a:xfrm>
            <a:off x="4485385" y="4840205"/>
            <a:ext cx="5755896" cy="2120291"/>
          </a:xfrm>
          <a:prstGeom prst="wedgeEllipseCallout">
            <a:avLst>
              <a:gd name="adj1" fmla="val -106153"/>
              <a:gd name="adj2" fmla="val -32619"/>
            </a:avLst>
          </a:prstGeom>
          <a:solidFill>
            <a:srgbClr val="C5E0B4"/>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lần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xmlns="" id="{4CA2A3D4-DF13-F8BD-EC70-B98AD03715DB}"/>
              </a:ext>
            </a:extLst>
          </p:cNvPr>
          <p:cNvGrpSpPr/>
          <p:nvPr/>
        </p:nvGrpSpPr>
        <p:grpSpPr>
          <a:xfrm>
            <a:off x="26925" y="73382"/>
            <a:ext cx="2050091" cy="1087275"/>
            <a:chOff x="26925" y="73380"/>
            <a:chExt cx="2050090" cy="1087272"/>
          </a:xfrm>
        </p:grpSpPr>
        <p:grpSp>
          <p:nvGrpSpPr>
            <p:cNvPr id="11" name="Nhóm 11">
              <a:extLst>
                <a:ext uri="{FF2B5EF4-FFF2-40B4-BE49-F238E27FC236}">
                  <a16:creationId xmlns:a16="http://schemas.microsoft.com/office/drawing/2014/main" xmlns="" id="{F4AD5CA3-5FC1-0797-82AA-519EC6134395}"/>
                </a:ext>
              </a:extLst>
            </p:cNvPr>
            <p:cNvGrpSpPr/>
            <p:nvPr/>
          </p:nvGrpSpPr>
          <p:grpSpPr>
            <a:xfrm>
              <a:off x="26925" y="73380"/>
              <a:ext cx="2050090" cy="1087272"/>
              <a:chOff x="1774377" y="1423682"/>
              <a:chExt cx="2733453" cy="1449696"/>
            </a:xfrm>
          </p:grpSpPr>
          <p:sp>
            <p:nvSpPr>
              <p:cNvPr id="12" name="Google Shape;157;p20">
                <a:extLst>
                  <a:ext uri="{FF2B5EF4-FFF2-40B4-BE49-F238E27FC236}">
                    <a16:creationId xmlns:a16="http://schemas.microsoft.com/office/drawing/2014/main" xmlns="" id="{09877B83-F242-D3B1-003A-48EBC9028D68}"/>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100" dirty="0">
                  <a:latin typeface="Times New Roman" panose="02020603050405020304" pitchFamily="18" charset="0"/>
                  <a:cs typeface="Times New Roman" panose="02020603050405020304" pitchFamily="18" charset="0"/>
                </a:endParaRPr>
              </a:p>
            </p:txBody>
          </p:sp>
          <p:sp>
            <p:nvSpPr>
              <p:cNvPr id="13" name="Hộp Văn bản 10">
                <a:extLst>
                  <a:ext uri="{FF2B5EF4-FFF2-40B4-BE49-F238E27FC236}">
                    <a16:creationId xmlns:a16="http://schemas.microsoft.com/office/drawing/2014/main" xmlns="" id="{A872F7E1-BEF9-5FDE-3E55-E547BE54A9C8}"/>
                  </a:ext>
                </a:extLst>
              </p:cNvPr>
              <p:cNvSpPr txBox="1"/>
              <p:nvPr/>
            </p:nvSpPr>
            <p:spPr>
              <a:xfrm>
                <a:off x="2097442" y="2257826"/>
                <a:ext cx="2139901" cy="615552"/>
              </a:xfrm>
              <a:prstGeom prst="rect">
                <a:avLst/>
              </a:prstGeom>
              <a:noFill/>
            </p:spPr>
            <p:txBody>
              <a:bodyPr wrap="none" rtlCol="0">
                <a:spAutoFit/>
              </a:bodyPr>
              <a:lstStyle/>
              <a:p>
                <a:r>
                  <a:rPr lang="en-US" sz="2400" b="1" dirty="0" err="1">
                    <a:solidFill>
                      <a:srgbClr val="002060"/>
                    </a:solidFill>
                    <a:latin typeface="Times New Roman" panose="02020603050405020304" pitchFamily="18" charset="0"/>
                    <a:cs typeface="Times New Roman" panose="02020603050405020304" pitchFamily="18" charset="0"/>
                  </a:rPr>
                  <a:t>Đặt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vấn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đề</a:t>
                </a:r>
                <a:endParaRPr lang="en-US" sz="2400" b="1" dirty="0">
                  <a:solidFill>
                    <a:srgbClr val="002060"/>
                  </a:solidFill>
                  <a:latin typeface="Times New Roman" panose="02020603050405020304" pitchFamily="18" charset="0"/>
                  <a:cs typeface="Times New Roman" panose="02020603050405020304" pitchFamily="18" charset="0"/>
                </a:endParaRPr>
              </a:p>
            </p:txBody>
          </p:sp>
        </p:grpSp>
        <p:pic>
          <p:nvPicPr>
            <p:cNvPr id="14" name="Picture 18" descr="Cau hoi">
              <a:extLst>
                <a:ext uri="{FF2B5EF4-FFF2-40B4-BE49-F238E27FC236}">
                  <a16:creationId xmlns:a16="http://schemas.microsoft.com/office/drawing/2014/main" xmlns="" id="{5A24BC78-F886-5AB2-AB85-4554FB064BB5}"/>
                </a:ext>
              </a:extLst>
            </p:cNvPr>
            <p:cNvPicPr>
              <a:picLocks noChangeAspect="1" noChangeArrowheads="1" noCrop="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4955" y="99805"/>
              <a:ext cx="546760" cy="59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a:extLst>
              <a:ext uri="{FF2B5EF4-FFF2-40B4-BE49-F238E27FC236}">
                <a16:creationId xmlns:a16="http://schemas.microsoft.com/office/drawing/2014/main" xmlns="" id="{49807E42-169E-5CE3-7937-1312B650766D}"/>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3226" b="93011" l="4661" r="92797">
                        <a14:foregroundMark x1="11441" y1="68280" x2="10593" y2="39785"/>
                        <a14:foregroundMark x1="10593" y1="39785" x2="25000" y2="16667"/>
                        <a14:foregroundMark x1="25000" y1="16667" x2="45763" y2="4301"/>
                        <a14:foregroundMark x1="45763" y1="4301" x2="69068" y2="9677"/>
                        <a14:foregroundMark x1="69068" y1="9677" x2="86864" y2="28495"/>
                        <a14:foregroundMark x1="86864" y1="28495" x2="92797" y2="83333"/>
                        <a14:foregroundMark x1="92797" y1="83333" x2="71186" y2="93548"/>
                        <a14:foregroundMark x1="71186" y1="93548" x2="20339" y2="93011"/>
                        <a14:foregroundMark x1="20339" y1="93011" x2="5085" y2="73656"/>
                        <a14:foregroundMark x1="5085" y1="73656" x2="13983" y2="70968"/>
                        <a14:foregroundMark x1="11864" y1="58065" x2="16102" y2="62366"/>
                        <a14:foregroundMark x1="11864" y1="62366" x2="16102" y2="62903"/>
                        <a14:foregroundMark x1="17373" y1="48925" x2="65254" y2="63978"/>
                        <a14:foregroundMark x1="65254" y1="63978" x2="73305" y2="42473"/>
                        <a14:foregroundMark x1="33898" y1="38710" x2="39831" y2="48387"/>
                        <a14:foregroundMark x1="27542" y1="42473" x2="38559" y2="49462"/>
                        <a14:foregroundMark x1="15254" y1="64516" x2="13136" y2="62366"/>
                        <a14:foregroundMark x1="12712" y1="64516" x2="14831" y2="71505"/>
                        <a14:foregroundMark x1="15678" y1="59677" x2="36441" y2="58602"/>
                        <a14:foregroundMark x1="92797" y1="74731" x2="91102" y2="80108"/>
                        <a14:foregroundMark x1="92797" y1="84409" x2="69068" y2="93548"/>
                        <a14:foregroundMark x1="69068" y1="93548" x2="5085" y2="93548"/>
                        <a14:foregroundMark x1="88136" y1="60215" x2="89831" y2="64516"/>
                        <a14:foregroundMark x1="73305" y1="45161" x2="60593" y2="51075"/>
                        <a14:foregroundMark x1="81356" y1="50538" x2="80085" y2="53763"/>
                        <a14:foregroundMark x1="69492" y1="59677" x2="83051" y2="57527"/>
                        <a14:foregroundMark x1="19068" y1="48387" x2="19492" y2="45161"/>
                        <a14:foregroundMark x1="37712" y1="6452" x2="61441" y2="6989"/>
                        <a14:foregroundMark x1="61441" y1="6989" x2="63136" y2="7527"/>
                        <a14:foregroundMark x1="47881" y1="3763" x2="54237" y2="4301"/>
                        <a14:foregroundMark x1="4661" y1="72581" x2="14831" y2="72043"/>
                      </a14:backgroundRemoval>
                    </a14:imgEffect>
                  </a14:imgLayer>
                </a14:imgProps>
              </a:ext>
              <a:ext uri="{28A0092B-C50C-407E-A947-70E740481C1C}">
                <a14:useLocalDpi xmlns:a14="http://schemas.microsoft.com/office/drawing/2010/main"/>
              </a:ext>
            </a:extLst>
          </a:blip>
          <a:stretch>
            <a:fillRect/>
          </a:stretch>
        </p:blipFill>
        <p:spPr>
          <a:xfrm>
            <a:off x="11435389" y="-2972"/>
            <a:ext cx="768475" cy="605663"/>
          </a:xfrm>
          <a:prstGeom prst="rect">
            <a:avLst/>
          </a:prstGeom>
        </p:spPr>
      </p:pic>
    </p:spTree>
    <p:extLst>
      <p:ext uri="{BB962C8B-B14F-4D97-AF65-F5344CB8AC3E}">
        <p14:creationId xmlns:p14="http://schemas.microsoft.com/office/powerpoint/2010/main" val="19801100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50" presetClass="entr" presetSubtype="0" decel="100000" fill="hold" grpId="0" nodeType="afterEffect">
                                  <p:stCondLst>
                                    <p:cond delay="100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3"/>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par>
                          <p:cTn id="14" fill="hold">
                            <p:stCondLst>
                              <p:cond delay="4000"/>
                            </p:stCondLst>
                            <p:childTnLst>
                              <p:par>
                                <p:cTn id="15" presetID="23" presetClass="entr" presetSubtype="16" fill="hold" grpId="0" nodeType="afterEffect">
                                  <p:stCondLst>
                                    <p:cond delay="10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par>
                          <p:cTn id="19" fill="hold">
                            <p:stCondLst>
                              <p:cond delay="5500"/>
                            </p:stCondLst>
                            <p:childTnLst>
                              <p:par>
                                <p:cTn id="20" presetID="9" presetClass="entr" presetSubtype="0" fill="hold" grpId="2" nodeType="afterEffect">
                                  <p:stCondLst>
                                    <p:cond delay="1000"/>
                                  </p:stCondLst>
                                  <p:iterate type="lt">
                                    <p:tmPct val="0"/>
                                  </p:iterate>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2" animBg="1"/>
    </p:bld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Gallery" id="{BBFCD31E-59A1-489D-B089-A3EAD7CAE12E}" vid="{F5E91637-A7B6-4E27-B710-77DA7014EE1E}"/>
    </a:ext>
  </a:extLst>
</a:theme>
</file>

<file path=ppt/theme/theme2.xml><?xml version="1.0" encoding="utf-8"?>
<a:theme xmlns:a="http://schemas.openxmlformats.org/drawingml/2006/main" name="1_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xmlns="" name="Gallery" id="{BBFCD31E-59A1-489D-B089-A3EAD7CAE12E}" vid="{F5E91637-A7B6-4E27-B710-77DA7014EE1E}"/>
    </a:ext>
  </a:extLst>
</a:theme>
</file>

<file path=ppt/theme/theme3.xml><?xml version="1.0" encoding="utf-8"?>
<a:theme xmlns:a="http://schemas.openxmlformats.org/drawingml/2006/main" name="2_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xmlns="" name="Gallery" id="{BBFCD31E-59A1-489D-B089-A3EAD7CAE12E}" vid="{F5E91637-A7B6-4E27-B710-77DA7014EE1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6356</Words>
  <Application>Microsoft Office PowerPoint</Application>
  <PresentationFormat>Custom</PresentationFormat>
  <Paragraphs>810</Paragraphs>
  <Slides>73</Slides>
  <Notes>26</Notes>
  <HiddenSlides>0</HiddenSlides>
  <MMClips>9</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73</vt:i4>
      </vt:variant>
    </vt:vector>
  </HeadingPairs>
  <TitlesOfParts>
    <vt:vector size="85" baseType="lpstr">
      <vt:lpstr>Arial</vt:lpstr>
      <vt:lpstr>Tahoma</vt:lpstr>
      <vt:lpstr>zihun7hao-wennuantongzhiti</vt:lpstr>
      <vt:lpstr>Gill Sans MT</vt:lpstr>
      <vt:lpstr>等线</vt:lpstr>
      <vt:lpstr>Times New Roman</vt:lpstr>
      <vt:lpstr>Calibri</vt:lpstr>
      <vt:lpstr>Wingdings</vt:lpstr>
      <vt:lpstr>Gallery</vt:lpstr>
      <vt:lpstr>1_Gallery</vt:lpstr>
      <vt:lpstr>2_Gallery</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XIN CHÀO.  HẸN GẶP LẠI CÁC EM VÀO BUỔI SAU!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subject>thuvienhoclieu.com</dc:subject>
  <dc:creator>thuvienhoclieu.com</dc:creator>
  <cp:keywords>thuvienhoclieu.com</cp:keywords>
  <dc:description>thuvienhoclieu.com</dc:description>
  <cp:lastModifiedBy/>
  <cp:revision>1</cp:revision>
  <dcterms:created xsi:type="dcterms:W3CDTF">2022-09-02T05:48:18Z</dcterms:created>
  <dcterms:modified xsi:type="dcterms:W3CDTF">2022-09-02T05:48:22Z</dcterms:modified>
  <cp:category>thuvienhoclieu.com</cp:category>
</cp:coreProperties>
</file>